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5.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6.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10.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11.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theme/theme12.xml" ContentType="application/vnd.openxmlformats-officedocument.theme+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13.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1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15.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16.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17.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5" r:id="rId4"/>
    <p:sldMasterId id="2147486504" r:id="rId5"/>
    <p:sldMasterId id="2147486566" r:id="rId6"/>
    <p:sldMasterId id="2147486583" r:id="rId7"/>
    <p:sldMasterId id="2147486629" r:id="rId8"/>
    <p:sldMasterId id="2147486693" r:id="rId9"/>
    <p:sldMasterId id="2147487082" r:id="rId10"/>
    <p:sldMasterId id="2147487768" r:id="rId11"/>
    <p:sldMasterId id="2147487912" r:id="rId12"/>
    <p:sldMasterId id="2147487925" r:id="rId13"/>
    <p:sldMasterId id="2147487973" r:id="rId14"/>
    <p:sldMasterId id="2147488044" r:id="rId15"/>
    <p:sldMasterId id="2147488108" r:id="rId16"/>
    <p:sldMasterId id="2147488120" r:id="rId17"/>
    <p:sldMasterId id="2147488143" r:id="rId18"/>
    <p:sldMasterId id="2147488162" r:id="rId19"/>
    <p:sldMasterId id="2147488173" r:id="rId20"/>
    <p:sldMasterId id="2147488189" r:id="rId21"/>
  </p:sldMasterIdLst>
  <p:notesMasterIdLst>
    <p:notesMasterId r:id="rId49"/>
  </p:notesMasterIdLst>
  <p:handoutMasterIdLst>
    <p:handoutMasterId r:id="rId50"/>
  </p:handoutMasterIdLst>
  <p:sldIdLst>
    <p:sldId id="2146448241" r:id="rId22"/>
    <p:sldId id="2146448753" r:id="rId23"/>
    <p:sldId id="2146448942" r:id="rId24"/>
    <p:sldId id="2146448282" r:id="rId25"/>
    <p:sldId id="2146448946" r:id="rId26"/>
    <p:sldId id="2146448947" r:id="rId27"/>
    <p:sldId id="2146448949" r:id="rId28"/>
    <p:sldId id="2146448432" r:id="rId29"/>
    <p:sldId id="2146448843" r:id="rId30"/>
    <p:sldId id="2146448844" r:id="rId31"/>
    <p:sldId id="2146448845" r:id="rId32"/>
    <p:sldId id="2146448847" r:id="rId33"/>
    <p:sldId id="2146448433" r:id="rId34"/>
    <p:sldId id="2146448848" r:id="rId35"/>
    <p:sldId id="2146448953" r:id="rId36"/>
    <p:sldId id="2146448950" r:id="rId37"/>
    <p:sldId id="2146448333" r:id="rId38"/>
    <p:sldId id="2146448347" r:id="rId39"/>
    <p:sldId id="2146448334" r:id="rId40"/>
    <p:sldId id="2146448348" r:id="rId41"/>
    <p:sldId id="2146448342" r:id="rId42"/>
    <p:sldId id="2146448340" r:id="rId43"/>
    <p:sldId id="2146448341" r:id="rId44"/>
    <p:sldId id="2146448343" r:id="rId45"/>
    <p:sldId id="2146448359" r:id="rId46"/>
    <p:sldId id="2146448952" r:id="rId47"/>
    <p:sldId id="2146448238" r:id="rId48"/>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GIO ANDRÉS PIZARRO PÉREZ" initials="SAPP" lastIdx="1" clrIdx="0">
    <p:extLst>
      <p:ext uri="{19B8F6BF-5375-455C-9EA6-DF929625EA0E}">
        <p15:presenceInfo xmlns:p15="http://schemas.microsoft.com/office/powerpoint/2012/main" userId="S::SPIZARRO@XM.COM.CO::2d724aa1-bd0e-465d-a557-52a61ca56908" providerId="AD"/>
      </p:ext>
    </p:extLst>
  </p:cmAuthor>
  <p:cmAuthor id="2" name="XIOMARA ALEXANDRA GOMEZ VALENCIA" initials="XAGV" lastIdx="1" clrIdx="1">
    <p:extLst>
      <p:ext uri="{19B8F6BF-5375-455C-9EA6-DF929625EA0E}">
        <p15:presenceInfo xmlns:p15="http://schemas.microsoft.com/office/powerpoint/2012/main" userId="S::XAGOMEZ@XM.COM.CO::51cb19f6-6ac0-4cf1-97a6-581db9883ea9" providerId="AD"/>
      </p:ext>
    </p:extLst>
  </p:cmAuthor>
  <p:cmAuthor id="3" name="NATALIA BASTIDAS ROSAS" initials="NBR" lastIdx="1" clrIdx="2">
    <p:extLst>
      <p:ext uri="{19B8F6BF-5375-455C-9EA6-DF929625EA0E}">
        <p15:presenceInfo xmlns:p15="http://schemas.microsoft.com/office/powerpoint/2012/main" userId="S::LBASTIDAS@XM.COM.CO::9cc37eec-ea2f-47f4-a8e5-aefd6f98d7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6C16"/>
    <a:srgbClr val="FF6A13"/>
    <a:srgbClr val="FFFFFF"/>
    <a:srgbClr val="4900A1"/>
    <a:srgbClr val="440099"/>
    <a:srgbClr val="490094"/>
    <a:srgbClr val="480093"/>
    <a:srgbClr val="FF9933"/>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1D334-BF57-475C-A736-4D3C64DE706C}" v="179" dt="2024-09-27T02:41:11.57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876" y="9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8.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7BFFFD6-1622-4B24-ADE1-55B376C89B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A1DD464E-53AD-478D-99B0-646FB8045E5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1686A9-FA67-4C38-ADDE-FED8E143CD04}" type="datetimeFigureOut">
              <a:rPr lang="es-CO" smtClean="0"/>
              <a:t>27/09/2024</a:t>
            </a:fld>
            <a:endParaRPr lang="es-CO"/>
          </a:p>
        </p:txBody>
      </p:sp>
      <p:sp>
        <p:nvSpPr>
          <p:cNvPr id="4" name="Marcador de pie de página 3">
            <a:extLst>
              <a:ext uri="{FF2B5EF4-FFF2-40B4-BE49-F238E27FC236}">
                <a16:creationId xmlns:a16="http://schemas.microsoft.com/office/drawing/2014/main" id="{07BC5E90-D02A-47DE-90B8-656EE3E25D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F2F6404A-5388-47B7-9652-3DBA1CA8DA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00C458-75FD-44BD-A713-2E97FE5505D0}" type="slidenum">
              <a:rPr lang="es-CO" smtClean="0"/>
              <a:t>‹Nº›</a:t>
            </a:fld>
            <a:endParaRPr lang="es-CO"/>
          </a:p>
        </p:txBody>
      </p:sp>
    </p:spTree>
    <p:extLst>
      <p:ext uri="{BB962C8B-B14F-4D97-AF65-F5344CB8AC3E}">
        <p14:creationId xmlns:p14="http://schemas.microsoft.com/office/powerpoint/2010/main" val="332596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3CF20-2A28-4B24-A90A-5DC54550EE11}" type="datetimeFigureOut">
              <a:rPr lang="es-CO" smtClean="0"/>
              <a:t>27/09/2024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30DD9-615A-4ECC-8F99-F6A6AD235E8C}" type="slidenum">
              <a:rPr lang="es-CO" smtClean="0"/>
              <a:t>‹Nº›</a:t>
            </a:fld>
            <a:endParaRPr lang="es-CO"/>
          </a:p>
        </p:txBody>
      </p:sp>
    </p:spTree>
    <p:extLst>
      <p:ext uri="{BB962C8B-B14F-4D97-AF65-F5344CB8AC3E}">
        <p14:creationId xmlns:p14="http://schemas.microsoft.com/office/powerpoint/2010/main" val="323269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7A630DD9-615A-4ECC-8F99-F6A6AD235E8C}" type="slidenum">
              <a:rPr lang="es-CO" smtClean="0"/>
              <a:t>1</a:t>
            </a:fld>
            <a:endParaRPr lang="es-CO"/>
          </a:p>
        </p:txBody>
      </p:sp>
    </p:spTree>
    <p:extLst>
      <p:ext uri="{BB962C8B-B14F-4D97-AF65-F5344CB8AC3E}">
        <p14:creationId xmlns:p14="http://schemas.microsoft.com/office/powerpoint/2010/main" val="477155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A4FC9-8133-4F69-86DA-0D2A514A8AC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72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Grupo de trabajo para definir estándares constructivos para cruces nuevos y medidas de mitigación para cruces existentes</a:t>
            </a:r>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5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30DD9-615A-4ECC-8F99-F6A6AD235E8C}"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61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Existencia de cruces en las líneas de transmisión</a:t>
            </a:r>
            <a:endParaRPr lang="es-MX" sz="1200" dirty="0">
              <a:solidFill>
                <a:srgbClr val="75787B">
                  <a:lumMod val="50000"/>
                </a:srgbClr>
              </a:solidFill>
              <a:latin typeface="Arial" panose="020B0604020202020204"/>
            </a:endParaRPr>
          </a:p>
          <a:p>
            <a:r>
              <a:rPr lang="es-MX" sz="1200" dirty="0">
                <a:solidFill>
                  <a:srgbClr val="75787B">
                    <a:lumMod val="50000"/>
                  </a:srgbClr>
                </a:solidFill>
                <a:latin typeface="Arial" panose="020B0604020202020204"/>
              </a:rPr>
              <a:t>O</a:t>
            </a:r>
            <a:r>
              <a:rPr kumimoji="0" lang="es-MX" sz="1200" b="0" i="0" u="none" strike="noStrike" kern="1200" cap="none" spc="0" normalizeH="0" baseline="0" noProof="0" dirty="0" err="1">
                <a:ln>
                  <a:noFill/>
                </a:ln>
                <a:solidFill>
                  <a:srgbClr val="75787B">
                    <a:lumMod val="50000"/>
                  </a:srgbClr>
                </a:solidFill>
                <a:effectLst/>
                <a:uLnTx/>
                <a:uFillTx/>
                <a:latin typeface="Arial" panose="020B0604020202020204"/>
                <a:ea typeface="+mn-ea"/>
                <a:cs typeface="+mn-cs"/>
              </a:rPr>
              <a:t>rigina</a:t>
            </a:r>
            <a:r>
              <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rPr>
              <a:t> puntos de falla común en el sistema que sobrepasan los criterios de seguridad considerados en la planeación y operación del sistema y establecidos en la regulación vigente</a:t>
            </a:r>
          </a:p>
          <a:p>
            <a:endPar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Crecimiento de la infraestructura del SIN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La conexión de nuevos activos viene acompañada del crecimiento de cruces de elementos, como en los recorridos de las líneas o en la llegada de estas a las subestaciones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solidFill>
                <a:srgbClr val="75787B">
                  <a:lumMod val="50000"/>
                </a:srgbClr>
              </a:solidFill>
              <a:latin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Alternativas para mitigar riesgos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  En la mayoría de estos cruces existen soluciones técnicas para disminuir el riesgo de una salida simultanea de activos mediante la realización de obras adicionales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Desplazamiento de activos en operación dentro de la subestación con el fin de evitar los cruces en la llegada de los circuitos</a:t>
            </a:r>
            <a:endParaRPr lang="es-MX" sz="1200" b="1" dirty="0">
              <a:solidFill>
                <a:srgbClr val="75787B">
                  <a:lumMod val="50000"/>
                </a:srgbClr>
              </a:solidFill>
              <a:latin typeface="Arial" panose="020B0604020202020204"/>
            </a:endParaRP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44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Existencia de cruces en las líneas de transmisión</a:t>
            </a:r>
            <a:endParaRPr lang="es-MX" sz="1200" dirty="0">
              <a:solidFill>
                <a:srgbClr val="75787B">
                  <a:lumMod val="50000"/>
                </a:srgbClr>
              </a:solidFill>
              <a:latin typeface="Arial" panose="020B0604020202020204"/>
            </a:endParaRPr>
          </a:p>
          <a:p>
            <a:r>
              <a:rPr lang="es-MX" sz="1200" dirty="0">
                <a:solidFill>
                  <a:srgbClr val="75787B">
                    <a:lumMod val="50000"/>
                  </a:srgbClr>
                </a:solidFill>
                <a:latin typeface="Arial" panose="020B0604020202020204"/>
              </a:rPr>
              <a:t>O</a:t>
            </a:r>
            <a:r>
              <a:rPr kumimoji="0" lang="es-MX" sz="1200" b="0" i="0" u="none" strike="noStrike" kern="1200" cap="none" spc="0" normalizeH="0" baseline="0" noProof="0" dirty="0" err="1">
                <a:ln>
                  <a:noFill/>
                </a:ln>
                <a:solidFill>
                  <a:srgbClr val="75787B">
                    <a:lumMod val="50000"/>
                  </a:srgbClr>
                </a:solidFill>
                <a:effectLst/>
                <a:uLnTx/>
                <a:uFillTx/>
                <a:latin typeface="Arial" panose="020B0604020202020204"/>
                <a:ea typeface="+mn-ea"/>
                <a:cs typeface="+mn-cs"/>
              </a:rPr>
              <a:t>rigina</a:t>
            </a:r>
            <a:r>
              <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rPr>
              <a:t> puntos de falla común en el sistema que sobrepasan los criterios de seguridad considerados en la planeación y operación del sistema y establecidos en la regulación vigente</a:t>
            </a:r>
          </a:p>
          <a:p>
            <a:endPar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Crecimiento de la infraestructura del SIN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La conexión de nuevos activos viene acompañada del crecimiento de cruces de elementos, como en los recorridos de las líneas o en la llegada de estas a las subestaciones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solidFill>
                <a:srgbClr val="75787B">
                  <a:lumMod val="50000"/>
                </a:srgbClr>
              </a:solidFill>
              <a:latin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Alternativas para mitigar riesgos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  En la mayoría de estos cruces existen soluciones técnicas para disminuir el riesgo de una salida simultanea de activos mediante la realización de obras adicionales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Desplazamiento de activos en operación dentro de la subestación con el fin de evitar los cruces en la llegada de los circuitos</a:t>
            </a:r>
            <a:endParaRPr lang="es-MX" sz="1200" b="1" dirty="0">
              <a:solidFill>
                <a:srgbClr val="75787B">
                  <a:lumMod val="50000"/>
                </a:srgbClr>
              </a:solidFill>
              <a:latin typeface="Arial" panose="020B0604020202020204"/>
            </a:endParaRP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6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No es limitar la entrada de la expansión sino dar señales de cómo mitigar los riesgos frente al aumento de los cruces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4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No es limitar la entrada de la expansión sino dar señales de cómo mitigar los riesgos frente al aumento de los cruces</a:t>
            </a: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055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A4FC9-8133-4F69-86DA-0D2A514A8AC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485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Existencia de cruces en las líneas de transmisión</a:t>
            </a:r>
            <a:endParaRPr lang="es-MX" sz="1200" dirty="0">
              <a:solidFill>
                <a:srgbClr val="75787B">
                  <a:lumMod val="50000"/>
                </a:srgbClr>
              </a:solidFill>
              <a:latin typeface="Arial" panose="020B0604020202020204"/>
            </a:endParaRPr>
          </a:p>
          <a:p>
            <a:r>
              <a:rPr lang="es-MX" sz="1200" dirty="0">
                <a:solidFill>
                  <a:srgbClr val="75787B">
                    <a:lumMod val="50000"/>
                  </a:srgbClr>
                </a:solidFill>
                <a:latin typeface="Arial" panose="020B0604020202020204"/>
              </a:rPr>
              <a:t>O</a:t>
            </a:r>
            <a:r>
              <a:rPr kumimoji="0" lang="es-MX" sz="1200" b="0" i="0" u="none" strike="noStrike" kern="1200" cap="none" spc="0" normalizeH="0" baseline="0" noProof="0" dirty="0" err="1">
                <a:ln>
                  <a:noFill/>
                </a:ln>
                <a:solidFill>
                  <a:srgbClr val="75787B">
                    <a:lumMod val="50000"/>
                  </a:srgbClr>
                </a:solidFill>
                <a:effectLst/>
                <a:uLnTx/>
                <a:uFillTx/>
                <a:latin typeface="Arial" panose="020B0604020202020204"/>
                <a:ea typeface="+mn-ea"/>
                <a:cs typeface="+mn-cs"/>
              </a:rPr>
              <a:t>rigina</a:t>
            </a:r>
            <a:r>
              <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rPr>
              <a:t> puntos de falla común en el sistema que sobrepasan los criterios de seguridad considerados en la planeación y operación del sistema y establecidos en la regulación vigente</a:t>
            </a:r>
          </a:p>
          <a:p>
            <a:endPar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Crecimiento de la infraestructura del SIN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La conexión de nuevos activos viene acompañada del crecimiento de cruces de elementos, como en los recorridos de las líneas o en la llegada de estas a las subestaciones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solidFill>
                <a:srgbClr val="75787B">
                  <a:lumMod val="50000"/>
                </a:srgbClr>
              </a:solidFill>
              <a:latin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Alternativas para mitigar riesgos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  En la mayoría de estos cruces existen soluciones técnicas para disminuir el riesgo de una salida simultanea de activos mediante la realización de obras adicionales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Desplazamiento de activos en operación dentro de la subestación con el fin de evitar los cruces en la llegada de los circuitos</a:t>
            </a:r>
            <a:endParaRPr lang="es-MX" sz="1200" b="1" dirty="0">
              <a:solidFill>
                <a:srgbClr val="75787B">
                  <a:lumMod val="50000"/>
                </a:srgbClr>
              </a:solidFill>
              <a:latin typeface="Arial" panose="020B0604020202020204"/>
            </a:endParaRP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7333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Existencia de cruces en las líneas de transmisión</a:t>
            </a:r>
            <a:endParaRPr lang="es-MX" sz="1200" dirty="0">
              <a:solidFill>
                <a:srgbClr val="75787B">
                  <a:lumMod val="50000"/>
                </a:srgbClr>
              </a:solidFill>
              <a:latin typeface="Arial" panose="020B0604020202020204"/>
            </a:endParaRPr>
          </a:p>
          <a:p>
            <a:r>
              <a:rPr lang="es-MX" sz="1200" dirty="0">
                <a:solidFill>
                  <a:srgbClr val="75787B">
                    <a:lumMod val="50000"/>
                  </a:srgbClr>
                </a:solidFill>
                <a:latin typeface="Arial" panose="020B0604020202020204"/>
              </a:rPr>
              <a:t>O</a:t>
            </a:r>
            <a:r>
              <a:rPr kumimoji="0" lang="es-MX" sz="1200" b="0" i="0" u="none" strike="noStrike" kern="1200" cap="none" spc="0" normalizeH="0" baseline="0" noProof="0" dirty="0" err="1">
                <a:ln>
                  <a:noFill/>
                </a:ln>
                <a:solidFill>
                  <a:srgbClr val="75787B">
                    <a:lumMod val="50000"/>
                  </a:srgbClr>
                </a:solidFill>
                <a:effectLst/>
                <a:uLnTx/>
                <a:uFillTx/>
                <a:latin typeface="Arial" panose="020B0604020202020204"/>
                <a:ea typeface="+mn-ea"/>
                <a:cs typeface="+mn-cs"/>
              </a:rPr>
              <a:t>rigina</a:t>
            </a:r>
            <a:r>
              <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rPr>
              <a:t> puntos de falla común en el sistema que sobrepasan los criterios de seguridad considerados en la planeación y operación del sistema y establecidos en la regulación vigente</a:t>
            </a:r>
          </a:p>
          <a:p>
            <a:endParaRPr kumimoji="0" lang="es-MX" sz="1200" b="0" i="0" u="none" strike="noStrike" kern="1200" cap="none" spc="0" normalizeH="0" baseline="0" noProof="0" dirty="0">
              <a:ln>
                <a:noFill/>
              </a:ln>
              <a:solidFill>
                <a:srgbClr val="75787B">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Crecimiento de la infraestructura del SIN</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La conexión de nuevos activos viene acompañada del crecimiento de cruces de elementos, como en los recorridos de las líneas o en la llegada de estas a las subestaciones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1" dirty="0">
              <a:solidFill>
                <a:srgbClr val="75787B">
                  <a:lumMod val="50000"/>
                </a:srgbClr>
              </a:solidFill>
              <a:latin typeface="Arial" panose="020B060402020202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b="1" dirty="0">
                <a:solidFill>
                  <a:srgbClr val="75787B">
                    <a:lumMod val="50000"/>
                  </a:srgbClr>
                </a:solidFill>
                <a:latin typeface="Arial" panose="020B0604020202020204"/>
              </a:rPr>
              <a:t>Alternativas para mitigar riesgos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  En la mayoría de estos cruces existen soluciones técnicas para disminuir el riesgo de una salida simultanea de activos mediante la realización de obras adicionales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MX" sz="1200" dirty="0">
                <a:solidFill>
                  <a:srgbClr val="75787B">
                    <a:lumMod val="50000"/>
                  </a:srgbClr>
                </a:solidFill>
                <a:latin typeface="Arial" panose="020B0604020202020204"/>
              </a:rPr>
              <a:t>Desplazamiento de activos en operación dentro de la subestación con el fin de evitar los cruces en la llegada de los circuitos</a:t>
            </a:r>
            <a:endParaRPr lang="es-MX" sz="1200" b="1" dirty="0">
              <a:solidFill>
                <a:srgbClr val="75787B">
                  <a:lumMod val="50000"/>
                </a:srgbClr>
              </a:solidFill>
              <a:latin typeface="Arial" panose="020B0604020202020204"/>
            </a:endParaRPr>
          </a:p>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8AE136-FEA4-BC42-91F8-3C658FAFC5B0}"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10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0.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38.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65.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22.png"/><Relationship Id="rId4" Type="http://schemas.openxmlformats.org/officeDocument/2006/relationships/image" Target="../media/image52.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8.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69.sv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72.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5.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54.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76.emf"/></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77.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54.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5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79.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79.pn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80.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5.xml"/><Relationship Id="rId4" Type="http://schemas.openxmlformats.org/officeDocument/2006/relationships/image" Target="../media/image22.png"/></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0.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0.sv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2.sv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4.sv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6.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8.sv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6.xml"/><Relationship Id="rId4" Type="http://schemas.openxmlformats.org/officeDocument/2006/relationships/image" Target="../media/image41.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49.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50.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52.sv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3.pn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6.xml"/><Relationship Id="rId4" Type="http://schemas.openxmlformats.org/officeDocument/2006/relationships/image" Target="../media/image55.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0.sv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0.sv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2.sv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4.sv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6.sv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38.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7.xml"/><Relationship Id="rId4" Type="http://schemas.openxmlformats.org/officeDocument/2006/relationships/image" Target="../media/image41.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7.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7.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65.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52.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83.sv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4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41.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83.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41.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9.xml"/><Relationship Id="rId4" Type="http://schemas.openxmlformats.org/officeDocument/2006/relationships/image" Target="../media/image41.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9.xml"/><Relationship Id="rId4" Type="http://schemas.openxmlformats.org/officeDocument/2006/relationships/image" Target="../media/image84.sv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30.sv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32.sv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34.sv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36.svg"/></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38.svg"/></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10.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0.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65.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10.xml"/><Relationship Id="rId5" Type="http://schemas.openxmlformats.org/officeDocument/2006/relationships/image" Target="../media/image22.png"/><Relationship Id="rId4" Type="http://schemas.openxmlformats.org/officeDocument/2006/relationships/image" Target="../media/image52.sv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0.xml"/><Relationship Id="rId4" Type="http://schemas.openxmlformats.org/officeDocument/2006/relationships/image" Target="../media/image58.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 Id="rId6" Type="http://schemas.openxmlformats.org/officeDocument/2006/relationships/image" Target="../media/image85.svg"/><Relationship Id="rId5" Type="http://schemas.openxmlformats.org/officeDocument/2006/relationships/image" Target="../media/image25.png"/><Relationship Id="rId4" Type="http://schemas.openxmlformats.org/officeDocument/2006/relationships/image" Target="../media/image24.sv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86.sv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86.sv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87.sv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84.sv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88.sv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89.sv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39.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42.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44.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46.png"/><Relationship Id="rId1" Type="http://schemas.openxmlformats.org/officeDocument/2006/relationships/slideMaster" Target="../slideMasters/slideMaster11.xml"/><Relationship Id="rId4" Type="http://schemas.openxmlformats.org/officeDocument/2006/relationships/image" Target="../media/image41.pn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41.png"/><Relationship Id="rId4" Type="http://schemas.openxmlformats.org/officeDocument/2006/relationships/image" Target="../media/image94.svg"/></Relationships>
</file>

<file path=ppt/slideLayouts/_rels/slideLayout3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11.xml"/><Relationship Id="rId5" Type="http://schemas.openxmlformats.org/officeDocument/2006/relationships/image" Target="../media/image41.png"/><Relationship Id="rId4" Type="http://schemas.openxmlformats.org/officeDocument/2006/relationships/image" Target="../media/image94.svg"/></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 Id="rId4" Type="http://schemas.openxmlformats.org/officeDocument/2006/relationships/image" Target="../media/image50.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11.xml"/><Relationship Id="rId5" Type="http://schemas.openxmlformats.org/officeDocument/2006/relationships/image" Target="../media/image22.png"/><Relationship Id="rId4" Type="http://schemas.openxmlformats.org/officeDocument/2006/relationships/image" Target="../media/image95.sv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2.svg"/></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4.svg"/></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1.xml"/><Relationship Id="rId4" Type="http://schemas.openxmlformats.org/officeDocument/2006/relationships/image" Target="../media/image55.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6.sv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2.xml"/><Relationship Id="rId4" Type="http://schemas.openxmlformats.org/officeDocument/2006/relationships/image" Target="../media/image72.png"/></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2.xml"/><Relationship Id="rId5" Type="http://schemas.openxmlformats.org/officeDocument/2006/relationships/image" Target="../media/image74.png"/><Relationship Id="rId4" Type="http://schemas.openxmlformats.org/officeDocument/2006/relationships/image" Target="../media/image73.png"/></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jpe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54.pn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76.emf"/></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77.png"/></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38.svg"/></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png"/><Relationship Id="rId1" Type="http://schemas.openxmlformats.org/officeDocument/2006/relationships/slideMaster" Target="../slideMasters/slideMaster12.xml"/></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54.png"/></Relationships>
</file>

<file path=ppt/slideLayouts/_rels/slideLayout4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55.png"/></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79.png"/></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79.png"/></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5" Type="http://schemas.openxmlformats.org/officeDocument/2006/relationships/image" Target="../media/image22.png"/><Relationship Id="rId4" Type="http://schemas.openxmlformats.org/officeDocument/2006/relationships/image" Target="../media/image80.png"/></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12.xml"/><Relationship Id="rId4" Type="http://schemas.openxmlformats.org/officeDocument/2006/relationships/image" Target="../media/image22.png"/></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58.svg"/></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41.png"/></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3.xml"/><Relationship Id="rId4" Type="http://schemas.openxmlformats.org/officeDocument/2006/relationships/image" Target="../media/image41.png"/></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4.xml"/><Relationship Id="rId4" Type="http://schemas.openxmlformats.org/officeDocument/2006/relationships/image" Target="../media/image58.svg"/></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4.xml"/><Relationship Id="rId4" Type="http://schemas.openxmlformats.org/officeDocument/2006/relationships/image" Target="../media/image41.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4.xml"/><Relationship Id="rId4" Type="http://schemas.openxmlformats.org/officeDocument/2006/relationships/image" Target="../media/image41.png"/></Relationships>
</file>

<file path=ppt/slideLayouts/_rels/slideLayout5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4.xml"/></Relationships>
</file>

<file path=ppt/slideLayouts/_rels/slideLayout50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14.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14.xml"/></Relationships>
</file>

<file path=ppt/slideLayouts/_rels/slideLayout5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4.xml"/></Relationships>
</file>

<file path=ppt/slideLayouts/_rels/slideLayout5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Master" Target="../slideMasters/slideMaster14.xml"/><Relationship Id="rId4" Type="http://schemas.openxmlformats.org/officeDocument/2006/relationships/image" Target="../media/image30.svg"/></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14.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4.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5.xml"/><Relationship Id="rId4" Type="http://schemas.openxmlformats.org/officeDocument/2006/relationships/image" Target="../media/image83.sv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5.xml"/><Relationship Id="rId4" Type="http://schemas.openxmlformats.org/officeDocument/2006/relationships/image" Target="../media/image41.png"/></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5.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15.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6.xml"/><Relationship Id="rId4" Type="http://schemas.openxmlformats.org/officeDocument/2006/relationships/image" Target="../media/image69.svg"/></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20.png"/><Relationship Id="rId1" Type="http://schemas.openxmlformats.org/officeDocument/2006/relationships/slideMaster" Target="../slideMasters/slideMaster16.xml"/><Relationship Id="rId4" Type="http://schemas.openxmlformats.org/officeDocument/2006/relationships/image" Target="../media/image41.png"/></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20.png"/><Relationship Id="rId1" Type="http://schemas.openxmlformats.org/officeDocument/2006/relationships/slideMaster" Target="../slideMasters/slideMaster16.xml"/><Relationship Id="rId4" Type="http://schemas.openxmlformats.org/officeDocument/2006/relationships/image" Target="../media/image41.png"/></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6.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16.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16.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49.svg"/></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17.xml"/></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Master" Target="../slideMasters/slideMaster17.xml"/></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7.xml"/></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jpeg"/><Relationship Id="rId1" Type="http://schemas.openxmlformats.org/officeDocument/2006/relationships/slideMaster" Target="../slideMasters/slideMaster17.xml"/></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18.xml"/><Relationship Id="rId4" Type="http://schemas.openxmlformats.org/officeDocument/2006/relationships/image" Target="../media/image69.svg"/></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20.png"/><Relationship Id="rId1" Type="http://schemas.openxmlformats.org/officeDocument/2006/relationships/slideMaster" Target="../slideMasters/slideMaster18.xml"/><Relationship Id="rId4" Type="http://schemas.openxmlformats.org/officeDocument/2006/relationships/image" Target="../media/image41.png"/></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20.png"/><Relationship Id="rId1" Type="http://schemas.openxmlformats.org/officeDocument/2006/relationships/slideMaster" Target="../slideMasters/slideMaster18.xml"/><Relationship Id="rId4" Type="http://schemas.openxmlformats.org/officeDocument/2006/relationships/image" Target="../media/image41.png"/></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7.jpeg"/><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Master" Target="../slideMasters/slideMaster2.xml"/><Relationship Id="rId5" Type="http://schemas.openxmlformats.org/officeDocument/2006/relationships/image" Target="../media/image41.png"/><Relationship Id="rId4" Type="http://schemas.openxmlformats.org/officeDocument/2006/relationships/image" Target="../media/image49.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50.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52.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58.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1.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3.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4.sv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Azul">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FC554F4-E008-484A-A43B-FB821796DDD7}"/>
              </a:ext>
            </a:extLst>
          </p:cNvPr>
          <p:cNvPicPr>
            <a:picLocks noChangeAspect="1"/>
          </p:cNvPicPr>
          <p:nvPr userDrawn="1"/>
        </p:nvPicPr>
        <p:blipFill>
          <a:blip r:embed="rId2"/>
          <a:stretch>
            <a:fillRect/>
          </a:stretch>
        </p:blipFill>
        <p:spPr>
          <a:xfrm>
            <a:off x="0" y="0"/>
            <a:ext cx="12192000" cy="6548508"/>
          </a:xfrm>
          <a:prstGeom prst="rect">
            <a:avLst/>
          </a:prstGeom>
          <a:solidFill>
            <a:schemeClr val="bg1"/>
          </a:solidFill>
        </p:spPr>
      </p:pic>
      <p:sp>
        <p:nvSpPr>
          <p:cNvPr id="7" name="Marcador de texto 6"/>
          <p:cNvSpPr>
            <a:spLocks noGrp="1"/>
          </p:cNvSpPr>
          <p:nvPr>
            <p:ph type="body" sz="quarter" idx="11" hasCustomPrompt="1"/>
          </p:nvPr>
        </p:nvSpPr>
        <p:spPr>
          <a:xfrm>
            <a:off x="3806216" y="2511134"/>
            <a:ext cx="6438900" cy="1163395"/>
          </a:xfrm>
          <a:noFill/>
        </p:spPr>
        <p:txBody>
          <a:bodyPr wrap="square" rtlCol="0">
            <a:spAutoFit/>
          </a:bodyPr>
          <a:lstStyle>
            <a:lvl1pPr marL="0" indent="0">
              <a:buNone/>
              <a:defRPr lang="es-ES" sz="2400" b="1" dirty="0" smtClean="0">
                <a:solidFill>
                  <a:schemeClr val="bg1"/>
                </a:solidFill>
                <a:latin typeface="Arial Black"/>
                <a:cs typeface="Arial Black"/>
              </a:defRPr>
            </a:lvl1pPr>
            <a:lvl2pPr marL="171450" indent="0">
              <a:buNone/>
              <a:defRPr lang="es-ES" sz="1800" dirty="0" smtClean="0">
                <a:latin typeface="+mn-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a:t>EDITAR EL ESTILO DE TEXTO DEL PATRÓN</a:t>
            </a:r>
          </a:p>
          <a:p>
            <a:pPr marL="457200" lvl="1"/>
            <a:endParaRPr lang="es-CO"/>
          </a:p>
        </p:txBody>
      </p:sp>
      <p:sp>
        <p:nvSpPr>
          <p:cNvPr id="10" name="Marcador de texto 9"/>
          <p:cNvSpPr>
            <a:spLocks noGrp="1"/>
          </p:cNvSpPr>
          <p:nvPr>
            <p:ph type="body" sz="quarter" idx="12"/>
          </p:nvPr>
        </p:nvSpPr>
        <p:spPr>
          <a:xfrm>
            <a:off x="3806216" y="3681710"/>
            <a:ext cx="6438900" cy="307777"/>
          </a:xfrm>
          <a:noFill/>
        </p:spPr>
        <p:txBody>
          <a:bodyPr wrap="square" rtlCol="0">
            <a:spAutoFit/>
          </a:bodyPr>
          <a:lstStyle>
            <a:lvl1pPr marL="0" indent="0">
              <a:buNone/>
              <a:defRPr lang="es-ES" sz="1400" smtClean="0">
                <a:solidFill>
                  <a:schemeClr val="accent6">
                    <a:lumMod val="75000"/>
                  </a:schemeClr>
                </a:solidFill>
              </a:defRPr>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a:r>
              <a:rPr lang="es-ES"/>
              <a:t>Editar el estilo de texto del patrón</a:t>
            </a:r>
          </a:p>
        </p:txBody>
      </p:sp>
      <p:sp>
        <p:nvSpPr>
          <p:cNvPr id="2" name="Rectángulo 1">
            <a:extLst>
              <a:ext uri="{FF2B5EF4-FFF2-40B4-BE49-F238E27FC236}">
                <a16:creationId xmlns:a16="http://schemas.microsoft.com/office/drawing/2014/main" id="{C426AE1E-D49C-4270-B788-DD261E8B1108}"/>
              </a:ext>
            </a:extLst>
          </p:cNvPr>
          <p:cNvSpPr/>
          <p:nvPr userDrawn="1"/>
        </p:nvSpPr>
        <p:spPr>
          <a:xfrm>
            <a:off x="10333973" y="162838"/>
            <a:ext cx="1691013" cy="989557"/>
          </a:xfrm>
          <a:prstGeom prst="rect">
            <a:avLst/>
          </a:prstGeom>
          <a:solidFill>
            <a:srgbClr val="3333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pic>
        <p:nvPicPr>
          <p:cNvPr id="6" name="Imagen 5" descr="Logotipo&#10;&#10;Descripción generada automáticamente">
            <a:extLst>
              <a:ext uri="{FF2B5EF4-FFF2-40B4-BE49-F238E27FC236}">
                <a16:creationId xmlns:a16="http://schemas.microsoft.com/office/drawing/2014/main" id="{4585DD41-2754-4512-A98E-818A7F11BA00}"/>
              </a:ext>
            </a:extLst>
          </p:cNvPr>
          <p:cNvPicPr>
            <a:picLocks noChangeAspect="1"/>
          </p:cNvPicPr>
          <p:nvPr userDrawn="1"/>
        </p:nvPicPr>
        <p:blipFill>
          <a:blip r:embed="rId3"/>
          <a:stretch>
            <a:fillRect/>
          </a:stretch>
        </p:blipFill>
        <p:spPr>
          <a:xfrm>
            <a:off x="9936243" y="-66031"/>
            <a:ext cx="2255757" cy="1447294"/>
          </a:xfrm>
          <a:prstGeom prst="rect">
            <a:avLst/>
          </a:prstGeom>
          <a:ln>
            <a:noFill/>
          </a:ln>
        </p:spPr>
      </p:pic>
    </p:spTree>
    <p:extLst>
      <p:ext uri="{BB962C8B-B14F-4D97-AF65-F5344CB8AC3E}">
        <p14:creationId xmlns:p14="http://schemas.microsoft.com/office/powerpoint/2010/main" val="2279600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73623" y="6669820"/>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8"/>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8"/>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7"/>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Marcador fecha corte"/>
          <p:cNvSpPr>
            <a:spLocks noGrp="1"/>
          </p:cNvSpPr>
          <p:nvPr>
            <p:ph type="body" sz="quarter" idx="17"/>
          </p:nvPr>
        </p:nvSpPr>
        <p:spPr>
          <a:xfrm>
            <a:off x="4975152" y="6432334"/>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55928248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D9D60411-F0A2-BD4D-A7E0-DCD7BD01AA57}"/>
              </a:ext>
            </a:extLst>
          </p:cNvPr>
          <p:cNvSpPr>
            <a:spLocks noGrp="1"/>
          </p:cNvSpPr>
          <p:nvPr>
            <p:ph type="title"/>
          </p:nvPr>
        </p:nvSpPr>
        <p:spPr>
          <a:xfrm>
            <a:off x="1418588" y="1167679"/>
            <a:ext cx="3761107" cy="1812791"/>
          </a:xfrm>
          <a:prstGeom prst="rect">
            <a:avLst/>
          </a:prstGeom>
        </p:spPr>
        <p:txBody>
          <a:bodyPr anchor="b"/>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0" name="Marcador de posición de imagen 3">
            <a:extLst>
              <a:ext uri="{FF2B5EF4-FFF2-40B4-BE49-F238E27FC236}">
                <a16:creationId xmlns:a16="http://schemas.microsoft.com/office/drawing/2014/main" id="{3C6275CB-3F7D-CD4D-A964-2BB50B2C6C24}"/>
              </a:ext>
            </a:extLst>
          </p:cNvPr>
          <p:cNvSpPr>
            <a:spLocks noGrp="1"/>
          </p:cNvSpPr>
          <p:nvPr>
            <p:ph type="pic" sz="quarter" idx="11"/>
          </p:nvPr>
        </p:nvSpPr>
        <p:spPr>
          <a:xfrm flipH="1">
            <a:off x="5574643" y="0"/>
            <a:ext cx="6617353" cy="6858000"/>
          </a:xfrm>
        </p:spPr>
        <p:txBody>
          <a:bodyPr/>
          <a:lstStyle/>
          <a:p>
            <a:endParaRPr lang="es-CO"/>
          </a:p>
        </p:txBody>
      </p:sp>
      <p:cxnSp>
        <p:nvCxnSpPr>
          <p:cNvPr id="11" name="Conector recto 10">
            <a:extLst>
              <a:ext uri="{FF2B5EF4-FFF2-40B4-BE49-F238E27FC236}">
                <a16:creationId xmlns:a16="http://schemas.microsoft.com/office/drawing/2014/main" id="{44960D23-8924-7049-8E04-3522FB917E41}"/>
              </a:ext>
            </a:extLst>
          </p:cNvPr>
          <p:cNvCxnSpPr>
            <a:cxnSpLocks/>
          </p:cNvCxnSpPr>
          <p:nvPr userDrawn="1"/>
        </p:nvCxnSpPr>
        <p:spPr>
          <a:xfrm>
            <a:off x="5574645" y="1439333"/>
            <a:ext cx="0" cy="3979334"/>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Marcador de texto 7">
            <a:extLst>
              <a:ext uri="{FF2B5EF4-FFF2-40B4-BE49-F238E27FC236}">
                <a16:creationId xmlns:a16="http://schemas.microsoft.com/office/drawing/2014/main" id="{4D51C933-89A4-9D43-BA35-FF09EEC9E285}"/>
              </a:ext>
            </a:extLst>
          </p:cNvPr>
          <p:cNvSpPr>
            <a:spLocks noGrp="1"/>
          </p:cNvSpPr>
          <p:nvPr>
            <p:ph type="body" sz="quarter" idx="12"/>
          </p:nvPr>
        </p:nvSpPr>
        <p:spPr>
          <a:xfrm>
            <a:off x="1831118" y="3012790"/>
            <a:ext cx="3546051" cy="2677531"/>
          </a:xfrm>
        </p:spPr>
        <p:txBody>
          <a:bodyPr anchor="t">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41188845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555934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90234254"/>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086769050"/>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2207804596"/>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518476724"/>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449778032"/>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591907100"/>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676136556"/>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96519231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ido1x1">
    <p:spTree>
      <p:nvGrpSpPr>
        <p:cNvPr id="1" name=""/>
        <p:cNvGrpSpPr/>
        <p:nvPr/>
      </p:nvGrpSpPr>
      <p:grpSpPr>
        <a:xfrm>
          <a:off x="0" y="0"/>
          <a:ext cx="0" cy="0"/>
          <a:chOff x="0" y="0"/>
          <a:chExt cx="0" cy="0"/>
        </a:xfrm>
      </p:grpSpPr>
      <p:sp>
        <p:nvSpPr>
          <p:cNvPr id="6" name="Marcador de pie de página 8"/>
          <p:cNvSpPr>
            <a:spLocks noGrp="1"/>
          </p:cNvSpPr>
          <p:nvPr>
            <p:ph type="ftr" sz="quarter" idx="3"/>
          </p:nvPr>
        </p:nvSpPr>
        <p:spPr>
          <a:xfrm>
            <a:off x="102205" y="6645107"/>
            <a:ext cx="3131389" cy="251949"/>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sz="1050"/>
          </a:p>
        </p:txBody>
      </p:sp>
      <p:sp>
        <p:nvSpPr>
          <p:cNvPr id="3" name="Marcador de contenido 2"/>
          <p:cNvSpPr>
            <a:spLocks noGrp="1"/>
          </p:cNvSpPr>
          <p:nvPr>
            <p:ph sz="quarter" idx="10"/>
          </p:nvPr>
        </p:nvSpPr>
        <p:spPr>
          <a:xfrm>
            <a:off x="311150" y="1268412"/>
            <a:ext cx="11550650" cy="4692335"/>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3191"/>
            <a:ext cx="2248045" cy="27463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5961389"/>
            <a:ext cx="11550650" cy="47116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9404668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426941000"/>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534044285"/>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647335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1795230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4044576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36610932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2251780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607418"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0039874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2125513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989436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663098"/>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243900" y="1037509"/>
            <a:ext cx="11507788" cy="4170602"/>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texto 6"/>
          <p:cNvSpPr>
            <a:spLocks noGrp="1"/>
          </p:cNvSpPr>
          <p:nvPr>
            <p:ph type="body" sz="quarter" idx="12"/>
          </p:nvPr>
        </p:nvSpPr>
        <p:spPr>
          <a:xfrm>
            <a:off x="243901" y="5217349"/>
            <a:ext cx="11507788" cy="712400"/>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endParaRPr lang="es-CO"/>
          </a:p>
        </p:txBody>
      </p:sp>
      <p:sp>
        <p:nvSpPr>
          <p:cNvPr id="8"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9" name="Título 1"/>
          <p:cNvSpPr>
            <a:spLocks noGrp="1"/>
          </p:cNvSpPr>
          <p:nvPr>
            <p:ph type="title"/>
          </p:nvPr>
        </p:nvSpPr>
        <p:spPr>
          <a:xfrm>
            <a:off x="431321" y="228021"/>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10" name="Marcador fecha corte"/>
          <p:cNvSpPr>
            <a:spLocks noGrp="1"/>
          </p:cNvSpPr>
          <p:nvPr>
            <p:ph type="body" sz="quarter" idx="17"/>
          </p:nvPr>
        </p:nvSpPr>
        <p:spPr>
          <a:xfrm>
            <a:off x="4974852" y="6416459"/>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4" name="Notas"/>
          <p:cNvSpPr>
            <a:spLocks noGrp="1"/>
          </p:cNvSpPr>
          <p:nvPr>
            <p:ph type="body" sz="quarter" idx="18"/>
          </p:nvPr>
        </p:nvSpPr>
        <p:spPr>
          <a:xfrm>
            <a:off x="244475" y="5947785"/>
            <a:ext cx="11507213" cy="432000"/>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296333179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2869980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4692524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391534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1855708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814644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872163691"/>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1589698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3426939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990316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anchor="ctr">
            <a:normAutofit/>
          </a:bodyPr>
          <a:lstStyle>
            <a:lvl1pPr algn="ctr">
              <a:defRPr sz="2400">
                <a:solidFill>
                  <a:srgbClr val="ED7200"/>
                </a:solidFill>
              </a:defRPr>
            </a:lvl1pPr>
          </a:lstStyle>
          <a:p>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200762" y="5272488"/>
            <a:ext cx="11456780" cy="568754"/>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1970605"/>
            <a:ext cx="11123084" cy="2091944"/>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6AB6B757-EE93-4B31-9B0C-FF8A66DC25BE}"/>
              </a:ext>
            </a:extLst>
          </p:cNvPr>
          <p:cNvPicPr>
            <a:picLocks noChangeAspect="1"/>
          </p:cNvPicPr>
          <p:nvPr userDrawn="1"/>
        </p:nvPicPr>
        <p:blipFill>
          <a:blip r:embed="rId5"/>
          <a:stretch>
            <a:fillRect/>
          </a:stretch>
        </p:blipFill>
        <p:spPr>
          <a:xfrm>
            <a:off x="11024805" y="72032"/>
            <a:ext cx="1029410" cy="639904"/>
          </a:xfrm>
          <a:prstGeom prst="rect">
            <a:avLst/>
          </a:prstGeom>
        </p:spPr>
      </p:pic>
    </p:spTree>
    <p:extLst>
      <p:ext uri="{BB962C8B-B14F-4D97-AF65-F5344CB8AC3E}">
        <p14:creationId xmlns:p14="http://schemas.microsoft.com/office/powerpoint/2010/main" val="2697806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oloTitul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739853"/>
            <a:ext cx="3131389" cy="193278"/>
          </a:xfrm>
          <a:prstGeom prst="rect">
            <a:avLst/>
          </a:prstGeom>
        </p:spPr>
        <p:txBody>
          <a:bodyPr/>
          <a:lstStyle>
            <a:lvl1pPr>
              <a:defRPr>
                <a:solidFill>
                  <a:schemeClr val="tx1"/>
                </a:solidFill>
              </a:defRPr>
            </a:lvl1pPr>
          </a:lstStyle>
          <a:p>
            <a:r>
              <a:rPr lang="es-CO"/>
              <a:t>Todos los derechos reservados para XM S.A.E.S.P.</a:t>
            </a:r>
          </a:p>
          <a:p>
            <a:endParaRPr lang="es-CO"/>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Tree>
    <p:extLst>
      <p:ext uri="{BB962C8B-B14F-4D97-AF65-F5344CB8AC3E}">
        <p14:creationId xmlns:p14="http://schemas.microsoft.com/office/powerpoint/2010/main" val="13486274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4393670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7357"/>
          <a:stretch/>
        </p:blipFill>
        <p:spPr>
          <a:xfrm>
            <a:off x="2300177" y="0"/>
            <a:ext cx="8034670" cy="6858000"/>
          </a:xfrm>
          <a:prstGeom prst="rect">
            <a:avLst/>
          </a:prstGeom>
        </p:spPr>
      </p:pic>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1987170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0822924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7022750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326937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8278662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018189963"/>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5197154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239061687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225782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coSansLog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739853"/>
            <a:ext cx="3131389" cy="193278"/>
          </a:xfrm>
          <a:prstGeom prst="rect">
            <a:avLst/>
          </a:prstGeom>
        </p:spPr>
        <p:txBody>
          <a:bodyPr/>
          <a:lstStyle>
            <a:lvl1pPr>
              <a:defRPr>
                <a:solidFill>
                  <a:schemeClr val="tx1"/>
                </a:solidFill>
              </a:defRPr>
            </a:lvl1pPr>
          </a:lstStyle>
          <a:p>
            <a:r>
              <a:rPr lang="es-CO"/>
              <a:t>Todos los derechos reservados para XM S.A.E.S.P.</a:t>
            </a:r>
          </a:p>
          <a:p>
            <a:endParaRPr lang="es-CO"/>
          </a:p>
        </p:txBody>
      </p:sp>
    </p:spTree>
    <p:extLst>
      <p:ext uri="{BB962C8B-B14F-4D97-AF65-F5344CB8AC3E}">
        <p14:creationId xmlns:p14="http://schemas.microsoft.com/office/powerpoint/2010/main" val="3209956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8_Custom Layout">
    <p:spTree>
      <p:nvGrpSpPr>
        <p:cNvPr id="1" name=""/>
        <p:cNvGrpSpPr/>
        <p:nvPr/>
      </p:nvGrpSpPr>
      <p:grpSpPr>
        <a:xfrm>
          <a:off x="0" y="0"/>
          <a:ext cx="0" cy="0"/>
          <a:chOff x="0" y="0"/>
          <a:chExt cx="0" cy="0"/>
        </a:xfrm>
      </p:grpSpPr>
      <p:sp>
        <p:nvSpPr>
          <p:cNvPr id="7" name="object 64"/>
          <p:cNvSpPr/>
          <p:nvPr/>
        </p:nvSpPr>
        <p:spPr>
          <a:xfrm>
            <a:off x="0" y="0"/>
            <a:ext cx="2154655" cy="2455108"/>
          </a:xfrm>
          <a:prstGeom prst="rect">
            <a:avLst/>
          </a:prstGeom>
          <a:blipFill>
            <a:blip r:embed="rId2" cstate="print"/>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1092" kern="1200"/>
          </a:p>
        </p:txBody>
      </p:sp>
      <p:sp>
        <p:nvSpPr>
          <p:cNvPr id="8" name="object 65"/>
          <p:cNvSpPr/>
          <p:nvPr/>
        </p:nvSpPr>
        <p:spPr>
          <a:xfrm>
            <a:off x="1370365" y="0"/>
            <a:ext cx="1189641" cy="858044"/>
          </a:xfrm>
          <a:custGeom>
            <a:avLst/>
            <a:gdLst/>
            <a:ahLst/>
            <a:cxnLst/>
            <a:rect l="l" t="t" r="r" b="b"/>
            <a:pathLst>
              <a:path w="1961514" h="1414780">
                <a:moveTo>
                  <a:pt x="1961100" y="0"/>
                </a:moveTo>
                <a:lnTo>
                  <a:pt x="691099" y="0"/>
                </a:lnTo>
                <a:lnTo>
                  <a:pt x="117190" y="637420"/>
                </a:lnTo>
                <a:lnTo>
                  <a:pt x="87199" y="674812"/>
                </a:lnTo>
                <a:lnTo>
                  <a:pt x="61660" y="714309"/>
                </a:lnTo>
                <a:lnTo>
                  <a:pt x="40553" y="755571"/>
                </a:lnTo>
                <a:lnTo>
                  <a:pt x="23856" y="798260"/>
                </a:lnTo>
                <a:lnTo>
                  <a:pt x="11545" y="842037"/>
                </a:lnTo>
                <a:lnTo>
                  <a:pt x="3601" y="886563"/>
                </a:lnTo>
                <a:lnTo>
                  <a:pt x="0" y="931497"/>
                </a:lnTo>
                <a:lnTo>
                  <a:pt x="720" y="976503"/>
                </a:lnTo>
                <a:lnTo>
                  <a:pt x="5741" y="1021239"/>
                </a:lnTo>
                <a:lnTo>
                  <a:pt x="15039" y="1065368"/>
                </a:lnTo>
                <a:lnTo>
                  <a:pt x="28594" y="1108551"/>
                </a:lnTo>
                <a:lnTo>
                  <a:pt x="46382" y="1150447"/>
                </a:lnTo>
                <a:lnTo>
                  <a:pt x="68383" y="1190719"/>
                </a:lnTo>
                <a:lnTo>
                  <a:pt x="94575" y="1229027"/>
                </a:lnTo>
                <a:lnTo>
                  <a:pt x="124934" y="1265032"/>
                </a:lnTo>
                <a:lnTo>
                  <a:pt x="159440" y="1298395"/>
                </a:lnTo>
                <a:lnTo>
                  <a:pt x="197185" y="1328115"/>
                </a:lnTo>
                <a:lnTo>
                  <a:pt x="237052" y="1353427"/>
                </a:lnTo>
                <a:lnTo>
                  <a:pt x="278698" y="1374353"/>
                </a:lnTo>
                <a:lnTo>
                  <a:pt x="321782" y="1390914"/>
                </a:lnTo>
                <a:lnTo>
                  <a:pt x="365962" y="1403131"/>
                </a:lnTo>
                <a:lnTo>
                  <a:pt x="410895" y="1411024"/>
                </a:lnTo>
                <a:lnTo>
                  <a:pt x="456241" y="1414616"/>
                </a:lnTo>
                <a:lnTo>
                  <a:pt x="501656" y="1413926"/>
                </a:lnTo>
                <a:lnTo>
                  <a:pt x="546800" y="1408977"/>
                </a:lnTo>
                <a:lnTo>
                  <a:pt x="591331" y="1399790"/>
                </a:lnTo>
                <a:lnTo>
                  <a:pt x="634905" y="1386385"/>
                </a:lnTo>
                <a:lnTo>
                  <a:pt x="677182" y="1368783"/>
                </a:lnTo>
                <a:lnTo>
                  <a:pt x="717820" y="1347006"/>
                </a:lnTo>
                <a:lnTo>
                  <a:pt x="756477" y="1321075"/>
                </a:lnTo>
                <a:lnTo>
                  <a:pt x="792810" y="1291011"/>
                </a:lnTo>
                <a:lnTo>
                  <a:pt x="826478" y="1256836"/>
                </a:lnTo>
                <a:lnTo>
                  <a:pt x="1961100" y="0"/>
                </a:lnTo>
                <a:close/>
              </a:path>
            </a:pathLst>
          </a:custGeom>
          <a:solidFill>
            <a:srgbClr val="FF6C0E"/>
          </a:solid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1092" kern="1200"/>
          </a:p>
        </p:txBody>
      </p:sp>
      <p:sp>
        <p:nvSpPr>
          <p:cNvPr id="9" name="object 773"/>
          <p:cNvSpPr/>
          <p:nvPr userDrawn="1"/>
        </p:nvSpPr>
        <p:spPr>
          <a:xfrm>
            <a:off x="10537348" y="0"/>
            <a:ext cx="1654652" cy="1098820"/>
          </a:xfrm>
          <a:prstGeom prst="rect">
            <a:avLst/>
          </a:prstGeom>
          <a:blipFill>
            <a:blip r:embed="rId3" cstate="screen">
              <a:extLst>
                <a:ext uri="{28A0092B-C50C-407E-A947-70E740481C1C}">
                  <a14:useLocalDpi xmlns:a14="http://schemas.microsoft.com/office/drawing/2010/main"/>
                </a:ext>
              </a:extLst>
            </a:blip>
            <a:stretch>
              <a:fillRect/>
            </a:stretch>
          </a:blipFill>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1092" kern="1200"/>
          </a:p>
        </p:txBody>
      </p:sp>
      <p:sp>
        <p:nvSpPr>
          <p:cNvPr id="10" name="object 771"/>
          <p:cNvSpPr/>
          <p:nvPr userDrawn="1"/>
        </p:nvSpPr>
        <p:spPr>
          <a:xfrm>
            <a:off x="8796518" y="711441"/>
            <a:ext cx="2619600" cy="0"/>
          </a:xfrm>
          <a:custGeom>
            <a:avLst/>
            <a:gdLst/>
            <a:ahLst/>
            <a:cxnLst/>
            <a:rect l="l" t="t" r="r" b="b"/>
            <a:pathLst>
              <a:path w="4319269">
                <a:moveTo>
                  <a:pt x="0" y="0"/>
                </a:moveTo>
                <a:lnTo>
                  <a:pt x="4318800" y="0"/>
                </a:lnTo>
              </a:path>
            </a:pathLst>
          </a:custGeom>
          <a:ln w="3175">
            <a:solidFill>
              <a:srgbClr val="FF6C0E"/>
            </a:solidFill>
          </a:ln>
        </p:spPr>
        <p:style>
          <a:lnRef idx="0">
            <a:scrgbClr r="0" g="0" b="0"/>
          </a:lnRef>
          <a:fillRef idx="0">
            <a:scrgbClr r="0" g="0" b="0"/>
          </a:fillRef>
          <a:effectRef idx="0">
            <a:scrgbClr r="0" g="0" b="0"/>
          </a:effectRef>
          <a:fontRef idx="major"/>
        </p:style>
        <p:txBody>
          <a:bodyPr wrap="square" lIns="0" tIns="0" rIns="0" bIns="0" rtlCol="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sz="1092" kern="1200"/>
          </a:p>
        </p:txBody>
      </p:sp>
    </p:spTree>
    <p:extLst>
      <p:ext uri="{BB962C8B-B14F-4D97-AF65-F5344CB8AC3E}">
        <p14:creationId xmlns:p14="http://schemas.microsoft.com/office/powerpoint/2010/main" val="16334264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2_Encabezado de sección">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1FFD87C-10C3-7D4E-AE22-E71D5F228D51}"/>
              </a:ext>
            </a:extLst>
          </p:cNvPr>
          <p:cNvSpPr/>
          <p:nvPr/>
        </p:nvSpPr>
        <p:spPr>
          <a:xfrm>
            <a:off x="0" y="0"/>
            <a:ext cx="12192000" cy="6858000"/>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800">
              <a:solidFill>
                <a:srgbClr val="440099"/>
              </a:solidFill>
            </a:endParaRPr>
          </a:p>
        </p:txBody>
      </p:sp>
      <p:sp>
        <p:nvSpPr>
          <p:cNvPr id="2" name="Título 1">
            <a:extLst>
              <a:ext uri="{FF2B5EF4-FFF2-40B4-BE49-F238E27FC236}">
                <a16:creationId xmlns:a16="http://schemas.microsoft.com/office/drawing/2014/main" id="{BD5418FB-D333-5043-A467-D4D5BB7B39E7}"/>
              </a:ext>
            </a:extLst>
          </p:cNvPr>
          <p:cNvSpPr>
            <a:spLocks noGrp="1"/>
          </p:cNvSpPr>
          <p:nvPr>
            <p:ph type="title"/>
          </p:nvPr>
        </p:nvSpPr>
        <p:spPr>
          <a:xfrm>
            <a:off x="3278660" y="295867"/>
            <a:ext cx="8488920" cy="2852737"/>
          </a:xfrm>
        </p:spPr>
        <p:txBody>
          <a:bodyPr anchor="b">
            <a:normAutofit/>
          </a:bodyPr>
          <a:lstStyle>
            <a:lvl1pPr>
              <a:defRPr sz="4800">
                <a:solidFill>
                  <a:schemeClr val="bg1"/>
                </a:solidFill>
              </a:defRPr>
            </a:lvl1pPr>
          </a:lstStyle>
          <a:p>
            <a:r>
              <a:rPr lang="es-ES"/>
              <a:t>Haga clic para modificar el estilo de título del patrón</a:t>
            </a:r>
            <a:endParaRPr lang="es-CO"/>
          </a:p>
        </p:txBody>
      </p:sp>
      <p:sp>
        <p:nvSpPr>
          <p:cNvPr id="3" name="Marcador de posición de texto 2">
            <a:extLst>
              <a:ext uri="{FF2B5EF4-FFF2-40B4-BE49-F238E27FC236}">
                <a16:creationId xmlns:a16="http://schemas.microsoft.com/office/drawing/2014/main" id="{2B6B89ED-6861-D646-83B0-F13D13050CCF}"/>
              </a:ext>
            </a:extLst>
          </p:cNvPr>
          <p:cNvSpPr>
            <a:spLocks noGrp="1"/>
          </p:cNvSpPr>
          <p:nvPr>
            <p:ph type="body" idx="1"/>
          </p:nvPr>
        </p:nvSpPr>
        <p:spPr>
          <a:xfrm>
            <a:off x="3285010" y="3389725"/>
            <a:ext cx="8488920" cy="1500187"/>
          </a:xfrm>
        </p:spPr>
        <p:txBody>
          <a:bodyPr/>
          <a:lstStyle>
            <a:lvl1pPr marL="0" indent="0">
              <a:buNone/>
              <a:defRPr sz="2400">
                <a:solidFill>
                  <a:schemeClr val="bg1"/>
                </a:solidFill>
              </a:defRPr>
            </a:lvl1pPr>
            <a:lvl2pPr marL="457199" indent="0">
              <a:buNone/>
              <a:defRPr sz="2000">
                <a:solidFill>
                  <a:schemeClr val="tx1">
                    <a:tint val="75000"/>
                  </a:schemeClr>
                </a:solidFill>
              </a:defRPr>
            </a:lvl2pPr>
            <a:lvl3pPr marL="914398" indent="0">
              <a:buNone/>
              <a:defRPr sz="1800">
                <a:solidFill>
                  <a:schemeClr val="tx1">
                    <a:tint val="75000"/>
                  </a:schemeClr>
                </a:solidFill>
              </a:defRPr>
            </a:lvl3pPr>
            <a:lvl4pPr marL="1371596" indent="0">
              <a:buNone/>
              <a:defRPr sz="1600">
                <a:solidFill>
                  <a:schemeClr val="tx1">
                    <a:tint val="75000"/>
                  </a:schemeClr>
                </a:solidFill>
              </a:defRPr>
            </a:lvl4pPr>
            <a:lvl5pPr marL="1828795" indent="0">
              <a:buNone/>
              <a:defRPr sz="1600">
                <a:solidFill>
                  <a:schemeClr val="tx1">
                    <a:tint val="75000"/>
                  </a:schemeClr>
                </a:solidFill>
              </a:defRPr>
            </a:lvl5pPr>
            <a:lvl6pPr marL="2285994" indent="0">
              <a:buNone/>
              <a:defRPr sz="1600">
                <a:solidFill>
                  <a:schemeClr val="tx1">
                    <a:tint val="75000"/>
                  </a:schemeClr>
                </a:solidFill>
              </a:defRPr>
            </a:lvl6pPr>
            <a:lvl7pPr marL="2743192" indent="0">
              <a:buNone/>
              <a:defRPr sz="1600">
                <a:solidFill>
                  <a:schemeClr val="tx1">
                    <a:tint val="75000"/>
                  </a:schemeClr>
                </a:solidFill>
              </a:defRPr>
            </a:lvl7pPr>
            <a:lvl8pPr marL="3200391" indent="0">
              <a:buNone/>
              <a:defRPr sz="1600">
                <a:solidFill>
                  <a:schemeClr val="tx1">
                    <a:tint val="75000"/>
                  </a:schemeClr>
                </a:solidFill>
              </a:defRPr>
            </a:lvl8pPr>
            <a:lvl9pPr marL="3657590" indent="0">
              <a:buNone/>
              <a:defRPr sz="1600">
                <a:solidFill>
                  <a:schemeClr val="tx1">
                    <a:tint val="75000"/>
                  </a:schemeClr>
                </a:solidFill>
              </a:defRPr>
            </a:lvl9pPr>
          </a:lstStyle>
          <a:p>
            <a:pPr lvl="0"/>
            <a:r>
              <a:rPr lang="es-ES"/>
              <a:t>Editar el estilo de texto del patrón</a:t>
            </a:r>
          </a:p>
        </p:txBody>
      </p:sp>
      <p:pic>
        <p:nvPicPr>
          <p:cNvPr id="8" name="Imagen 7" descr="rgb para ppt-02.png"/>
          <p:cNvPicPr>
            <a:picLocks noChangeAspect="1"/>
          </p:cNvPicPr>
          <p:nvPr/>
        </p:nvPicPr>
        <p:blipFill rotWithShape="1">
          <a:blip r:embed="rId2">
            <a:extLst>
              <a:ext uri="{28A0092B-C50C-407E-A947-70E740481C1C}">
                <a14:useLocalDpi xmlns:a14="http://schemas.microsoft.com/office/drawing/2010/main" val="0"/>
              </a:ext>
            </a:extLst>
          </a:blip>
          <a:srcRect l="33412" b="8686"/>
          <a:stretch/>
        </p:blipFill>
        <p:spPr>
          <a:xfrm>
            <a:off x="0" y="612138"/>
            <a:ext cx="3147442" cy="6245862"/>
          </a:xfrm>
          <a:prstGeom prst="rect">
            <a:avLst/>
          </a:prstGeom>
        </p:spPr>
      </p:pic>
      <p:pic>
        <p:nvPicPr>
          <p:cNvPr id="10" name="Imagen 9" descr="rgb para ppt-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4865" y="4720580"/>
            <a:ext cx="3581265" cy="1796438"/>
          </a:xfrm>
          <a:prstGeom prst="rect">
            <a:avLst/>
          </a:prstGeom>
        </p:spPr>
      </p:pic>
      <p:sp>
        <p:nvSpPr>
          <p:cNvPr id="14" name="Marcador de número de diapositiva 3"/>
          <p:cNvSpPr>
            <a:spLocks noGrp="1"/>
          </p:cNvSpPr>
          <p:nvPr>
            <p:ph type="sldNum" sz="quarter" idx="4"/>
          </p:nvPr>
        </p:nvSpPr>
        <p:spPr>
          <a:xfrm>
            <a:off x="9251859" y="6357670"/>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fld id="{CFEA9A3D-10D7-497E-ACD9-D3418212F3FD}" type="slidenum">
              <a:rPr lang="es-CO" smtClean="0"/>
              <a:t>‹Nº›</a:t>
            </a:fld>
            <a:endParaRPr lang="es-CO"/>
          </a:p>
        </p:txBody>
      </p:sp>
      <p:sp>
        <p:nvSpPr>
          <p:cNvPr id="11" name="CuadroTexto 10">
            <a:extLst>
              <a:ext uri="{FF2B5EF4-FFF2-40B4-BE49-F238E27FC236}">
                <a16:creationId xmlns:a16="http://schemas.microsoft.com/office/drawing/2014/main" id="{6A14EBA3-DAA2-1046-86F9-A338CBD3DBF3}"/>
              </a:ext>
            </a:extLst>
          </p:cNvPr>
          <p:cNvSpPr txBox="1"/>
          <p:nvPr/>
        </p:nvSpPr>
        <p:spPr>
          <a:xfrm>
            <a:off x="0" y="6642355"/>
            <a:ext cx="4730496" cy="246221"/>
          </a:xfrm>
          <a:prstGeom prst="rect">
            <a:avLst/>
          </a:prstGeom>
          <a:noFill/>
        </p:spPr>
        <p:txBody>
          <a:bodyPr wrap="square" rtlCol="0">
            <a:spAutoFit/>
          </a:bodyPr>
          <a:lstStyle/>
          <a:p>
            <a:r>
              <a:rPr lang="es-CO" sz="1000">
                <a:solidFill>
                  <a:schemeClr val="tx1"/>
                </a:solidFill>
                <a:latin typeface="Arial" panose="020B0604020202020204" pitchFamily="34" charset="0"/>
                <a:cs typeface="Arial" panose="020B0604020202020204" pitchFamily="34" charset="0"/>
              </a:rPr>
              <a:t>Todos los derechos reservados para XM S.A. E.S.P.</a:t>
            </a:r>
          </a:p>
        </p:txBody>
      </p:sp>
    </p:spTree>
    <p:extLst>
      <p:ext uri="{BB962C8B-B14F-4D97-AF65-F5344CB8AC3E}">
        <p14:creationId xmlns:p14="http://schemas.microsoft.com/office/powerpoint/2010/main" val="15932094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Tree>
    <p:extLst>
      <p:ext uri="{BB962C8B-B14F-4D97-AF65-F5344CB8AC3E}">
        <p14:creationId xmlns:p14="http://schemas.microsoft.com/office/powerpoint/2010/main" val="2395794536"/>
      </p:ext>
    </p:extLst>
  </p:cSld>
  <p:clrMapOvr>
    <a:masterClrMapping/>
  </p:clrMapOvr>
  <p:transition spd="slow">
    <p:push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4105511157"/>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seño1">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
        <p:nvSpPr>
          <p:cNvPr id="8" name="Titulocentro">
            <a:extLst>
              <a:ext uri="{FF2B5EF4-FFF2-40B4-BE49-F238E27FC236}">
                <a16:creationId xmlns:a16="http://schemas.microsoft.com/office/drawing/2014/main" id="{B36C180B-094A-4E70-9F30-E08A0F92DDF0}"/>
              </a:ext>
            </a:extLst>
          </p:cNvPr>
          <p:cNvSpPr>
            <a:spLocks noGrp="1"/>
          </p:cNvSpPr>
          <p:nvPr>
            <p:ph type="body" sz="quarter" idx="11" hasCustomPrompt="1"/>
          </p:nvPr>
        </p:nvSpPr>
        <p:spPr>
          <a:xfrm>
            <a:off x="520413" y="1513519"/>
            <a:ext cx="4789488" cy="1988237"/>
          </a:xfrm>
          <a:noFill/>
        </p:spPr>
        <p:txBody>
          <a:bodyPr wrap="square" rtlCol="0">
            <a:spAutoFit/>
          </a:bodyPr>
          <a:lstStyle>
            <a:lvl1pPr marL="0" indent="0">
              <a:buNone/>
              <a:defRPr lang="es-ES" sz="4000" b="1" i="0" kern="1200" dirty="0">
                <a:solidFill>
                  <a:schemeClr val="bg1"/>
                </a:solidFill>
                <a:latin typeface="Arial Rounded MT Bold" panose="020F0704030504030204" pitchFamily="34" charset="77"/>
                <a:ea typeface="+mn-ea"/>
                <a:cs typeface="Arial Narrow" panose="020B0604020202020204" pitchFamily="34" charset="0"/>
              </a:defRPr>
            </a:lvl1pPr>
            <a:lvl2pPr marL="171450" indent="0">
              <a:buNone/>
              <a:defRPr lang="es-ES" sz="3600" dirty="0" smtClean="0">
                <a:latin typeface="+mj-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a:t>Editar el estilo de texto del patrón</a:t>
            </a:r>
          </a:p>
          <a:p>
            <a:pPr marL="457200" lvl="1"/>
            <a:endParaRPr lang="es-CO"/>
          </a:p>
        </p:txBody>
      </p:sp>
      <p:sp>
        <p:nvSpPr>
          <p:cNvPr id="9" name="Subtitulo centro">
            <a:extLst>
              <a:ext uri="{FF2B5EF4-FFF2-40B4-BE49-F238E27FC236}">
                <a16:creationId xmlns:a16="http://schemas.microsoft.com/office/drawing/2014/main" id="{476017EE-D1E3-4442-BC37-FCC83FDABFBB}"/>
              </a:ext>
            </a:extLst>
          </p:cNvPr>
          <p:cNvSpPr>
            <a:spLocks noGrp="1"/>
          </p:cNvSpPr>
          <p:nvPr>
            <p:ph type="body" sz="quarter" idx="12"/>
          </p:nvPr>
        </p:nvSpPr>
        <p:spPr>
          <a:xfrm>
            <a:off x="520413" y="3791194"/>
            <a:ext cx="4785241" cy="400110"/>
          </a:xfrm>
          <a:noFill/>
        </p:spPr>
        <p:txBody>
          <a:bodyPr wrap="square" rtlCol="0">
            <a:spAutoFit/>
          </a:bodyPr>
          <a:lstStyle>
            <a:lvl1pPr marL="0" indent="0">
              <a:buNone/>
              <a:defRPr lang="es-ES" sz="2000" b="0" i="0" kern="1200" dirty="0">
                <a:solidFill>
                  <a:schemeClr val="bg1"/>
                </a:solidFill>
                <a:latin typeface="Arial Narrow" panose="020B0604020202020204" pitchFamily="34" charset="0"/>
                <a:ea typeface="+mn-ea"/>
                <a:cs typeface="Arial Narrow" panose="020B0604020202020204" pitchFamily="34" charset="0"/>
              </a:defRPr>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indent="0" algn="l" defTabSz="457200" rtl="0" eaLnBrk="1" latinLnBrk="0" hangingPunct="1">
              <a:spcBef>
                <a:spcPct val="20000"/>
              </a:spcBef>
              <a:buFont typeface="Arial"/>
              <a:buNone/>
            </a:pPr>
            <a:r>
              <a:rPr lang="es-ES"/>
              <a:t>Editar el estilo de texto del patrón</a:t>
            </a:r>
          </a:p>
        </p:txBody>
      </p:sp>
    </p:spTree>
    <p:extLst>
      <p:ext uri="{BB962C8B-B14F-4D97-AF65-F5344CB8AC3E}">
        <p14:creationId xmlns:p14="http://schemas.microsoft.com/office/powerpoint/2010/main" val="2770550671"/>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seño2">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Titulo"/>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entro"/>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18082833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iseño3">
    <p:spTree>
      <p:nvGrpSpPr>
        <p:cNvPr id="1" name=""/>
        <p:cNvGrpSpPr/>
        <p:nvPr/>
      </p:nvGrpSpPr>
      <p:grpSpPr>
        <a:xfrm>
          <a:off x="0" y="0"/>
          <a:ext cx="0" cy="0"/>
          <a:chOff x="0" y="0"/>
          <a:chExt cx="0" cy="0"/>
        </a:xfrm>
      </p:grpSpPr>
      <p:sp>
        <p:nvSpPr>
          <p:cNvPr id="3" name="pie de página" hidden="1"/>
          <p:cNvSpPr>
            <a:spLocks noGrp="1"/>
          </p:cNvSpPr>
          <p:nvPr>
            <p:ph type="ftr" sz="quarter" idx="10"/>
          </p:nvPr>
        </p:nvSpPr>
        <p:spPr/>
        <p:txBody>
          <a:bodyPr/>
          <a:lstStyle/>
          <a:p>
            <a:r>
              <a:rPr lang="es-CO"/>
              <a:t>Todos los derechos reservados para XM S.A.E.S.P.</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13911303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iseño4">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40416104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iseño5">
    <p:spTree>
      <p:nvGrpSpPr>
        <p:cNvPr id="1" name=""/>
        <p:cNvGrpSpPr/>
        <p:nvPr/>
      </p:nvGrpSpPr>
      <p:grpSpPr>
        <a:xfrm>
          <a:off x="0" y="0"/>
          <a:ext cx="0" cy="0"/>
          <a:chOff x="0" y="0"/>
          <a:chExt cx="0" cy="0"/>
        </a:xfrm>
      </p:grpSpPr>
      <p:pic>
        <p:nvPicPr>
          <p:cNvPr id="7" name="Imagen Centro" descr="rgb para ppt-01.png">
            <a:extLst>
              <a:ext uri="{FF2B5EF4-FFF2-40B4-BE49-F238E27FC236}">
                <a16:creationId xmlns:a16="http://schemas.microsoft.com/office/drawing/2014/main" id="{7ED73140-8BAF-4412-B7C0-7FFF28918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8330" y="2047982"/>
            <a:ext cx="5524428" cy="2771171"/>
          </a:xfrm>
          <a:prstGeom prst="rect">
            <a:avLst/>
          </a:prstGeom>
        </p:spPr>
      </p:pic>
      <p:pic>
        <p:nvPicPr>
          <p:cNvPr id="8" name="Imagen inferior">
            <a:extLst>
              <a:ext uri="{FF2B5EF4-FFF2-40B4-BE49-F238E27FC236}">
                <a16:creationId xmlns:a16="http://schemas.microsoft.com/office/drawing/2014/main" id="{A0B87FED-E132-47F2-82D5-34AC2CE98394}"/>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9" name="pie de pagina">
            <a:extLst>
              <a:ext uri="{FF2B5EF4-FFF2-40B4-BE49-F238E27FC236}">
                <a16:creationId xmlns:a16="http://schemas.microsoft.com/office/drawing/2014/main" id="{7DE37ABF-D3C1-46A4-8EBB-2FD3D9A78B2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2" name="Imagen 1">
            <a:extLst>
              <a:ext uri="{FF2B5EF4-FFF2-40B4-BE49-F238E27FC236}">
                <a16:creationId xmlns:a16="http://schemas.microsoft.com/office/drawing/2014/main" id="{F8E91997-A641-49D2-9293-CBDE1F1EEC23}"/>
              </a:ext>
            </a:extLst>
          </p:cNvPr>
          <p:cNvPicPr>
            <a:picLocks noChangeAspect="1"/>
          </p:cNvPicPr>
          <p:nvPr userDrawn="1"/>
        </p:nvPicPr>
        <p:blipFill>
          <a:blip r:embed="rId4"/>
          <a:stretch>
            <a:fillRect/>
          </a:stretch>
        </p:blipFill>
        <p:spPr>
          <a:xfrm>
            <a:off x="0" y="-2"/>
            <a:ext cx="12192000" cy="6844632"/>
          </a:xfrm>
          <a:prstGeom prst="rect">
            <a:avLst/>
          </a:prstGeom>
        </p:spPr>
      </p:pic>
    </p:spTree>
    <p:extLst>
      <p:ext uri="{BB962C8B-B14F-4D97-AF65-F5344CB8AC3E}">
        <p14:creationId xmlns:p14="http://schemas.microsoft.com/office/powerpoint/2010/main" val="4591170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diseño6">
    <p:spTree>
      <p:nvGrpSpPr>
        <p:cNvPr id="1" name=""/>
        <p:cNvGrpSpPr/>
        <p:nvPr/>
      </p:nvGrpSpPr>
      <p:grpSpPr>
        <a:xfrm>
          <a:off x="0" y="0"/>
          <a:ext cx="0" cy="0"/>
          <a:chOff x="0" y="0"/>
          <a:chExt cx="0" cy="0"/>
        </a:xfrm>
      </p:grpSpPr>
      <p:pic>
        <p:nvPicPr>
          <p:cNvPr id="10" name="Imagen Centro" descr="rgb para ppt-05.png">
            <a:extLst>
              <a:ext uri="{FF2B5EF4-FFF2-40B4-BE49-F238E27FC236}">
                <a16:creationId xmlns:a16="http://schemas.microsoft.com/office/drawing/2014/main" id="{7F4D2EE3-29BF-4E9C-BE04-DE4C935AE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4679" y="2038846"/>
            <a:ext cx="5542642" cy="2780307"/>
          </a:xfrm>
          <a:prstGeom prst="rect">
            <a:avLst/>
          </a:prstGeom>
        </p:spPr>
      </p:pic>
      <p:pic>
        <p:nvPicPr>
          <p:cNvPr id="11" name="Imagen inferior">
            <a:extLst>
              <a:ext uri="{FF2B5EF4-FFF2-40B4-BE49-F238E27FC236}">
                <a16:creationId xmlns:a16="http://schemas.microsoft.com/office/drawing/2014/main" id="{2A9F12C6-49FB-456F-911D-72A4BCAD79FC}"/>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12" name="pie de pagina">
            <a:extLst>
              <a:ext uri="{FF2B5EF4-FFF2-40B4-BE49-F238E27FC236}">
                <a16:creationId xmlns:a16="http://schemas.microsoft.com/office/drawing/2014/main" id="{7E3D7859-A0D5-4D8B-8ED8-DA283D4FF4F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3" name="Imagen 2">
            <a:extLst>
              <a:ext uri="{FF2B5EF4-FFF2-40B4-BE49-F238E27FC236}">
                <a16:creationId xmlns:a16="http://schemas.microsoft.com/office/drawing/2014/main" id="{E866AE77-32DC-46E8-987D-83D207A70703}"/>
              </a:ext>
            </a:extLst>
          </p:cNvPr>
          <p:cNvPicPr>
            <a:picLocks noChangeAspect="1"/>
          </p:cNvPicPr>
          <p:nvPr userDrawn="1"/>
        </p:nvPicPr>
        <p:blipFill>
          <a:blip r:embed="rId4"/>
          <a:stretch>
            <a:fillRect/>
          </a:stretch>
        </p:blipFill>
        <p:spPr>
          <a:xfrm>
            <a:off x="0" y="0"/>
            <a:ext cx="12192000" cy="6846094"/>
          </a:xfrm>
          <a:prstGeom prst="rect">
            <a:avLst/>
          </a:prstGeom>
        </p:spPr>
      </p:pic>
      <p:pic>
        <p:nvPicPr>
          <p:cNvPr id="4" name="Imagen 3">
            <a:extLst>
              <a:ext uri="{FF2B5EF4-FFF2-40B4-BE49-F238E27FC236}">
                <a16:creationId xmlns:a16="http://schemas.microsoft.com/office/drawing/2014/main" id="{B4E150BE-A701-4CB8-BC02-D551146898DB}"/>
              </a:ext>
            </a:extLst>
          </p:cNvPr>
          <p:cNvPicPr>
            <a:picLocks noChangeAspect="1"/>
          </p:cNvPicPr>
          <p:nvPr userDrawn="1"/>
        </p:nvPicPr>
        <p:blipFill>
          <a:blip r:embed="rId5"/>
          <a:stretch>
            <a:fillRect/>
          </a:stretch>
        </p:blipFill>
        <p:spPr>
          <a:xfrm>
            <a:off x="0" y="0"/>
            <a:ext cx="12192000" cy="6859446"/>
          </a:xfrm>
          <a:prstGeom prst="rect">
            <a:avLst/>
          </a:prstGeom>
        </p:spPr>
      </p:pic>
    </p:spTree>
    <p:extLst>
      <p:ext uri="{BB962C8B-B14F-4D97-AF65-F5344CB8AC3E}">
        <p14:creationId xmlns:p14="http://schemas.microsoft.com/office/powerpoint/2010/main" val="429463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ido4x4">
    <p:spTree>
      <p:nvGrpSpPr>
        <p:cNvPr id="1" name=""/>
        <p:cNvGrpSpPr/>
        <p:nvPr/>
      </p:nvGrpSpPr>
      <p:grpSpPr>
        <a:xfrm>
          <a:off x="0" y="0"/>
          <a:ext cx="0" cy="0"/>
          <a:chOff x="0" y="0"/>
          <a:chExt cx="0" cy="0"/>
        </a:xfrm>
      </p:grpSpPr>
      <p:sp>
        <p:nvSpPr>
          <p:cNvPr id="2" name="Título 1"/>
          <p:cNvSpPr>
            <a:spLocks noGrp="1"/>
          </p:cNvSpPr>
          <p:nvPr>
            <p:ph type="title"/>
          </p:nvPr>
        </p:nvSpPr>
        <p:spPr>
          <a:xfrm>
            <a:off x="431321" y="145419"/>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1869"/>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8"/>
          <p:cNvSpPr>
            <a:spLocks noGrp="1"/>
          </p:cNvSpPr>
          <p:nvPr>
            <p:ph sz="quarter" idx="11"/>
          </p:nvPr>
        </p:nvSpPr>
        <p:spPr>
          <a:xfrm>
            <a:off x="43915" y="1008909"/>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5"/>
          <p:cNvSpPr>
            <a:spLocks noGrp="1"/>
          </p:cNvSpPr>
          <p:nvPr>
            <p:ph sz="quarter" idx="21"/>
          </p:nvPr>
        </p:nvSpPr>
        <p:spPr>
          <a:xfrm>
            <a:off x="6038105" y="1008786"/>
            <a:ext cx="5926137" cy="25796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22"/>
          </p:nvPr>
        </p:nvSpPr>
        <p:spPr>
          <a:xfrm>
            <a:off x="52541" y="3605727"/>
            <a:ext cx="5976938"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9"/>
          <p:cNvSpPr>
            <a:spLocks noGrp="1"/>
          </p:cNvSpPr>
          <p:nvPr>
            <p:ph sz="quarter" idx="23"/>
          </p:nvPr>
        </p:nvSpPr>
        <p:spPr>
          <a:xfrm>
            <a:off x="6038105" y="3605728"/>
            <a:ext cx="5926137" cy="25273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24"/>
          </p:nvPr>
        </p:nvSpPr>
        <p:spPr>
          <a:xfrm>
            <a:off x="5106838" y="6619716"/>
            <a:ext cx="2053087" cy="291322"/>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Marcador de texto 14"/>
          <p:cNvSpPr>
            <a:spLocks noGrp="1"/>
          </p:cNvSpPr>
          <p:nvPr>
            <p:ph type="body" sz="quarter" idx="25"/>
          </p:nvPr>
        </p:nvSpPr>
        <p:spPr>
          <a:xfrm>
            <a:off x="7979434" y="6487064"/>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Marcador fecha corte"/>
          <p:cNvSpPr>
            <a:spLocks noGrp="1"/>
          </p:cNvSpPr>
          <p:nvPr>
            <p:ph type="body" sz="quarter" idx="26"/>
          </p:nvPr>
        </p:nvSpPr>
        <p:spPr>
          <a:xfrm>
            <a:off x="5106838" y="6447264"/>
            <a:ext cx="2053117" cy="245047"/>
          </a:xfrm>
        </p:spPr>
        <p:txBody>
          <a:bodyPr vert="horz" lIns="91440" tIns="45720" rIns="91440" bIns="45720" rtlCol="0" anchor="ctr">
            <a:normAutofit/>
          </a:bodyPr>
          <a:lstStyle>
            <a:lvl1pPr marL="0" indent="0" algn="ctr">
              <a:buFont typeface="Arial" panose="020B0604020202020204" pitchFamily="34" charset="0"/>
              <a:buNone/>
              <a:defRPr lang="es-CO" sz="1000" b="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Notas"/>
          <p:cNvSpPr>
            <a:spLocks noGrp="1"/>
          </p:cNvSpPr>
          <p:nvPr>
            <p:ph type="body" sz="quarter" idx="27"/>
          </p:nvPr>
        </p:nvSpPr>
        <p:spPr>
          <a:xfrm>
            <a:off x="44450" y="6141749"/>
            <a:ext cx="11920538" cy="314325"/>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8211362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seño7">
    <p:spTree>
      <p:nvGrpSpPr>
        <p:cNvPr id="1" name=""/>
        <p:cNvGrpSpPr/>
        <p:nvPr/>
      </p:nvGrpSpPr>
      <p:grpSpPr>
        <a:xfrm>
          <a:off x="0" y="0"/>
          <a:ext cx="0" cy="0"/>
          <a:chOff x="0" y="0"/>
          <a:chExt cx="0" cy="0"/>
        </a:xfrm>
      </p:grpSpPr>
      <p:pic>
        <p:nvPicPr>
          <p:cNvPr id="2" name="Imagen"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Centro"/>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Texto superior"/>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a:t>Contenido</a:t>
            </a:r>
            <a:endParaRPr lang="es-ES"/>
          </a:p>
        </p:txBody>
      </p:sp>
      <p:sp>
        <p:nvSpPr>
          <p:cNvPr id="6" name="pie de página"/>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a:p>
        </p:txBody>
      </p:sp>
    </p:spTree>
    <p:extLst>
      <p:ext uri="{BB962C8B-B14F-4D97-AF65-F5344CB8AC3E}">
        <p14:creationId xmlns:p14="http://schemas.microsoft.com/office/powerpoint/2010/main" val="105040721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diseño8">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pic>
        <p:nvPicPr>
          <p:cNvPr id="2" name="Imagen" descr="Sin título-1-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Texto superior"/>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a:t>HAGA CLIC PARA AGREGAR T</a:t>
            </a:r>
            <a:r>
              <a:rPr lang="es-ES"/>
              <a:t>I</a:t>
            </a:r>
            <a:r>
              <a:rPr lang="es-ES_tradnl"/>
              <a:t>TULO INTERIOR</a:t>
            </a:r>
            <a:endParaRPr lang="es-ES"/>
          </a:p>
        </p:txBody>
      </p:sp>
      <p:sp>
        <p:nvSpPr>
          <p:cNvPr id="6" name="pie de página"/>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a:p>
        </p:txBody>
      </p:sp>
    </p:spTree>
    <p:extLst>
      <p:ext uri="{BB962C8B-B14F-4D97-AF65-F5344CB8AC3E}">
        <p14:creationId xmlns:p14="http://schemas.microsoft.com/office/powerpoint/2010/main" val="25824438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seño9">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Tree>
    <p:extLst>
      <p:ext uri="{BB962C8B-B14F-4D97-AF65-F5344CB8AC3E}">
        <p14:creationId xmlns:p14="http://schemas.microsoft.com/office/powerpoint/2010/main" val="40578466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diseño10">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17025B-087C-403B-ABE8-55872B2D0386}"/>
              </a:ext>
            </a:extLst>
          </p:cNvPr>
          <p:cNvPicPr>
            <a:picLocks noChangeAspect="1"/>
          </p:cNvPicPr>
          <p:nvPr userDrawn="1"/>
        </p:nvPicPr>
        <p:blipFill>
          <a:blip r:embed="rId2"/>
          <a:stretch>
            <a:fillRect/>
          </a:stretch>
        </p:blipFill>
        <p:spPr>
          <a:xfrm>
            <a:off x="0" y="-2046"/>
            <a:ext cx="12192000" cy="6860046"/>
          </a:xfrm>
          <a:prstGeom prst="rect">
            <a:avLst/>
          </a:prstGeom>
          <a:blipFill>
            <a:blip r:embed="rId3">
              <a:alphaModFix amt="27000"/>
            </a:blip>
            <a:tile tx="0" ty="0" sx="100000" sy="100000" flip="none" algn="tl"/>
          </a:blipFill>
        </p:spPr>
      </p:pic>
      <p:sp>
        <p:nvSpPr>
          <p:cNvPr id="3" name="pie de página"/>
          <p:cNvSpPr>
            <a:spLocks noGrp="1"/>
          </p:cNvSpPr>
          <p:nvPr>
            <p:ph type="ftr" sz="quarter" idx="10"/>
          </p:nvPr>
        </p:nvSpPr>
        <p:spPr>
          <a:xfrm>
            <a:off x="431321" y="5929955"/>
            <a:ext cx="3131389" cy="193278"/>
          </a:xfrm>
        </p:spPr>
        <p:txBody>
          <a:bodyPr/>
          <a:lstStyle/>
          <a:p>
            <a:r>
              <a:rPr lang="es-CO"/>
              <a:t>Todos los derechos reservados para </a:t>
            </a:r>
            <a:r>
              <a:rPr lang="es-CO" err="1"/>
              <a:t>XM</a:t>
            </a:r>
            <a:r>
              <a:rPr lang="es-CO"/>
              <a:t> </a:t>
            </a:r>
            <a:r>
              <a:rPr lang="es-CO" err="1"/>
              <a:t>S.A.E.S.P</a:t>
            </a:r>
            <a:r>
              <a:rPr lang="es-CO"/>
              <a:t>.</a:t>
            </a:r>
          </a:p>
          <a:p>
            <a:endParaRPr lang="es-CO"/>
          </a:p>
        </p:txBody>
      </p:sp>
      <p:sp>
        <p:nvSpPr>
          <p:cNvPr id="9" name="Centro izquierda"/>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Centro Derecha"/>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Título"/>
          <p:cNvSpPr>
            <a:spLocks noGrp="1"/>
          </p:cNvSpPr>
          <p:nvPr>
            <p:ph type="title"/>
          </p:nvPr>
        </p:nvSpPr>
        <p:spPr>
          <a:xfrm>
            <a:off x="431321" y="283437"/>
            <a:ext cx="10161917" cy="792000"/>
          </a:xfrm>
          <a:prstGeom prst="rect">
            <a:avLst/>
          </a:prstGeom>
        </p:spPr>
        <p:txBody>
          <a:bodyPr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r>
              <a:rPr lang="es-ES"/>
              <a:t>Haga clic para modificar el estilo de título del patrón</a:t>
            </a:r>
            <a:endParaRPr lang="es-CO"/>
          </a:p>
        </p:txBody>
      </p:sp>
      <p:sp>
        <p:nvSpPr>
          <p:cNvPr id="7" name="Fechafinal"/>
          <p:cNvSpPr>
            <a:spLocks noGrp="1"/>
          </p:cNvSpPr>
          <p:nvPr>
            <p:ph type="body" sz="quarter" idx="17"/>
          </p:nvPr>
        </p:nvSpPr>
        <p:spPr>
          <a:xfrm>
            <a:off x="4974852" y="642519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4" name="Imagen 3">
            <a:extLst>
              <a:ext uri="{FF2B5EF4-FFF2-40B4-BE49-F238E27FC236}">
                <a16:creationId xmlns:a16="http://schemas.microsoft.com/office/drawing/2014/main" id="{1D74357B-E6F2-4E10-8117-C538927074B6}"/>
              </a:ext>
            </a:extLst>
          </p:cNvPr>
          <p:cNvPicPr>
            <a:picLocks noChangeAspect="1"/>
          </p:cNvPicPr>
          <p:nvPr userDrawn="1"/>
        </p:nvPicPr>
        <p:blipFill>
          <a:blip r:embed="rId4"/>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1B84A8BF-301F-4FE4-8887-E451846CD552}"/>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419151248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diseño60">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173347" y="1129349"/>
            <a:ext cx="8178893" cy="5158634"/>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8930023" y="3601056"/>
            <a:ext cx="2248046" cy="2834618"/>
          </a:xfrm>
        </p:spPr>
        <p:txBody>
          <a:bodyPr/>
          <a:lstStyle/>
          <a:p>
            <a:endParaRPr lang="es-419"/>
          </a:p>
        </p:txBody>
      </p:sp>
      <p:pic>
        <p:nvPicPr>
          <p:cNvPr id="4" name="Imagen 3">
            <a:extLst>
              <a:ext uri="{FF2B5EF4-FFF2-40B4-BE49-F238E27FC236}">
                <a16:creationId xmlns:a16="http://schemas.microsoft.com/office/drawing/2014/main" id="{43EF7D98-51FF-4C93-AA14-283D01C5551F}"/>
              </a:ext>
            </a:extLst>
          </p:cNvPr>
          <p:cNvPicPr>
            <a:picLocks noChangeAspect="1"/>
          </p:cNvPicPr>
          <p:nvPr userDrawn="1"/>
        </p:nvPicPr>
        <p:blipFill>
          <a:blip r:embed="rId4"/>
          <a:stretch>
            <a:fillRect/>
          </a:stretch>
        </p:blipFill>
        <p:spPr>
          <a:xfrm>
            <a:off x="8503609" y="1071145"/>
            <a:ext cx="3100874" cy="2471488"/>
          </a:xfrm>
          <a:prstGeom prst="rect">
            <a:avLst/>
          </a:prstGeom>
        </p:spPr>
      </p:pic>
      <p:pic>
        <p:nvPicPr>
          <p:cNvPr id="16" name="Gráfico 2">
            <a:extLst>
              <a:ext uri="{FF2B5EF4-FFF2-40B4-BE49-F238E27FC236}">
                <a16:creationId xmlns:a16="http://schemas.microsoft.com/office/drawing/2014/main" id="{E8FBF5C2-4429-422B-A52A-9A0C049BC80E}"/>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4954269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iseño11">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A1D614-1B10-44A8-81CC-6434F520FDB1}"/>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InferiorIzquieda"/>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InferiorDerecha"/>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SuperiorIzquierda"/>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SuperiorDerecha"/>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Fechafinal"/>
          <p:cNvSpPr>
            <a:spLocks noGrp="1"/>
          </p:cNvSpPr>
          <p:nvPr>
            <p:ph type="body" sz="quarter" idx="17"/>
          </p:nvPr>
        </p:nvSpPr>
        <p:spPr>
          <a:xfrm>
            <a:off x="4975152" y="6432334"/>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4" name="Imagen 13">
            <a:extLst>
              <a:ext uri="{FF2B5EF4-FFF2-40B4-BE49-F238E27FC236}">
                <a16:creationId xmlns:a16="http://schemas.microsoft.com/office/drawing/2014/main" id="{00CEEEF5-CCAC-49C8-9242-6628D45C437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5" name="Gráfico 2">
            <a:extLst>
              <a:ext uri="{FF2B5EF4-FFF2-40B4-BE49-F238E27FC236}">
                <a16:creationId xmlns:a16="http://schemas.microsoft.com/office/drawing/2014/main" id="{E540F27F-450A-4ABB-8860-D7FDD7FF7C2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5594434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6184699"/>
            <a:ext cx="11456780"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8707" y="562098"/>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D4E8C01E-CC7E-4199-95F3-D15AFCF8AC13}"/>
              </a:ext>
            </a:extLst>
          </p:cNvPr>
          <p:cNvPicPr>
            <a:picLocks noChangeAspect="1"/>
          </p:cNvPicPr>
          <p:nvPr userDrawn="1"/>
        </p:nvPicPr>
        <p:blipFill>
          <a:blip r:embed="rId4"/>
          <a:srcRect/>
          <a:stretch/>
        </p:blipFill>
        <p:spPr>
          <a:xfrm>
            <a:off x="11177270" y="-343351"/>
            <a:ext cx="1201767" cy="1201767"/>
          </a:xfrm>
          <a:prstGeom prst="rect">
            <a:avLst/>
          </a:prstGeom>
        </p:spPr>
      </p:pic>
    </p:spTree>
    <p:extLst>
      <p:ext uri="{BB962C8B-B14F-4D97-AF65-F5344CB8AC3E}">
        <p14:creationId xmlns:p14="http://schemas.microsoft.com/office/powerpoint/2010/main" val="20694150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6096000" y="6605556"/>
            <a:ext cx="2381291" cy="252444"/>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714709" y="6590594"/>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142875" y="6132436"/>
            <a:ext cx="11900859"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2758" y="496964"/>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73A9B211-0C92-40B6-9128-D7F237D2572E}"/>
              </a:ext>
            </a:extLst>
          </p:cNvPr>
          <p:cNvPicPr>
            <a:picLocks noChangeAspect="1"/>
          </p:cNvPicPr>
          <p:nvPr userDrawn="1"/>
        </p:nvPicPr>
        <p:blipFill>
          <a:blip r:embed="rId4"/>
          <a:srcRect/>
          <a:stretch/>
        </p:blipFill>
        <p:spPr>
          <a:xfrm>
            <a:off x="11265263" y="-271185"/>
            <a:ext cx="1033134" cy="1033134"/>
          </a:xfrm>
          <a:prstGeom prst="rect">
            <a:avLst/>
          </a:prstGeom>
        </p:spPr>
      </p:pic>
    </p:spTree>
    <p:extLst>
      <p:ext uri="{BB962C8B-B14F-4D97-AF65-F5344CB8AC3E}">
        <p14:creationId xmlns:p14="http://schemas.microsoft.com/office/powerpoint/2010/main" val="17162207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67610" y="5914264"/>
            <a:ext cx="11456780" cy="368791"/>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8707" y="774343"/>
            <a:ext cx="10162802" cy="4950694"/>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9AF4DD14-A558-404D-9375-1751BB6DB473}"/>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6087223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seño13">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1ABE735-76DF-4014-9CCC-E5CC5016026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8" name="Fechactualizacion"/>
          <p:cNvSpPr>
            <a:spLocks noGrp="1"/>
          </p:cNvSpPr>
          <p:nvPr>
            <p:ph type="body" sz="quarter" idx="16"/>
          </p:nvPr>
        </p:nvSpPr>
        <p:spPr>
          <a:xfrm>
            <a:off x="4974852" y="6629979"/>
            <a:ext cx="2486025" cy="26707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9" name="Titulo"/>
          <p:cNvSpPr>
            <a:spLocks noGrp="1"/>
          </p:cNvSpPr>
          <p:nvPr>
            <p:ph type="title"/>
          </p:nvPr>
        </p:nvSpPr>
        <p:spPr>
          <a:xfrm>
            <a:off x="76199" y="127923"/>
            <a:ext cx="11047593" cy="612146"/>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0" name="Fechafinal"/>
          <p:cNvSpPr>
            <a:spLocks noGrp="1"/>
          </p:cNvSpPr>
          <p:nvPr>
            <p:ph type="body" sz="quarter" idx="17"/>
          </p:nvPr>
        </p:nvSpPr>
        <p:spPr>
          <a:xfrm>
            <a:off x="4974852" y="641645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4" name="Notas"/>
          <p:cNvSpPr>
            <a:spLocks noGrp="1"/>
          </p:cNvSpPr>
          <p:nvPr>
            <p:ph type="body" sz="quarter" idx="18"/>
          </p:nvPr>
        </p:nvSpPr>
        <p:spPr>
          <a:xfrm>
            <a:off x="342393" y="5817554"/>
            <a:ext cx="11507213" cy="432000"/>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01612195-507C-4AE8-A5E8-360A17D6402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Centro">
            <a:extLst>
              <a:ext uri="{FF2B5EF4-FFF2-40B4-BE49-F238E27FC236}">
                <a16:creationId xmlns:a16="http://schemas.microsoft.com/office/drawing/2014/main" id="{0F705338-672B-4E07-971D-04B2C64F4C12}"/>
              </a:ext>
            </a:extLst>
          </p:cNvPr>
          <p:cNvSpPr>
            <a:spLocks noGrp="1"/>
          </p:cNvSpPr>
          <p:nvPr>
            <p:ph type="pic" sz="quarter" idx="19"/>
          </p:nvPr>
        </p:nvSpPr>
        <p:spPr>
          <a:xfrm>
            <a:off x="964442" y="840166"/>
            <a:ext cx="10263116" cy="4938331"/>
          </a:xfrm>
        </p:spPr>
        <p:txBody>
          <a:bodyPr/>
          <a:lstStyle/>
          <a:p>
            <a:endParaRPr lang="es-419"/>
          </a:p>
        </p:txBody>
      </p:sp>
      <p:pic>
        <p:nvPicPr>
          <p:cNvPr id="15" name="Gráfico 2">
            <a:extLst>
              <a:ext uri="{FF2B5EF4-FFF2-40B4-BE49-F238E27FC236}">
                <a16:creationId xmlns:a16="http://schemas.microsoft.com/office/drawing/2014/main" id="{CE033E91-4F56-465E-A85D-0064934E103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20789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ido2x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661869"/>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5673"/>
            <a:ext cx="2248045" cy="274637"/>
          </a:xfrm>
        </p:spPr>
        <p:txBody>
          <a:bodyPr vert="horz" lIns="91440" tIns="45720" rIns="91440" bIns="45720" rtlCol="0" anchor="ctr">
            <a:normAutofit/>
          </a:bodyPr>
          <a:lstStyle>
            <a:lvl1pPr marL="0" indent="0">
              <a:buNone/>
              <a:defRPr lang="es-CO" sz="1000" b="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10238435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diseño14">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lvl1pPr>
              <a:defRPr>
                <a:solidFill>
                  <a:schemeClr val="tx1"/>
                </a:solidFill>
              </a:defRPr>
            </a:lvl1pPr>
          </a:lstStyle>
          <a:p>
            <a:r>
              <a:rPr lang="es-CO"/>
              <a:t>Todos los derechos reservados para XM S.A.E.S.P.</a:t>
            </a:r>
          </a:p>
          <a:p>
            <a:endParaRPr lang="es-CO"/>
          </a:p>
        </p:txBody>
      </p:sp>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pic>
        <p:nvPicPr>
          <p:cNvPr id="5" name="Gráfico 2">
            <a:extLst>
              <a:ext uri="{FF2B5EF4-FFF2-40B4-BE49-F238E27FC236}">
                <a16:creationId xmlns:a16="http://schemas.microsoft.com/office/drawing/2014/main" id="{EBC2AC32-EC3D-45CC-BED8-F5D0F390BC42}"/>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29640909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diseño15">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6844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663550" y="6213162"/>
            <a:ext cx="4024145" cy="623330"/>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33491" y="937419"/>
            <a:ext cx="5984875" cy="2566264"/>
          </a:xfrm>
        </p:spPr>
        <p:txBody>
          <a:bodyPr>
            <a:normAutofit/>
          </a:bodyPr>
          <a:lstStyle>
            <a:lvl1pPr>
              <a:defRPr lang="es-CO" sz="1800" kern="1200" dirty="0">
                <a:solidFill>
                  <a:schemeClr val="tx1"/>
                </a:solidFill>
                <a:latin typeface="Arial"/>
                <a:ea typeface="+mn-ea"/>
                <a:cs typeface="Arial"/>
              </a:defRPr>
            </a:lvl1pPr>
          </a:lstStyle>
          <a:p>
            <a:endParaRPr lang="es-CO"/>
          </a:p>
        </p:txBody>
      </p:sp>
      <p:sp>
        <p:nvSpPr>
          <p:cNvPr id="14" name="InferiorIzquierda">
            <a:extLst>
              <a:ext uri="{FF2B5EF4-FFF2-40B4-BE49-F238E27FC236}">
                <a16:creationId xmlns:a16="http://schemas.microsoft.com/office/drawing/2014/main" id="{B82CF8C7-3436-4A1B-AC3F-5AE85AFE3BA2}"/>
              </a:ext>
            </a:extLst>
          </p:cNvPr>
          <p:cNvSpPr>
            <a:spLocks noGrp="1"/>
          </p:cNvSpPr>
          <p:nvPr>
            <p:ph type="pic" sz="quarter" idx="29"/>
          </p:nvPr>
        </p:nvSpPr>
        <p:spPr>
          <a:xfrm>
            <a:off x="33492" y="3575710"/>
            <a:ext cx="5984875" cy="2566264"/>
          </a:xfrm>
        </p:spPr>
        <p:txBody>
          <a:bodyPr/>
          <a:lstStyle/>
          <a:p>
            <a:endParaRPr lang="es-CO"/>
          </a:p>
        </p:txBody>
      </p:sp>
      <p:sp>
        <p:nvSpPr>
          <p:cNvPr id="16" name="SuperiorDerecha">
            <a:extLst>
              <a:ext uri="{FF2B5EF4-FFF2-40B4-BE49-F238E27FC236}">
                <a16:creationId xmlns:a16="http://schemas.microsoft.com/office/drawing/2014/main" id="{58562EB2-DE88-4B2B-BDDA-A5DE7CBAFFDF}"/>
              </a:ext>
            </a:extLst>
          </p:cNvPr>
          <p:cNvSpPr>
            <a:spLocks noGrp="1"/>
          </p:cNvSpPr>
          <p:nvPr>
            <p:ph type="pic" sz="quarter" idx="30"/>
          </p:nvPr>
        </p:nvSpPr>
        <p:spPr>
          <a:xfrm>
            <a:off x="6053931" y="937194"/>
            <a:ext cx="5984875" cy="2566264"/>
          </a:xfrm>
        </p:spPr>
        <p:txBody>
          <a:bodyPr/>
          <a:lstStyle/>
          <a:p>
            <a:endParaRPr lang="es-CO"/>
          </a:p>
        </p:txBody>
      </p:sp>
      <p:sp>
        <p:nvSpPr>
          <p:cNvPr id="17" name="InferiorDerecha">
            <a:extLst>
              <a:ext uri="{FF2B5EF4-FFF2-40B4-BE49-F238E27FC236}">
                <a16:creationId xmlns:a16="http://schemas.microsoft.com/office/drawing/2014/main" id="{D4F31119-8BEE-4A5B-A232-6F7F9E642192}"/>
              </a:ext>
            </a:extLst>
          </p:cNvPr>
          <p:cNvSpPr>
            <a:spLocks noGrp="1"/>
          </p:cNvSpPr>
          <p:nvPr>
            <p:ph type="pic" sz="quarter" idx="31"/>
          </p:nvPr>
        </p:nvSpPr>
        <p:spPr>
          <a:xfrm>
            <a:off x="6053930" y="3575178"/>
            <a:ext cx="5984875" cy="2566264"/>
          </a:xfrm>
        </p:spPr>
        <p:txBody>
          <a:bodyPr/>
          <a:lstStyle/>
          <a:p>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0" name="Gráfico 2">
            <a:extLst>
              <a:ext uri="{FF2B5EF4-FFF2-40B4-BE49-F238E27FC236}">
                <a16:creationId xmlns:a16="http://schemas.microsoft.com/office/drawing/2014/main" id="{BB202432-2AD9-4892-A2E4-9A7866C27A8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47632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261643" y="5352558"/>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6350000" y="894689"/>
            <a:ext cx="5765404" cy="5371720"/>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6" y="1900407"/>
            <a:ext cx="6196805" cy="3041147"/>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16" name="Gráfico 2">
            <a:extLst>
              <a:ext uri="{FF2B5EF4-FFF2-40B4-BE49-F238E27FC236}">
                <a16:creationId xmlns:a16="http://schemas.microsoft.com/office/drawing/2014/main" id="{2584228D-B0BF-4B3E-B2E6-13998A105E95}"/>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2957540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3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95985" y="5187601"/>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7531331" y="1088968"/>
            <a:ext cx="4564684" cy="5276706"/>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7" y="1230284"/>
            <a:ext cx="7358746" cy="5054138"/>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16" name="Gráfico 2">
            <a:extLst>
              <a:ext uri="{FF2B5EF4-FFF2-40B4-BE49-F238E27FC236}">
                <a16:creationId xmlns:a16="http://schemas.microsoft.com/office/drawing/2014/main" id="{A750E986-C884-47DC-9A86-696177AD2E9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9630893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431321" y="4153815"/>
            <a:ext cx="11255983" cy="2346153"/>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431321" y="980931"/>
            <a:ext cx="8585679" cy="3027415"/>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3" name="Imagen 2">
            <a:extLst>
              <a:ext uri="{FF2B5EF4-FFF2-40B4-BE49-F238E27FC236}">
                <a16:creationId xmlns:a16="http://schemas.microsoft.com/office/drawing/2014/main" id="{23D8447B-F13F-42A2-8051-43F98F1869C2}"/>
              </a:ext>
            </a:extLst>
          </p:cNvPr>
          <p:cNvPicPr>
            <a:picLocks noChangeAspect="1"/>
          </p:cNvPicPr>
          <p:nvPr userDrawn="1"/>
        </p:nvPicPr>
        <p:blipFill>
          <a:blip r:embed="rId4"/>
          <a:stretch>
            <a:fillRect/>
          </a:stretch>
        </p:blipFill>
        <p:spPr>
          <a:xfrm>
            <a:off x="9303229" y="1007565"/>
            <a:ext cx="2457450" cy="2438400"/>
          </a:xfrm>
          <a:prstGeom prst="rect">
            <a:avLst/>
          </a:prstGeom>
        </p:spPr>
      </p:pic>
      <p:pic>
        <p:nvPicPr>
          <p:cNvPr id="15" name="Gráfico 2">
            <a:extLst>
              <a:ext uri="{FF2B5EF4-FFF2-40B4-BE49-F238E27FC236}">
                <a16:creationId xmlns:a16="http://schemas.microsoft.com/office/drawing/2014/main" id="{7D0B112C-A2F8-4533-858F-BD5B9B231C15}"/>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9756364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seño17">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0213CD6-CD94-4A17-B01A-1B83EA5EF0C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CentroSuperior"/>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5673"/>
            <a:ext cx="2248045" cy="274637"/>
          </a:xfrm>
        </p:spPr>
        <p:txBody>
          <a:bodyPr vert="horz" lIns="91440" tIns="45720" rIns="91440" bIns="45720" rtlCol="0" anchor="ctr">
            <a:norm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2" name="Imagen 11">
            <a:extLst>
              <a:ext uri="{FF2B5EF4-FFF2-40B4-BE49-F238E27FC236}">
                <a16:creationId xmlns:a16="http://schemas.microsoft.com/office/drawing/2014/main" id="{CECFDA5D-C555-4480-B2DB-D8FEF6C05B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D33D62A4-446D-4870-9601-6547E93FD123}"/>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294698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seño18">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F7FFE83-3F1A-4127-B238-807550BB5CC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i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cxnSp>
        <p:nvCxnSpPr>
          <p:cNvPr id="19" name="ConectorflechaIzq"/>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flechaDer"/>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11" name="Fechactualizacion"/>
          <p:cNvSpPr>
            <a:spLocks noGrp="1"/>
          </p:cNvSpPr>
          <p:nvPr>
            <p:ph type="body" sz="quarter" idx="14"/>
          </p:nvPr>
        </p:nvSpPr>
        <p:spPr>
          <a:xfrm>
            <a:off x="4796401" y="6640527"/>
            <a:ext cx="2709868" cy="193278"/>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InferiorIzquierda"/>
          <p:cNvSpPr>
            <a:spLocks noGrp="1"/>
          </p:cNvSpPr>
          <p:nvPr>
            <p:ph type="body" sz="quarter" idx="15"/>
          </p:nvPr>
        </p:nvSpPr>
        <p:spPr>
          <a:xfrm>
            <a:off x="112713" y="5498214"/>
            <a:ext cx="5881628" cy="997835"/>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p:cNvSpPr/>
          <p:nvPr userDrawn="1"/>
        </p:nvSpPr>
        <p:spPr>
          <a:xfrm>
            <a:off x="2115404" y="978292"/>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Fechafinal"/>
          <p:cNvSpPr>
            <a:spLocks noGrp="1"/>
          </p:cNvSpPr>
          <p:nvPr>
            <p:ph type="body" sz="quarter" idx="17"/>
          </p:nvPr>
        </p:nvSpPr>
        <p:spPr>
          <a:xfrm>
            <a:off x="4800657" y="6450892"/>
            <a:ext cx="2705612" cy="242887"/>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SuperiorDerecha">
            <a:extLst>
              <a:ext uri="{FF2B5EF4-FFF2-40B4-BE49-F238E27FC236}">
                <a16:creationId xmlns:a16="http://schemas.microsoft.com/office/drawing/2014/main" id="{F38D749B-3361-4361-8C99-9ECF5C83AAD7}"/>
              </a:ext>
            </a:extLst>
          </p:cNvPr>
          <p:cNvSpPr>
            <a:spLocks noGrp="1"/>
          </p:cNvSpPr>
          <p:nvPr>
            <p:ph type="pic" sz="quarter" idx="30"/>
          </p:nvPr>
        </p:nvSpPr>
        <p:spPr>
          <a:xfrm>
            <a:off x="5918816" y="873664"/>
            <a:ext cx="4674421" cy="2531051"/>
          </a:xfrm>
        </p:spPr>
        <p:txBody>
          <a:bodyPr/>
          <a:lstStyle/>
          <a:p>
            <a:endParaRPr lang="es-CO"/>
          </a:p>
        </p:txBody>
      </p:sp>
      <p:sp>
        <p:nvSpPr>
          <p:cNvPr id="17" name="CentroIzquierda">
            <a:extLst>
              <a:ext uri="{FF2B5EF4-FFF2-40B4-BE49-F238E27FC236}">
                <a16:creationId xmlns:a16="http://schemas.microsoft.com/office/drawing/2014/main" id="{D2384E93-D5B0-485E-A693-2F54B56A76DB}"/>
              </a:ext>
            </a:extLst>
          </p:cNvPr>
          <p:cNvSpPr>
            <a:spLocks noGrp="1"/>
          </p:cNvSpPr>
          <p:nvPr>
            <p:ph type="pic" sz="quarter" idx="31"/>
          </p:nvPr>
        </p:nvSpPr>
        <p:spPr>
          <a:xfrm>
            <a:off x="959841" y="2371706"/>
            <a:ext cx="4709300" cy="3017061"/>
          </a:xfrm>
        </p:spPr>
        <p:txBody>
          <a:bodyPr/>
          <a:lstStyle>
            <a:lvl1pPr marL="0" indent="0">
              <a:buNone/>
              <a:defRPr/>
            </a:lvl1pPr>
          </a:lstStyle>
          <a:p>
            <a:endParaRPr lang="es-CO"/>
          </a:p>
        </p:txBody>
      </p:sp>
      <p:sp>
        <p:nvSpPr>
          <p:cNvPr id="18" name="InferiorDerecha">
            <a:extLst>
              <a:ext uri="{FF2B5EF4-FFF2-40B4-BE49-F238E27FC236}">
                <a16:creationId xmlns:a16="http://schemas.microsoft.com/office/drawing/2014/main" id="{1A7C7CD1-15FB-4BF4-81C8-02F6FACFF334}"/>
              </a:ext>
            </a:extLst>
          </p:cNvPr>
          <p:cNvSpPr>
            <a:spLocks noGrp="1"/>
          </p:cNvSpPr>
          <p:nvPr>
            <p:ph type="pic" sz="quarter" idx="32"/>
          </p:nvPr>
        </p:nvSpPr>
        <p:spPr>
          <a:xfrm>
            <a:off x="6882397" y="3404715"/>
            <a:ext cx="4968589" cy="3017061"/>
          </a:xfrm>
        </p:spPr>
        <p:txBody>
          <a:bodyPr/>
          <a:lstStyle/>
          <a:p>
            <a:endParaRPr lang="es-CO"/>
          </a:p>
        </p:txBody>
      </p:sp>
      <p:sp>
        <p:nvSpPr>
          <p:cNvPr id="5" name="SuperiorElipse">
            <a:extLst>
              <a:ext uri="{FF2B5EF4-FFF2-40B4-BE49-F238E27FC236}">
                <a16:creationId xmlns:a16="http://schemas.microsoft.com/office/drawing/2014/main" id="{B4A4854C-97E0-4482-9482-0740A46E8AFD}"/>
              </a:ext>
            </a:extLst>
          </p:cNvPr>
          <p:cNvSpPr>
            <a:spLocks noGrp="1"/>
          </p:cNvSpPr>
          <p:nvPr>
            <p:ph type="body" sz="quarter" idx="34"/>
          </p:nvPr>
        </p:nvSpPr>
        <p:spPr>
          <a:xfrm>
            <a:off x="2248970" y="1253455"/>
            <a:ext cx="1302733" cy="792000"/>
          </a:xfrm>
        </p:spPr>
        <p:txBody>
          <a:bodyPr/>
          <a:lstStyle>
            <a:lvl1pPr marL="0" indent="0" algn="just">
              <a:buNone/>
              <a:defRPr sz="1400">
                <a:solidFill>
                  <a:schemeClr val="bg1">
                    <a:lumMod val="50000"/>
                  </a:schemeClr>
                </a:solidFill>
              </a:defRPr>
            </a:lvl1pPr>
            <a:lvl2pPr algn="just">
              <a:defRPr sz="1400">
                <a:solidFill>
                  <a:schemeClr val="bg1">
                    <a:lumMod val="50000"/>
                  </a:schemeClr>
                </a:solidFill>
              </a:defRPr>
            </a:lvl2pPr>
            <a:lvl3pPr marL="914400" indent="0" algn="just">
              <a:buNone/>
              <a:defRPr sz="1400">
                <a:solidFill>
                  <a:schemeClr val="bg1">
                    <a:lumMod val="50000"/>
                  </a:schemeClr>
                </a:solidFill>
              </a:defRPr>
            </a:lvl3pPr>
            <a:lvl4pPr algn="just">
              <a:defRPr sz="1400">
                <a:solidFill>
                  <a:schemeClr val="bg1">
                    <a:lumMod val="50000"/>
                  </a:schemeClr>
                </a:solidFill>
              </a:defRPr>
            </a:lvl4pPr>
            <a:lvl5pPr algn="just">
              <a:defRPr sz="1400">
                <a:solidFill>
                  <a:schemeClr val="bg1">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pic>
        <p:nvPicPr>
          <p:cNvPr id="22" name="Imagen 21">
            <a:extLst>
              <a:ext uri="{FF2B5EF4-FFF2-40B4-BE49-F238E27FC236}">
                <a16:creationId xmlns:a16="http://schemas.microsoft.com/office/drawing/2014/main" id="{4E0A19CC-2ED4-4975-90B7-8C3F6FCAAB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4" name="Gráfico 2">
            <a:extLst>
              <a:ext uri="{FF2B5EF4-FFF2-40B4-BE49-F238E27FC236}">
                <a16:creationId xmlns:a16="http://schemas.microsoft.com/office/drawing/2014/main" id="{FA9D4894-57B2-4362-A670-6AB20D3C3A70}"/>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67752906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seño19">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SuperiorIzq"/>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SuperiorDer"/>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Inferior"/>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algn="r">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indent="0" algn="ctr">
              <a:buNone/>
            </a:pPr>
            <a:endParaRPr lang="es-CO"/>
          </a:p>
        </p:txBody>
      </p:sp>
      <p:sp>
        <p:nvSpPr>
          <p:cNvPr id="10" name="Fechafinal"/>
          <p:cNvSpPr>
            <a:spLocks noGrp="1"/>
          </p:cNvSpPr>
          <p:nvPr>
            <p:ph type="body" sz="quarter" idx="19"/>
          </p:nvPr>
        </p:nvSpPr>
        <p:spPr>
          <a:xfrm>
            <a:off x="4983479" y="6428007"/>
            <a:ext cx="2248045" cy="274637"/>
          </a:xfrm>
        </p:spPr>
        <p:txBody>
          <a:bodyPr vert="horz" lIns="91440" tIns="45720" rIns="91440" bIns="45720" rtlCol="0" anchor="ctr">
            <a:normAutofit/>
          </a:bodyPr>
          <a:lstStyle>
            <a:lvl1pPr>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indent="0" algn="ctr">
              <a:buNone/>
            </a:pPr>
            <a:endParaRPr lang="es-CO"/>
          </a:p>
        </p:txBody>
      </p:sp>
      <p:pic>
        <p:nvPicPr>
          <p:cNvPr id="12" name="Gráfico 2">
            <a:extLst>
              <a:ext uri="{FF2B5EF4-FFF2-40B4-BE49-F238E27FC236}">
                <a16:creationId xmlns:a16="http://schemas.microsoft.com/office/drawing/2014/main" id="{67DE6E12-C8EE-429D-BB56-144450D60C1B}"/>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11985443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seño20">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97901DB-A4A1-4F8C-998B-2F69ED3239F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1" name="Fechactualizacion"/>
          <p:cNvSpPr>
            <a:spLocks noGrp="1"/>
          </p:cNvSpPr>
          <p:nvPr>
            <p:ph type="body" sz="quarter" idx="14"/>
          </p:nvPr>
        </p:nvSpPr>
        <p:spPr>
          <a:xfrm>
            <a:off x="4692799" y="6610820"/>
            <a:ext cx="2674129" cy="310551"/>
          </a:xfrm>
        </p:spPr>
        <p:txBody>
          <a:bodyPr vert="horz" lIns="91440" tIns="45720" rIns="91440" bIns="45720" rtlCol="0" anchor="ctr">
            <a:normAutofit/>
          </a:bodyPr>
          <a:lstStyle>
            <a:lvl1pPr marL="0" indent="0" algn="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Fechafinal"/>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16"/>
          </p:nvPr>
        </p:nvSpPr>
        <p:spPr>
          <a:xfrm>
            <a:off x="9158807" y="1385830"/>
            <a:ext cx="2958581" cy="2244725"/>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0" name="CentroArriba">
            <a:extLst>
              <a:ext uri="{FF2B5EF4-FFF2-40B4-BE49-F238E27FC236}">
                <a16:creationId xmlns:a16="http://schemas.microsoft.com/office/drawing/2014/main" id="{C0C91CBE-902B-4000-ACD5-98AE22CAFED6}"/>
              </a:ext>
            </a:extLst>
          </p:cNvPr>
          <p:cNvSpPr>
            <a:spLocks noGrp="1"/>
          </p:cNvSpPr>
          <p:nvPr>
            <p:ph type="pic" sz="quarter" idx="28"/>
          </p:nvPr>
        </p:nvSpPr>
        <p:spPr>
          <a:xfrm>
            <a:off x="2728852" y="1064405"/>
            <a:ext cx="5760000" cy="2685092"/>
          </a:xfrm>
        </p:spPr>
        <p:txBody>
          <a:bodyPr/>
          <a:lstStyle/>
          <a:p>
            <a:endParaRPr lang="es-CO"/>
          </a:p>
        </p:txBody>
      </p:sp>
      <p:sp>
        <p:nvSpPr>
          <p:cNvPr id="12" name="InferiorIzq">
            <a:extLst>
              <a:ext uri="{FF2B5EF4-FFF2-40B4-BE49-F238E27FC236}">
                <a16:creationId xmlns:a16="http://schemas.microsoft.com/office/drawing/2014/main" id="{26F2CB69-716D-478B-AEF4-6013221BBAAD}"/>
              </a:ext>
            </a:extLst>
          </p:cNvPr>
          <p:cNvSpPr>
            <a:spLocks noGrp="1"/>
          </p:cNvSpPr>
          <p:nvPr>
            <p:ph type="pic" sz="quarter" idx="29"/>
          </p:nvPr>
        </p:nvSpPr>
        <p:spPr>
          <a:xfrm>
            <a:off x="269862" y="3773096"/>
            <a:ext cx="5760000" cy="2685092"/>
          </a:xfrm>
        </p:spPr>
        <p:txBody>
          <a:bodyPr/>
          <a:lstStyle/>
          <a:p>
            <a:endParaRPr lang="es-CO"/>
          </a:p>
        </p:txBody>
      </p:sp>
      <p:sp>
        <p:nvSpPr>
          <p:cNvPr id="13" name="InferiorDer">
            <a:extLst>
              <a:ext uri="{FF2B5EF4-FFF2-40B4-BE49-F238E27FC236}">
                <a16:creationId xmlns:a16="http://schemas.microsoft.com/office/drawing/2014/main" id="{AE600C69-4057-4B0F-853F-D0D45517601E}"/>
              </a:ext>
            </a:extLst>
          </p:cNvPr>
          <p:cNvSpPr>
            <a:spLocks noGrp="1"/>
          </p:cNvSpPr>
          <p:nvPr>
            <p:ph type="pic" sz="quarter" idx="30"/>
          </p:nvPr>
        </p:nvSpPr>
        <p:spPr>
          <a:xfrm>
            <a:off x="6029862" y="3761476"/>
            <a:ext cx="5760000" cy="2685092"/>
          </a:xfrm>
        </p:spPr>
        <p:txBody>
          <a:bodyPr/>
          <a:lstStyle/>
          <a:p>
            <a:endParaRPr lang="es-CO"/>
          </a:p>
        </p:txBody>
      </p:sp>
      <p:pic>
        <p:nvPicPr>
          <p:cNvPr id="15" name="Imagen 14">
            <a:extLst>
              <a:ext uri="{FF2B5EF4-FFF2-40B4-BE49-F238E27FC236}">
                <a16:creationId xmlns:a16="http://schemas.microsoft.com/office/drawing/2014/main" id="{7F55D715-356E-4F6F-918A-2D22587D5C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90F127F1-B3DF-47C2-9544-361BA1B4102D}"/>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678037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665330"/>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cxnSp>
        <p:nvCxnSpPr>
          <p:cNvPr id="19" name="Conector recto de flecha 18"/>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 recto de flecha 19"/>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5" name="Marcador de contenido 4"/>
          <p:cNvSpPr>
            <a:spLocks noGrp="1"/>
          </p:cNvSpPr>
          <p:nvPr>
            <p:ph sz="quarter" idx="11"/>
          </p:nvPr>
        </p:nvSpPr>
        <p:spPr>
          <a:xfrm>
            <a:off x="5994080" y="914401"/>
            <a:ext cx="3529481" cy="2734574"/>
          </a:xfrm>
        </p:spPr>
        <p:txBody>
          <a:bodyPr/>
          <a:lstStyle>
            <a:lvl1pPr marL="0" indent="0">
              <a:buNone/>
              <a:defRPr/>
            </a:lvl1pPr>
          </a:lstStyle>
          <a:p>
            <a:pPr lvl="0"/>
            <a:endParaRPr lang="es-CO"/>
          </a:p>
        </p:txBody>
      </p:sp>
      <p:sp>
        <p:nvSpPr>
          <p:cNvPr id="7" name="Marcador de contenido 6"/>
          <p:cNvSpPr>
            <a:spLocks noGrp="1"/>
          </p:cNvSpPr>
          <p:nvPr>
            <p:ph sz="quarter" idx="12"/>
          </p:nvPr>
        </p:nvSpPr>
        <p:spPr>
          <a:xfrm>
            <a:off x="2109729" y="2467155"/>
            <a:ext cx="3989146" cy="3131388"/>
          </a:xfrm>
        </p:spPr>
        <p:txBody>
          <a:bodyPr/>
          <a:lstStyle/>
          <a:p>
            <a:pPr lvl="0"/>
            <a:endParaRPr lang="es-CO"/>
          </a:p>
        </p:txBody>
      </p:sp>
      <p:sp>
        <p:nvSpPr>
          <p:cNvPr id="9" name="Marcador de contenido 8"/>
          <p:cNvSpPr>
            <a:spLocks noGrp="1"/>
          </p:cNvSpPr>
          <p:nvPr>
            <p:ph sz="quarter" idx="13"/>
          </p:nvPr>
        </p:nvSpPr>
        <p:spPr>
          <a:xfrm>
            <a:off x="6806543" y="3284521"/>
            <a:ext cx="4425050" cy="3220515"/>
          </a:xfrm>
        </p:spPr>
        <p:txBody>
          <a:bodyPr/>
          <a:lstStyle/>
          <a:p>
            <a:pPr lvl="0"/>
            <a:endParaRPr lang="es-CO"/>
          </a:p>
        </p:txBody>
      </p:sp>
      <p:sp>
        <p:nvSpPr>
          <p:cNvPr id="11" name="Marcador de texto 10"/>
          <p:cNvSpPr>
            <a:spLocks noGrp="1"/>
          </p:cNvSpPr>
          <p:nvPr>
            <p:ph type="body" sz="quarter" idx="14"/>
          </p:nvPr>
        </p:nvSpPr>
        <p:spPr>
          <a:xfrm>
            <a:off x="4796401" y="6640526"/>
            <a:ext cx="2596435" cy="24288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Marcador de texto 12"/>
          <p:cNvSpPr>
            <a:spLocks noGrp="1"/>
          </p:cNvSpPr>
          <p:nvPr>
            <p:ph type="body" sz="quarter" idx="15"/>
          </p:nvPr>
        </p:nvSpPr>
        <p:spPr>
          <a:xfrm>
            <a:off x="112713" y="5189538"/>
            <a:ext cx="4545012" cy="1306512"/>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13"/>
          <p:cNvSpPr/>
          <p:nvPr userDrawn="1"/>
        </p:nvSpPr>
        <p:spPr>
          <a:xfrm>
            <a:off x="1557066" y="1182489"/>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3" name="Marcador de texto 22"/>
          <p:cNvSpPr>
            <a:spLocks noGrp="1"/>
          </p:cNvSpPr>
          <p:nvPr>
            <p:ph type="body" sz="quarter" idx="16"/>
          </p:nvPr>
        </p:nvSpPr>
        <p:spPr>
          <a:xfrm>
            <a:off x="1557338" y="1090677"/>
            <a:ext cx="1436027" cy="1455674"/>
          </a:xfrm>
        </p:spPr>
        <p:txBody>
          <a:bodyPr anchor="ctr">
            <a:noAutofit/>
          </a:bodyPr>
          <a:lstStyle>
            <a:lvl1pPr marL="0" indent="0" algn="ctr">
              <a:buNone/>
              <a:defRPr sz="1600" b="1">
                <a:solidFill>
                  <a:schemeClr val="bg1">
                    <a:lumMod val="50000"/>
                  </a:schemeClr>
                </a:solidFill>
              </a:defRPr>
            </a:lvl1pPr>
            <a:lvl2pPr marL="457200" indent="0" algn="ctr">
              <a:buNone/>
              <a:defRPr sz="1200" b="1">
                <a:solidFill>
                  <a:schemeClr val="bg1">
                    <a:lumMod val="50000"/>
                  </a:schemeClr>
                </a:solidFill>
              </a:defRPr>
            </a:lvl2pPr>
            <a:lvl3pPr marL="914400" indent="0" algn="ctr">
              <a:buNone/>
              <a:defRPr sz="1200" b="1">
                <a:solidFill>
                  <a:schemeClr val="bg1">
                    <a:lumMod val="50000"/>
                  </a:schemeClr>
                </a:solidFill>
              </a:defRPr>
            </a:lvl3pPr>
            <a:lvl4pPr marL="1371600" indent="0" algn="ctr">
              <a:buNone/>
              <a:defRPr sz="1200" b="1">
                <a:solidFill>
                  <a:schemeClr val="bg1">
                    <a:lumMod val="50000"/>
                  </a:schemeClr>
                </a:solidFill>
              </a:defRPr>
            </a:lvl4pPr>
            <a:lvl5pPr marL="1828800" indent="0" algn="ctr">
              <a:buNone/>
              <a:defRPr sz="1200" b="1">
                <a:solidFill>
                  <a:schemeClr val="bg1">
                    <a:lumMod val="50000"/>
                  </a:schemeClr>
                </a:solidFill>
              </a:defRPr>
            </a:lvl5pPr>
          </a:lstStyle>
          <a:p>
            <a:pPr lvl="0"/>
            <a:endParaRPr lang="es-CO"/>
          </a:p>
        </p:txBody>
      </p:sp>
      <p:sp>
        <p:nvSpPr>
          <p:cNvPr id="15" name="Marcador fecha corte"/>
          <p:cNvSpPr>
            <a:spLocks noGrp="1"/>
          </p:cNvSpPr>
          <p:nvPr>
            <p:ph type="body" sz="quarter" idx="17"/>
          </p:nvPr>
        </p:nvSpPr>
        <p:spPr>
          <a:xfrm>
            <a:off x="4800657" y="6450892"/>
            <a:ext cx="2596435" cy="242887"/>
          </a:xfrm>
        </p:spPr>
        <p:txBody>
          <a:bodyPr vert="horz" lIns="91440" tIns="45720" rIns="91440" bIns="45720" rtlCol="0" anchor="ctr">
            <a:no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18"/>
          </p:nvPr>
        </p:nvSpPr>
        <p:spPr>
          <a:xfrm>
            <a:off x="9523561" y="1403349"/>
            <a:ext cx="2668439" cy="188117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336620725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seño2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217F547-8727-4581-9FBC-299A1616D9B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FBA4B14D-417F-4518-8466-DD078DDF67DC}"/>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058781" y="6654597"/>
            <a:ext cx="2402831" cy="193278"/>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6067678" y="6435673"/>
            <a:ext cx="2402831"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11060" y="2638729"/>
            <a:ext cx="5749165" cy="184132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11060" y="4696379"/>
            <a:ext cx="5749164" cy="1962025"/>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096000" y="2697909"/>
            <a:ext cx="6015638" cy="1686590"/>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096000" y="4702225"/>
            <a:ext cx="6015638" cy="1798327"/>
          </a:xfrm>
        </p:spPr>
        <p:txBody>
          <a:body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40327" y="2335875"/>
            <a:ext cx="5278582" cy="194325"/>
          </a:xfrm>
        </p:spPr>
        <p:txBody>
          <a:bodyPr>
            <a:noAutofit/>
          </a:bodyPr>
          <a:lstStyle>
            <a:lvl1pPr marL="0" indent="0">
              <a:buNone/>
              <a:defRPr sz="1400" b="1">
                <a:solidFill>
                  <a:schemeClr val="accent3">
                    <a:lumMod val="50000"/>
                  </a:schemeClr>
                </a:solidFill>
              </a:defRPr>
            </a:lvl1pPr>
            <a:lvl2pPr>
              <a:defRPr sz="1400" b="1">
                <a:solidFill>
                  <a:schemeClr val="accent3">
                    <a:lumMod val="50000"/>
                  </a:schemeClr>
                </a:solidFill>
              </a:defRPr>
            </a:lvl2pPr>
            <a:lvl3pPr>
              <a:defRPr sz="1400" b="1">
                <a:solidFill>
                  <a:schemeClr val="accent3">
                    <a:lumMod val="50000"/>
                  </a:schemeClr>
                </a:solidFill>
              </a:defRPr>
            </a:lvl3pPr>
            <a:lvl4pPr>
              <a:defRPr sz="1400" b="1">
                <a:solidFill>
                  <a:schemeClr val="accent3">
                    <a:lumMod val="50000"/>
                  </a:schemeClr>
                </a:solidFill>
              </a:defRPr>
            </a:lvl4pPr>
            <a:lvl5pPr>
              <a:defRPr sz="1400" b="1">
                <a:solidFill>
                  <a:schemeClr val="accent3">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647323" y="4455830"/>
            <a:ext cx="4961299" cy="175926"/>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577140" y="2322759"/>
            <a:ext cx="5227088" cy="204495"/>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577140" y="4443773"/>
            <a:ext cx="5332491" cy="199178"/>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2" name="Gráfico 2">
            <a:extLst>
              <a:ext uri="{FF2B5EF4-FFF2-40B4-BE49-F238E27FC236}">
                <a16:creationId xmlns:a16="http://schemas.microsoft.com/office/drawing/2014/main" id="{B00F0AD8-1E57-4744-8F62-00069480723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197970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seño23">
    <p:spTree>
      <p:nvGrpSpPr>
        <p:cNvPr id="1" name=""/>
        <p:cNvGrpSpPr/>
        <p:nvPr/>
      </p:nvGrpSpPr>
      <p:grpSpPr>
        <a:xfrm>
          <a:off x="0" y="0"/>
          <a:ext cx="0" cy="0"/>
          <a:chOff x="0" y="0"/>
          <a:chExt cx="0" cy="0"/>
        </a:xfrm>
      </p:grpSpPr>
      <p:sp>
        <p:nvSpPr>
          <p:cNvPr id="2" name="Título"/>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Centro"/>
          <p:cNvSpPr>
            <a:spLocks noGrp="1"/>
          </p:cNvSpPr>
          <p:nvPr>
            <p:ph sz="quarter" idx="11"/>
          </p:nvPr>
        </p:nvSpPr>
        <p:spPr>
          <a:xfrm>
            <a:off x="311150" y="1268413"/>
            <a:ext cx="11550650" cy="432000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inferiorDer"/>
          <p:cNvSpPr>
            <a:spLocks noGrp="1"/>
          </p:cNvSpPr>
          <p:nvPr>
            <p:ph type="body" sz="quarter" idx="23"/>
          </p:nvPr>
        </p:nvSpPr>
        <p:spPr>
          <a:xfrm>
            <a:off x="6952891" y="6393743"/>
            <a:ext cx="4572169" cy="403872"/>
          </a:xfrm>
        </p:spPr>
        <p:txBody>
          <a:bodyPr>
            <a:normAutofit/>
          </a:bodyPr>
          <a:lstStyle>
            <a:lvl1pPr marL="0" indent="0" algn="r">
              <a:buNone/>
              <a:defRPr sz="900">
                <a:solidFill>
                  <a:schemeClr val="tx1">
                    <a:lumMod val="65000"/>
                    <a:lumOff val="35000"/>
                  </a:schemeClr>
                </a:solidFill>
              </a:defRPr>
            </a:lvl1pPr>
          </a:lstStyle>
          <a:p>
            <a:pPr lvl="0"/>
            <a:endParaRPr lang="es-CO"/>
          </a:p>
        </p:txBody>
      </p:sp>
      <p:sp>
        <p:nvSpPr>
          <p:cNvPr id="6" name="Notas"/>
          <p:cNvSpPr>
            <a:spLocks noGrp="1"/>
          </p:cNvSpPr>
          <p:nvPr>
            <p:ph type="body" sz="quarter" idx="24"/>
          </p:nvPr>
        </p:nvSpPr>
        <p:spPr>
          <a:xfrm>
            <a:off x="311150" y="5588000"/>
            <a:ext cx="11550650" cy="806450"/>
          </a:xfrm>
        </p:spPr>
        <p:txBody>
          <a:bodyPr>
            <a:noAutofit/>
          </a:bodyPr>
          <a:lstStyle>
            <a:lvl1pPr marL="0" indent="0" algn="just">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Gráfico 2">
            <a:extLst>
              <a:ext uri="{FF2B5EF4-FFF2-40B4-BE49-F238E27FC236}">
                <a16:creationId xmlns:a16="http://schemas.microsoft.com/office/drawing/2014/main" id="{AC686209-E4CE-488B-BB07-EEA9F00A91A5}"/>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39118019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diseño24">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D04A3B0-5423-4D03-AE8F-4054A8BF3B1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838200" y="166567"/>
            <a:ext cx="9875808" cy="773719"/>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Izquierda"/>
          <p:cNvSpPr>
            <a:spLocks noGrp="1"/>
          </p:cNvSpPr>
          <p:nvPr>
            <p:ph type="body" sz="quarter" idx="13"/>
          </p:nvPr>
        </p:nvSpPr>
        <p:spPr>
          <a:xfrm>
            <a:off x="132694" y="5741938"/>
            <a:ext cx="5926718" cy="660720"/>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InferiorDerecha"/>
          <p:cNvSpPr>
            <a:spLocks noGrp="1"/>
          </p:cNvSpPr>
          <p:nvPr>
            <p:ph type="body" sz="quarter" idx="14"/>
          </p:nvPr>
        </p:nvSpPr>
        <p:spPr>
          <a:xfrm>
            <a:off x="6096000" y="5741938"/>
            <a:ext cx="5963306" cy="654087"/>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p:cNvSpPr>
            <a:spLocks noGrp="1"/>
          </p:cNvSpPr>
          <p:nvPr>
            <p:ph type="body" sz="quarter" idx="21"/>
          </p:nvPr>
        </p:nvSpPr>
        <p:spPr>
          <a:xfrm>
            <a:off x="4897218" y="6622419"/>
            <a:ext cx="2377039" cy="212671"/>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p:cNvSpPr>
            <a:spLocks noGrp="1"/>
          </p:cNvSpPr>
          <p:nvPr>
            <p:ph type="body" sz="quarter" idx="22"/>
          </p:nvPr>
        </p:nvSpPr>
        <p:spPr>
          <a:xfrm>
            <a:off x="4877406" y="6321453"/>
            <a:ext cx="2377039" cy="38885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SuperiorDerecha">
            <a:extLst>
              <a:ext uri="{FF2B5EF4-FFF2-40B4-BE49-F238E27FC236}">
                <a16:creationId xmlns:a16="http://schemas.microsoft.com/office/drawing/2014/main" id="{B92EE11D-070B-4555-9AC3-62DD369E1188}"/>
              </a:ext>
            </a:extLst>
          </p:cNvPr>
          <p:cNvSpPr>
            <a:spLocks noGrp="1"/>
          </p:cNvSpPr>
          <p:nvPr>
            <p:ph type="pic" sz="quarter" idx="24"/>
          </p:nvPr>
        </p:nvSpPr>
        <p:spPr>
          <a:xfrm>
            <a:off x="6096000" y="973538"/>
            <a:ext cx="5759197" cy="4659439"/>
          </a:xfrm>
        </p:spPr>
        <p:txBody>
          <a:bodyPr/>
          <a:lstStyle/>
          <a:p>
            <a:endParaRPr lang="es-419"/>
          </a:p>
        </p:txBody>
      </p:sp>
      <p:sp>
        <p:nvSpPr>
          <p:cNvPr id="13" name="SuperiorIzquierda">
            <a:extLst>
              <a:ext uri="{FF2B5EF4-FFF2-40B4-BE49-F238E27FC236}">
                <a16:creationId xmlns:a16="http://schemas.microsoft.com/office/drawing/2014/main" id="{499A78FE-EE3B-4E63-8CEA-A3497E3B75A0}"/>
              </a:ext>
            </a:extLst>
          </p:cNvPr>
          <p:cNvSpPr>
            <a:spLocks noGrp="1"/>
          </p:cNvSpPr>
          <p:nvPr>
            <p:ph type="pic" sz="quarter" idx="25"/>
          </p:nvPr>
        </p:nvSpPr>
        <p:spPr>
          <a:xfrm>
            <a:off x="132694" y="973539"/>
            <a:ext cx="5926718" cy="4666072"/>
          </a:xfrm>
        </p:spPr>
        <p:txBody>
          <a:bodyPr/>
          <a:lstStyle/>
          <a:p>
            <a:endParaRPr lang="es-419"/>
          </a:p>
        </p:txBody>
      </p:sp>
      <p:pic>
        <p:nvPicPr>
          <p:cNvPr id="12" name="Imagen 11">
            <a:extLst>
              <a:ext uri="{FF2B5EF4-FFF2-40B4-BE49-F238E27FC236}">
                <a16:creationId xmlns:a16="http://schemas.microsoft.com/office/drawing/2014/main" id="{16496421-186F-42D6-AAB6-5EC56397727B}"/>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638F2761-75E2-40B5-856B-24D0F18E27A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4240711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diseño25">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Arriba"/>
          <p:cNvSpPr>
            <a:spLocks noGrp="1"/>
          </p:cNvSpPr>
          <p:nvPr>
            <p:ph type="body" sz="quarter" idx="13"/>
          </p:nvPr>
        </p:nvSpPr>
        <p:spPr>
          <a:xfrm>
            <a:off x="100700" y="5170074"/>
            <a:ext cx="11897557" cy="580646"/>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575464"/>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92380" y="1569284"/>
            <a:ext cx="6098572" cy="3600790"/>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6190952" y="1569284"/>
            <a:ext cx="5792870" cy="3584752"/>
          </a:xfrm>
        </p:spPr>
        <p:txBody>
          <a:bodyPr/>
          <a:lstStyle/>
          <a:p>
            <a:endParaRPr lang="es-419"/>
          </a:p>
        </p:txBody>
      </p:sp>
      <p:pic>
        <p:nvPicPr>
          <p:cNvPr id="16" name="Gráfico 2">
            <a:extLst>
              <a:ext uri="{FF2B5EF4-FFF2-40B4-BE49-F238E27FC236}">
                <a16:creationId xmlns:a16="http://schemas.microsoft.com/office/drawing/2014/main" id="{716BA6CD-B8EE-4799-968D-45EFED9EF72E}"/>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60361050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diseño26">
    <p:spTree>
      <p:nvGrpSpPr>
        <p:cNvPr id="1" name=""/>
        <p:cNvGrpSpPr/>
        <p:nvPr/>
      </p:nvGrpSpPr>
      <p:grpSpPr>
        <a:xfrm>
          <a:off x="0" y="0"/>
          <a:ext cx="0" cy="0"/>
          <a:chOff x="0" y="0"/>
          <a:chExt cx="0" cy="0"/>
        </a:xfrm>
      </p:grpSpPr>
      <p:sp>
        <p:nvSpPr>
          <p:cNvPr id="2" name="Título">
            <a:extLst>
              <a:ext uri="{FF2B5EF4-FFF2-40B4-BE49-F238E27FC236}">
                <a16:creationId xmlns:a16="http://schemas.microsoft.com/office/drawing/2014/main" id="{0249D0B1-D74B-494F-8F3C-749323D8333F}"/>
              </a:ext>
            </a:extLst>
          </p:cNvPr>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p>
        </p:txBody>
      </p:sp>
      <p:sp>
        <p:nvSpPr>
          <p:cNvPr id="3" name="pie de página">
            <a:extLst>
              <a:ext uri="{FF2B5EF4-FFF2-40B4-BE49-F238E27FC236}">
                <a16:creationId xmlns:a16="http://schemas.microsoft.com/office/drawing/2014/main" id="{FEC28FB6-7677-4A82-B80C-FABFAAE7E517}"/>
              </a:ext>
            </a:extLst>
          </p:cNvPr>
          <p:cNvSpPr>
            <a:spLocks noGrp="1"/>
          </p:cNvSpPr>
          <p:nvPr>
            <p:ph type="ftr" sz="quarter" idx="10"/>
          </p:nvPr>
        </p:nvSpPr>
        <p:spPr/>
        <p:txBody>
          <a:bodyPr/>
          <a:lstStyle/>
          <a:p>
            <a:r>
              <a:rPr lang="es-CO"/>
              <a:t>Todos los derechos reservados para XM S.A.E.S.P.</a:t>
            </a:r>
          </a:p>
          <a:p>
            <a:endParaRPr lang="es-CO" sz="1050"/>
          </a:p>
        </p:txBody>
      </p:sp>
      <p:sp>
        <p:nvSpPr>
          <p:cNvPr id="5" name="Superior">
            <a:extLst>
              <a:ext uri="{FF2B5EF4-FFF2-40B4-BE49-F238E27FC236}">
                <a16:creationId xmlns:a16="http://schemas.microsoft.com/office/drawing/2014/main" id="{72E19D73-0428-4D96-B980-A4E2ED8246A0}"/>
              </a:ext>
            </a:extLst>
          </p:cNvPr>
          <p:cNvSpPr>
            <a:spLocks noGrp="1"/>
          </p:cNvSpPr>
          <p:nvPr>
            <p:ph sz="quarter" idx="11"/>
          </p:nvPr>
        </p:nvSpPr>
        <p:spPr>
          <a:xfrm>
            <a:off x="640080" y="1354340"/>
            <a:ext cx="10848109" cy="1538490"/>
          </a:xfrm>
        </p:spPr>
        <p:txBody>
          <a:bodyPr/>
          <a:lstStyle>
            <a:lvl5pPr marL="1828800" indent="0">
              <a:buNone/>
              <a:defRPr/>
            </a:lvl5pPr>
          </a:lstStyle>
          <a:p>
            <a:pPr lvl="4"/>
            <a:endParaRPr lang="es-ES"/>
          </a:p>
        </p:txBody>
      </p:sp>
      <p:sp>
        <p:nvSpPr>
          <p:cNvPr id="8" name="Centro">
            <a:extLst>
              <a:ext uri="{FF2B5EF4-FFF2-40B4-BE49-F238E27FC236}">
                <a16:creationId xmlns:a16="http://schemas.microsoft.com/office/drawing/2014/main" id="{A0D6C9AA-CC40-417F-93E6-38AC300D7089}"/>
              </a:ext>
            </a:extLst>
          </p:cNvPr>
          <p:cNvSpPr>
            <a:spLocks noGrp="1"/>
          </p:cNvSpPr>
          <p:nvPr>
            <p:ph sz="quarter" idx="12"/>
          </p:nvPr>
        </p:nvSpPr>
        <p:spPr>
          <a:xfrm>
            <a:off x="640079" y="2892830"/>
            <a:ext cx="10848109" cy="1538490"/>
          </a:xfrm>
        </p:spPr>
        <p:txBody>
          <a:bodyPr/>
          <a:lstStyle>
            <a:lvl1pPr marL="0" indent="0">
              <a:buNone/>
              <a:defRPr/>
            </a:lvl1pPr>
          </a:lstStyle>
          <a:p>
            <a:pPr lvl="0"/>
            <a:endParaRPr lang="es-ES"/>
          </a:p>
        </p:txBody>
      </p:sp>
      <p:sp>
        <p:nvSpPr>
          <p:cNvPr id="9" name="Inferior">
            <a:extLst>
              <a:ext uri="{FF2B5EF4-FFF2-40B4-BE49-F238E27FC236}">
                <a16:creationId xmlns:a16="http://schemas.microsoft.com/office/drawing/2014/main" id="{2D5A09E6-E3D1-4964-A82F-3C44E0FA84AA}"/>
              </a:ext>
            </a:extLst>
          </p:cNvPr>
          <p:cNvSpPr>
            <a:spLocks noGrp="1"/>
          </p:cNvSpPr>
          <p:nvPr>
            <p:ph sz="quarter" idx="13"/>
          </p:nvPr>
        </p:nvSpPr>
        <p:spPr>
          <a:xfrm>
            <a:off x="640080" y="4431320"/>
            <a:ext cx="10848109" cy="1538490"/>
          </a:xfrm>
        </p:spPr>
        <p:txBody>
          <a:bodyPr/>
          <a:lstStyle>
            <a:lvl1pPr marL="0" indent="0">
              <a:buNone/>
              <a:defRPr/>
            </a:lvl1pPr>
          </a:lstStyle>
          <a:p>
            <a:pPr lvl="0"/>
            <a:endParaRPr lang="es-ES"/>
          </a:p>
        </p:txBody>
      </p:sp>
      <p:sp>
        <p:nvSpPr>
          <p:cNvPr id="11" name="Notas">
            <a:extLst>
              <a:ext uri="{FF2B5EF4-FFF2-40B4-BE49-F238E27FC236}">
                <a16:creationId xmlns:a16="http://schemas.microsoft.com/office/drawing/2014/main" id="{804C2967-16CE-4CC1-AEBA-15AEC1B4AB03}"/>
              </a:ext>
            </a:extLst>
          </p:cNvPr>
          <p:cNvSpPr>
            <a:spLocks noGrp="1"/>
          </p:cNvSpPr>
          <p:nvPr>
            <p:ph sz="quarter" idx="14"/>
          </p:nvPr>
        </p:nvSpPr>
        <p:spPr>
          <a:xfrm>
            <a:off x="639763" y="5970588"/>
            <a:ext cx="10848975" cy="488950"/>
          </a:xfrm>
        </p:spPr>
        <p:txBody>
          <a:bodyPr vert="horz" lIns="91440" tIns="45720" rIns="91440" bIns="45720" rtlCol="0">
            <a:noAutofit/>
          </a:bodyPr>
          <a:lstStyle>
            <a:lvl1pPr>
              <a:defRPr lang="es-ES" sz="1200" dirty="0">
                <a:solidFill>
                  <a:schemeClr val="tx1">
                    <a:lumMod val="50000"/>
                    <a:lumOff val="50000"/>
                  </a:schemeClr>
                </a:solidFill>
              </a:defRPr>
            </a:lvl1pPr>
          </a:lstStyle>
          <a:p>
            <a:pPr marL="0" lvl="0" indent="0">
              <a:buNone/>
            </a:pPr>
            <a:endParaRPr lang="es-ES"/>
          </a:p>
        </p:txBody>
      </p:sp>
      <p:sp>
        <p:nvSpPr>
          <p:cNvPr id="12" name="Marcador de fecha actualizacion">
            <a:extLst>
              <a:ext uri="{FF2B5EF4-FFF2-40B4-BE49-F238E27FC236}">
                <a16:creationId xmlns:a16="http://schemas.microsoft.com/office/drawing/2014/main" id="{33475483-2B4E-46A0-8E6F-30B49BB8E659}"/>
              </a:ext>
            </a:extLst>
          </p:cNvPr>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Marcador fecha corte">
            <a:extLst>
              <a:ext uri="{FF2B5EF4-FFF2-40B4-BE49-F238E27FC236}">
                <a16:creationId xmlns:a16="http://schemas.microsoft.com/office/drawing/2014/main" id="{A0761F4D-8446-4F68-9C20-07CCA2402351}"/>
              </a:ext>
            </a:extLst>
          </p:cNvPr>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4" name="Gráfico 2">
            <a:extLst>
              <a:ext uri="{FF2B5EF4-FFF2-40B4-BE49-F238E27FC236}">
                <a16:creationId xmlns:a16="http://schemas.microsoft.com/office/drawing/2014/main" id="{FB62A36E-EC4A-46E4-BCAA-24E543CC190C}"/>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85546445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seño27">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1BDCD57-6287-4620-BFB4-9FA797441BC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B746E0F1-64B9-4972-BCDD-A7EE369F9AC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260535" y="6628951"/>
            <a:ext cx="2512273" cy="229049"/>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3978067" y="662761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00400" y="2523734"/>
            <a:ext cx="5711274" cy="188687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00400" y="4486716"/>
            <a:ext cx="5711274" cy="2171689"/>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132908" y="2523735"/>
            <a:ext cx="5978730" cy="1886876"/>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132908" y="4486716"/>
            <a:ext cx="5978729" cy="2171689"/>
          </a:xfrm>
        </p:spPr>
        <p:txBody>
          <a:bodyPr/>
          <a:lstStyle>
            <a:lvl1pPr>
              <a:defRPr>
                <a:solidFill>
                  <a:schemeClr val="tx1">
                    <a:lumMod val="65000"/>
                    <a:lumOff val="35000"/>
                  </a:schemeClr>
                </a:solidFill>
              </a:defRPr>
            </a:lvl1p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07007" y="2346792"/>
            <a:ext cx="5087458" cy="221401"/>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507008" y="4248466"/>
            <a:ext cx="4961299"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446493" y="2348314"/>
            <a:ext cx="5332491" cy="242056"/>
          </a:xfrm>
        </p:spPr>
        <p:txBody>
          <a:bodyPr>
            <a:noAutofit/>
          </a:bodyPr>
          <a:lstStyle>
            <a:lvl1pPr marL="0" indent="0">
              <a:buNone/>
              <a:defRPr sz="1400" b="1">
                <a:solidFill>
                  <a:srgbClr val="FFC000"/>
                </a:solidFill>
              </a:defRPr>
            </a:lvl1pPr>
            <a:lvl2pPr>
              <a:defRPr sz="1400" b="1">
                <a:solidFill>
                  <a:srgbClr val="FFC000"/>
                </a:solidFill>
              </a:defRPr>
            </a:lvl2pPr>
            <a:lvl3pPr>
              <a:defRPr sz="1400" b="1">
                <a:solidFill>
                  <a:srgbClr val="FFC000"/>
                </a:solidFill>
              </a:defRPr>
            </a:lvl3pPr>
            <a:lvl4pPr>
              <a:defRPr sz="1400" b="1">
                <a:solidFill>
                  <a:srgbClr val="FFC000"/>
                </a:solidFill>
              </a:defRPr>
            </a:lvl4pPr>
            <a:lvl5pPr>
              <a:defRPr sz="1400" b="1">
                <a:solidFill>
                  <a:srgbClr val="FFC000"/>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446493" y="4248467"/>
            <a:ext cx="5332491"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2" name="Gráfico 2">
            <a:extLst>
              <a:ext uri="{FF2B5EF4-FFF2-40B4-BE49-F238E27FC236}">
                <a16:creationId xmlns:a16="http://schemas.microsoft.com/office/drawing/2014/main" id="{1196F7A9-1905-4CC3-91FC-4946E336BB50}"/>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904608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iseño2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8F7A228-921B-4C2D-A72C-EA3306EADAE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728839" y="6685286"/>
            <a:ext cx="2395292" cy="18592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728840" y="6462681"/>
            <a:ext cx="2395291" cy="30842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86604" y="542205"/>
            <a:ext cx="10754436" cy="5920476"/>
          </a:xfrm>
        </p:spPr>
        <p:txBody>
          <a:bodyPr/>
          <a:lstStyle/>
          <a:p>
            <a:endParaRPr lang="es-419"/>
          </a:p>
        </p:txBody>
      </p:sp>
      <p:pic>
        <p:nvPicPr>
          <p:cNvPr id="9" name="Imagen 8">
            <a:extLst>
              <a:ext uri="{FF2B5EF4-FFF2-40B4-BE49-F238E27FC236}">
                <a16:creationId xmlns:a16="http://schemas.microsoft.com/office/drawing/2014/main" id="{91AB0C19-3FAD-4D51-966D-6B92DE85E5EC}"/>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9EABED45-294C-4EAC-AF25-65ED825DD75E}"/>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732316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diseño29">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0D540C-B7C9-480C-AB6C-258C78595FC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6306534"/>
            <a:ext cx="11456780" cy="18858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717074" y="668862"/>
            <a:ext cx="6583680" cy="5614193"/>
          </a:xfrm>
        </p:spPr>
        <p:txBody>
          <a:bodyPr/>
          <a:lstStyle/>
          <a:p>
            <a:endParaRPr lang="es-419"/>
          </a:p>
        </p:txBody>
      </p:sp>
      <p:pic>
        <p:nvPicPr>
          <p:cNvPr id="12" name="Imagen 11">
            <a:extLst>
              <a:ext uri="{FF2B5EF4-FFF2-40B4-BE49-F238E27FC236}">
                <a16:creationId xmlns:a16="http://schemas.microsoft.com/office/drawing/2014/main" id="{3ABEA815-E9BD-4BEA-BA3B-9E42FD2CFD62}"/>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928119DE-EB4B-460F-A1F2-A3E09A14D176}"/>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93470726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diseño30">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1659EA-073E-48CE-A6D5-A9EB6E033840}"/>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815737" y="668862"/>
            <a:ext cx="8190411" cy="5764330"/>
          </a:xfrm>
        </p:spPr>
        <p:txBody>
          <a:bodyPr/>
          <a:lstStyle/>
          <a:p>
            <a:endParaRPr lang="es-419"/>
          </a:p>
        </p:txBody>
      </p:sp>
      <p:pic>
        <p:nvPicPr>
          <p:cNvPr id="9" name="Imagen 8">
            <a:extLst>
              <a:ext uri="{FF2B5EF4-FFF2-40B4-BE49-F238E27FC236}">
                <a16:creationId xmlns:a16="http://schemas.microsoft.com/office/drawing/2014/main" id="{DB1799AC-0818-4248-A3F5-EE08A7A27A5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28CAC8B4-BDEE-4CC1-8F61-F84B25BE6B6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30424806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5971986"/>
            <a:ext cx="11872284" cy="51204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68321"/>
            <a:ext cx="11123084" cy="527685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B70AB768-BE7C-49BA-8DD6-67CC902FD7B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60145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664722"/>
            <a:ext cx="3131389" cy="193278"/>
          </a:xfrm>
          <a:prstGeom prst="rect">
            <a:avLst/>
          </a:prstGeom>
        </p:spPr>
        <p:txBody>
          <a:bodyPr/>
          <a:lstStyle/>
          <a:p>
            <a:r>
              <a:rPr lang="es-CO"/>
              <a:t>Todos los derechos reservados para XM S.A.E.S.P.</a:t>
            </a:r>
          </a:p>
          <a:p>
            <a:endParaRPr lang="es-CO"/>
          </a:p>
        </p:txBody>
      </p:sp>
      <p:sp>
        <p:nvSpPr>
          <p:cNvPr id="4"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5" name="Marcador de contenido 4"/>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contenido 4"/>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7"/>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Marcador fecha corte"/>
          <p:cNvSpPr>
            <a:spLocks noGrp="1"/>
          </p:cNvSpPr>
          <p:nvPr>
            <p:ph type="body" sz="quarter" idx="19"/>
          </p:nvPr>
        </p:nvSpPr>
        <p:spPr>
          <a:xfrm>
            <a:off x="4983479" y="6428007"/>
            <a:ext cx="2248045" cy="274637"/>
          </a:xfrm>
        </p:spPr>
        <p:txBody>
          <a:bodyPr vert="horz" lIns="91440" tIns="45720" rIns="91440" bIns="45720" rtlCol="0" anchor="ctr">
            <a:normAutofit/>
          </a:bodyPr>
          <a:lstStyle>
            <a:lvl1pPr>
              <a:defRPr lang="es-CO" sz="1000" dirty="0">
                <a:solidFill>
                  <a:schemeClr val="tx1">
                    <a:tint val="75000"/>
                  </a:schemeClr>
                </a:solidFill>
                <a:latin typeface="Arial" panose="020B0604020202020204" pitchFamily="34" charset="0"/>
                <a:cs typeface="Arial" panose="020B0604020202020204" pitchFamily="34" charset="0"/>
              </a:defRPr>
            </a:lvl1pPr>
          </a:lstStyle>
          <a:p>
            <a:pPr marL="0" lvl="0" indent="0" algn="ctr">
              <a:buNone/>
            </a:pPr>
            <a:endParaRPr lang="es-CO"/>
          </a:p>
        </p:txBody>
      </p:sp>
    </p:spTree>
    <p:extLst>
      <p:ext uri="{BB962C8B-B14F-4D97-AF65-F5344CB8AC3E}">
        <p14:creationId xmlns:p14="http://schemas.microsoft.com/office/powerpoint/2010/main" val="22103691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6189679"/>
            <a:ext cx="11872284" cy="294354"/>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87594"/>
            <a:ext cx="11123084" cy="5505458"/>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29FE8F7C-60D9-4E3E-A676-EC7008C19D13}"/>
              </a:ext>
            </a:extLst>
          </p:cNvPr>
          <p:cNvPicPr>
            <a:picLocks noChangeAspect="1"/>
          </p:cNvPicPr>
          <p:nvPr userDrawn="1"/>
        </p:nvPicPr>
        <p:blipFill>
          <a:blip r:embed="rId4"/>
          <a:srcRect/>
          <a:stretch/>
        </p:blipFill>
        <p:spPr>
          <a:xfrm>
            <a:off x="11075489" y="-271185"/>
            <a:ext cx="1222907" cy="1222907"/>
          </a:xfrm>
          <a:prstGeom prst="rect">
            <a:avLst/>
          </a:prstGeom>
        </p:spPr>
      </p:pic>
    </p:spTree>
    <p:extLst>
      <p:ext uri="{BB962C8B-B14F-4D97-AF65-F5344CB8AC3E}">
        <p14:creationId xmlns:p14="http://schemas.microsoft.com/office/powerpoint/2010/main" val="321220106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diseño32">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603955" y="4648134"/>
            <a:ext cx="11123084"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603955" y="614252"/>
            <a:ext cx="11123084"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pic>
        <p:nvPicPr>
          <p:cNvPr id="15" name="Gráfico 2">
            <a:extLst>
              <a:ext uri="{FF2B5EF4-FFF2-40B4-BE49-F238E27FC236}">
                <a16:creationId xmlns:a16="http://schemas.microsoft.com/office/drawing/2014/main" id="{7EB85DAD-7970-4A2C-96F8-977DEDCDF428}"/>
              </a:ext>
            </a:extLst>
          </p:cNvPr>
          <p:cNvPicPr>
            <a:picLocks noChangeAspect="1"/>
          </p:cNvPicPr>
          <p:nvPr userDrawn="1"/>
        </p:nvPicPr>
        <p:blipFill>
          <a:blip r:embed="rId3"/>
          <a:srcRect/>
          <a:stretch/>
        </p:blipFill>
        <p:spPr>
          <a:xfrm>
            <a:off x="11159465" y="-271185"/>
            <a:ext cx="1138932" cy="1138932"/>
          </a:xfrm>
          <a:prstGeom prst="rect">
            <a:avLst/>
          </a:prstGeom>
        </p:spPr>
      </p:pic>
    </p:spTree>
    <p:extLst>
      <p:ext uri="{BB962C8B-B14F-4D97-AF65-F5344CB8AC3E}">
        <p14:creationId xmlns:p14="http://schemas.microsoft.com/office/powerpoint/2010/main" val="1791915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diseño32_1">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2260718" y="4609042"/>
            <a:ext cx="7809557"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1131339" y="628049"/>
            <a:ext cx="10068313"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pic>
        <p:nvPicPr>
          <p:cNvPr id="15" name="Gráfico 2">
            <a:extLst>
              <a:ext uri="{FF2B5EF4-FFF2-40B4-BE49-F238E27FC236}">
                <a16:creationId xmlns:a16="http://schemas.microsoft.com/office/drawing/2014/main" id="{C89DA419-F452-4D85-A95F-FD8825DEEE6F}"/>
              </a:ext>
            </a:extLst>
          </p:cNvPr>
          <p:cNvPicPr>
            <a:picLocks noChangeAspect="1"/>
          </p:cNvPicPr>
          <p:nvPr userDrawn="1"/>
        </p:nvPicPr>
        <p:blipFill>
          <a:blip r:embed="rId3"/>
          <a:srcRect/>
          <a:stretch/>
        </p:blipFill>
        <p:spPr>
          <a:xfrm>
            <a:off x="11028835" y="-271185"/>
            <a:ext cx="1269561" cy="1269561"/>
          </a:xfrm>
          <a:prstGeom prst="rect">
            <a:avLst/>
          </a:prstGeom>
        </p:spPr>
      </p:pic>
    </p:spTree>
    <p:extLst>
      <p:ext uri="{BB962C8B-B14F-4D97-AF65-F5344CB8AC3E}">
        <p14:creationId xmlns:p14="http://schemas.microsoft.com/office/powerpoint/2010/main" val="42881446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iseño33">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CDF11BE-C6D9-4B3A-B7DE-A2093D0FF89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016798"/>
            <a:ext cx="5984875" cy="2566264"/>
          </a:xfrm>
        </p:spPr>
        <p:txBody>
          <a:bodyPr/>
          <a:lstStyle/>
          <a:p>
            <a:endParaRPr lang="es-CO"/>
          </a:p>
        </p:txBody>
      </p:sp>
      <p:sp>
        <p:nvSpPr>
          <p:cNvPr id="16" name="Inferior">
            <a:extLst>
              <a:ext uri="{FF2B5EF4-FFF2-40B4-BE49-F238E27FC236}">
                <a16:creationId xmlns:a16="http://schemas.microsoft.com/office/drawing/2014/main" id="{58562EB2-DE88-4B2B-BDDA-A5DE7CBAFFDF}"/>
              </a:ext>
            </a:extLst>
          </p:cNvPr>
          <p:cNvSpPr>
            <a:spLocks noGrp="1"/>
          </p:cNvSpPr>
          <p:nvPr>
            <p:ph type="pic" sz="quarter" idx="30"/>
          </p:nvPr>
        </p:nvSpPr>
        <p:spPr>
          <a:xfrm>
            <a:off x="2899520" y="3681093"/>
            <a:ext cx="5984875" cy="2566264"/>
          </a:xfrm>
        </p:spPr>
        <p:txBody>
          <a:bodyPr/>
          <a:lstStyle/>
          <a:p>
            <a:endParaRPr lang="es-CO"/>
          </a:p>
        </p:txBody>
      </p:sp>
      <p:pic>
        <p:nvPicPr>
          <p:cNvPr id="13" name="Imagen 12">
            <a:extLst>
              <a:ext uri="{FF2B5EF4-FFF2-40B4-BE49-F238E27FC236}">
                <a16:creationId xmlns:a16="http://schemas.microsoft.com/office/drawing/2014/main" id="{997F3B6C-AB30-4067-BF1A-CC0201A7F9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895871C2-25A9-40F4-9177-91E652DDFB8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2016834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iseño34">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B1A695A-708F-4050-AED9-222FC614D008}"/>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Centro">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876607"/>
            <a:ext cx="5984875" cy="2566264"/>
          </a:xfrm>
        </p:spPr>
        <p:txBody>
          <a:bodyPr/>
          <a:lstStyle/>
          <a:p>
            <a:endParaRPr lang="es-CO"/>
          </a:p>
        </p:txBody>
      </p:sp>
      <p:pic>
        <p:nvPicPr>
          <p:cNvPr id="10" name="Imagen 9">
            <a:extLst>
              <a:ext uri="{FF2B5EF4-FFF2-40B4-BE49-F238E27FC236}">
                <a16:creationId xmlns:a16="http://schemas.microsoft.com/office/drawing/2014/main" id="{C667155A-0C8D-4CE4-9126-D1663A4F128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2517FB17-E3EE-4886-A11D-4C4E869E3632}"/>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5100102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diseño35">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B1A695A-708F-4050-AED9-222FC614D008}"/>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319678" y="6105353"/>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Centro">
            <a:extLst>
              <a:ext uri="{FF2B5EF4-FFF2-40B4-BE49-F238E27FC236}">
                <a16:creationId xmlns:a16="http://schemas.microsoft.com/office/drawing/2014/main" id="{1BFB0C64-0887-4D06-A7AE-D0641DF2B8AA}"/>
              </a:ext>
            </a:extLst>
          </p:cNvPr>
          <p:cNvSpPr>
            <a:spLocks noGrp="1"/>
          </p:cNvSpPr>
          <p:nvPr>
            <p:ph type="pic" sz="quarter" idx="28"/>
          </p:nvPr>
        </p:nvSpPr>
        <p:spPr>
          <a:xfrm>
            <a:off x="2203554" y="1937415"/>
            <a:ext cx="7465102" cy="3010186"/>
          </a:xfrm>
        </p:spPr>
        <p:txBody>
          <a:bodyPr/>
          <a:lstStyle/>
          <a:p>
            <a:endParaRPr lang="es-CO"/>
          </a:p>
        </p:txBody>
      </p:sp>
      <p:pic>
        <p:nvPicPr>
          <p:cNvPr id="10" name="Imagen 9">
            <a:extLst>
              <a:ext uri="{FF2B5EF4-FFF2-40B4-BE49-F238E27FC236}">
                <a16:creationId xmlns:a16="http://schemas.microsoft.com/office/drawing/2014/main" id="{C667155A-0C8D-4CE4-9126-D1663A4F1283}"/>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9F6C6475-E0AA-440A-83C1-7BEDD5EDA96F}"/>
              </a:ext>
            </a:extLst>
          </p:cNvPr>
          <p:cNvSpPr>
            <a:spLocks noGrp="1"/>
          </p:cNvSpPr>
          <p:nvPr>
            <p:ph type="body" sz="quarter" idx="29"/>
          </p:nvPr>
        </p:nvSpPr>
        <p:spPr>
          <a:xfrm>
            <a:off x="3492708" y="1274348"/>
            <a:ext cx="4886794" cy="379129"/>
          </a:xfrm>
        </p:spPr>
        <p:txBody>
          <a:bodyPr>
            <a:noAutofit/>
          </a:bodyPr>
          <a:lstStyle>
            <a:lvl1pPr marL="0" indent="0" algn="l">
              <a:buNone/>
              <a:defRPr sz="12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pic>
        <p:nvPicPr>
          <p:cNvPr id="16" name="Gráfico 2">
            <a:extLst>
              <a:ext uri="{FF2B5EF4-FFF2-40B4-BE49-F238E27FC236}">
                <a16:creationId xmlns:a16="http://schemas.microsoft.com/office/drawing/2014/main" id="{B09CE1C5-C403-49C2-BCDD-B1F4126369F7}"/>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8556054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iseño_36">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795337" y="992777"/>
            <a:ext cx="10601325" cy="3512005"/>
          </a:xfrm>
        </p:spPr>
        <p:txBody>
          <a:bodyPr>
            <a:noAutofit/>
          </a:bodyPr>
          <a:lstStyle>
            <a:lvl1pPr marL="0" indent="0" algn="just">
              <a:buNone/>
              <a:defRPr sz="12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795337" y="4667982"/>
            <a:ext cx="10601324" cy="161507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5D26EC15-8DC3-4E3A-8BD0-894E7888312F}"/>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2887869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iseño_37">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1401" y="-2046"/>
            <a:ext cx="12192000" cy="6860046"/>
          </a:xfrm>
          <a:prstGeom prst="rect">
            <a:avLst/>
          </a:prstGeom>
        </p:spPr>
      </p:pic>
      <p:sp>
        <p:nvSpPr>
          <p:cNvPr id="10" name="Fechactualizacion"/>
          <p:cNvSpPr>
            <a:spLocks noGrp="1"/>
          </p:cNvSpPr>
          <p:nvPr>
            <p:ph type="body" sz="quarter" idx="16"/>
          </p:nvPr>
        </p:nvSpPr>
        <p:spPr>
          <a:xfrm>
            <a:off x="4662217" y="6637667"/>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7" name="Fechafinal"/>
          <p:cNvSpPr>
            <a:spLocks noGrp="1"/>
          </p:cNvSpPr>
          <p:nvPr>
            <p:ph type="body" sz="quarter" idx="17"/>
          </p:nvPr>
        </p:nvSpPr>
        <p:spPr>
          <a:xfrm>
            <a:off x="4662217" y="6392810"/>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173666" y="110512"/>
            <a:ext cx="10974125"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pic>
        <p:nvPicPr>
          <p:cNvPr id="13" name="Picture 2" descr="MapaColombia2.png">
            <a:extLst>
              <a:ext uri="{FF2B5EF4-FFF2-40B4-BE49-F238E27FC236}">
                <a16:creationId xmlns:a16="http://schemas.microsoft.com/office/drawing/2014/main" id="{57742F7F-D6A2-4AEC-92D4-978355AECD50}"/>
              </a:ext>
            </a:extLst>
          </p:cNvPr>
          <p:cNvPicPr>
            <a:picLocks noChangeAspect="1"/>
          </p:cNvPicPr>
          <p:nvPr userDrawn="1"/>
        </p:nvPicPr>
        <p:blipFill rotWithShape="1">
          <a:blip r:embed="rId3"/>
          <a:srcRect t="3026"/>
          <a:stretch/>
        </p:blipFill>
        <p:spPr>
          <a:xfrm>
            <a:off x="1819267" y="737685"/>
            <a:ext cx="4951223" cy="4678369"/>
          </a:xfrm>
          <a:prstGeom prst="rect">
            <a:avLst/>
          </a:prstGeom>
        </p:spPr>
      </p:pic>
      <p:sp>
        <p:nvSpPr>
          <p:cNvPr id="14" name="ANTIOQUIA">
            <a:extLst>
              <a:ext uri="{FF2B5EF4-FFF2-40B4-BE49-F238E27FC236}">
                <a16:creationId xmlns:a16="http://schemas.microsoft.com/office/drawing/2014/main" id="{0F2DBCDE-6B78-474E-B3EA-A88DE4F4FFF1}"/>
              </a:ext>
            </a:extLst>
          </p:cNvPr>
          <p:cNvSpPr>
            <a:spLocks noGrp="1"/>
          </p:cNvSpPr>
          <p:nvPr>
            <p:ph type="pic" sz="quarter" idx="28"/>
          </p:nvPr>
        </p:nvSpPr>
        <p:spPr>
          <a:xfrm>
            <a:off x="1371595" y="1164072"/>
            <a:ext cx="2565863" cy="621990"/>
          </a:xfrm>
        </p:spPr>
        <p:txBody>
          <a:bodyPr/>
          <a:lstStyle/>
          <a:p>
            <a:endParaRPr lang="es-CO"/>
          </a:p>
        </p:txBody>
      </p:sp>
      <p:sp>
        <p:nvSpPr>
          <p:cNvPr id="15" name="CHOCO">
            <a:extLst>
              <a:ext uri="{FF2B5EF4-FFF2-40B4-BE49-F238E27FC236}">
                <a16:creationId xmlns:a16="http://schemas.microsoft.com/office/drawing/2014/main" id="{5B10FEA7-433A-4B6B-B01D-531E5F1A61C3}"/>
              </a:ext>
            </a:extLst>
          </p:cNvPr>
          <p:cNvSpPr>
            <a:spLocks noGrp="1"/>
          </p:cNvSpPr>
          <p:nvPr>
            <p:ph type="pic" sz="quarter" idx="29"/>
          </p:nvPr>
        </p:nvSpPr>
        <p:spPr>
          <a:xfrm>
            <a:off x="292157" y="2035038"/>
            <a:ext cx="2882283" cy="354821"/>
          </a:xfrm>
        </p:spPr>
        <p:txBody>
          <a:bodyPr/>
          <a:lstStyle/>
          <a:p>
            <a:endParaRPr lang="es-CO"/>
          </a:p>
        </p:txBody>
      </p:sp>
      <p:sp>
        <p:nvSpPr>
          <p:cNvPr id="16" name="CQR">
            <a:extLst>
              <a:ext uri="{FF2B5EF4-FFF2-40B4-BE49-F238E27FC236}">
                <a16:creationId xmlns:a16="http://schemas.microsoft.com/office/drawing/2014/main" id="{BB71373E-935A-4688-971A-CBAADCFFBF27}"/>
              </a:ext>
            </a:extLst>
          </p:cNvPr>
          <p:cNvSpPr>
            <a:spLocks noGrp="1"/>
          </p:cNvSpPr>
          <p:nvPr>
            <p:ph type="pic" sz="quarter" idx="30"/>
          </p:nvPr>
        </p:nvSpPr>
        <p:spPr>
          <a:xfrm>
            <a:off x="106695" y="3045148"/>
            <a:ext cx="2766259" cy="900000"/>
          </a:xfrm>
        </p:spPr>
        <p:txBody>
          <a:bodyPr/>
          <a:lstStyle/>
          <a:p>
            <a:endParaRPr lang="es-CO"/>
          </a:p>
        </p:txBody>
      </p:sp>
      <p:sp>
        <p:nvSpPr>
          <p:cNvPr id="17" name="VALLE">
            <a:extLst>
              <a:ext uri="{FF2B5EF4-FFF2-40B4-BE49-F238E27FC236}">
                <a16:creationId xmlns:a16="http://schemas.microsoft.com/office/drawing/2014/main" id="{BCCACCBB-D290-4C29-9502-9D6B4C895EEC}"/>
              </a:ext>
            </a:extLst>
          </p:cNvPr>
          <p:cNvSpPr>
            <a:spLocks noGrp="1"/>
          </p:cNvSpPr>
          <p:nvPr>
            <p:ph type="pic" sz="quarter" idx="31"/>
          </p:nvPr>
        </p:nvSpPr>
        <p:spPr>
          <a:xfrm>
            <a:off x="50405" y="4487284"/>
            <a:ext cx="3986561" cy="721278"/>
          </a:xfrm>
        </p:spPr>
        <p:txBody>
          <a:bodyPr/>
          <a:lstStyle/>
          <a:p>
            <a:endParaRPr lang="es-CO"/>
          </a:p>
        </p:txBody>
      </p:sp>
      <p:sp>
        <p:nvSpPr>
          <p:cNvPr id="30" name="CARIBE">
            <a:extLst>
              <a:ext uri="{FF2B5EF4-FFF2-40B4-BE49-F238E27FC236}">
                <a16:creationId xmlns:a16="http://schemas.microsoft.com/office/drawing/2014/main" id="{43D0C70A-33AA-4EB0-BB2B-B765BBA991FA}"/>
              </a:ext>
            </a:extLst>
          </p:cNvPr>
          <p:cNvSpPr>
            <a:spLocks noGrp="1"/>
          </p:cNvSpPr>
          <p:nvPr>
            <p:ph type="pic" sz="quarter" idx="39"/>
          </p:nvPr>
        </p:nvSpPr>
        <p:spPr>
          <a:xfrm>
            <a:off x="4928760" y="658177"/>
            <a:ext cx="3596050" cy="540000"/>
          </a:xfrm>
        </p:spPr>
        <p:txBody>
          <a:bodyPr/>
          <a:lstStyle/>
          <a:p>
            <a:endParaRPr lang="es-CO"/>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4"/>
          <a:stretch>
            <a:fillRect/>
          </a:stretch>
        </p:blipFill>
        <p:spPr>
          <a:xfrm>
            <a:off x="1401" y="6629400"/>
            <a:ext cx="2486025" cy="228600"/>
          </a:xfrm>
          <a:prstGeom prst="rect">
            <a:avLst/>
          </a:prstGeom>
        </p:spPr>
      </p:pic>
      <p:sp>
        <p:nvSpPr>
          <p:cNvPr id="20" name="GUAVIARE">
            <a:extLst>
              <a:ext uri="{FF2B5EF4-FFF2-40B4-BE49-F238E27FC236}">
                <a16:creationId xmlns:a16="http://schemas.microsoft.com/office/drawing/2014/main" id="{2981E50D-6DB0-4A12-A5EE-E3DDF7FF3D26}"/>
              </a:ext>
            </a:extLst>
          </p:cNvPr>
          <p:cNvSpPr>
            <a:spLocks noGrp="1"/>
          </p:cNvSpPr>
          <p:nvPr>
            <p:ph type="pic" sz="quarter" idx="34"/>
          </p:nvPr>
        </p:nvSpPr>
        <p:spPr>
          <a:xfrm>
            <a:off x="5615337" y="4012815"/>
            <a:ext cx="3201751" cy="669168"/>
          </a:xfrm>
        </p:spPr>
        <p:txBody>
          <a:bodyPr/>
          <a:lstStyle/>
          <a:p>
            <a:endParaRPr lang="es-CO"/>
          </a:p>
        </p:txBody>
      </p:sp>
      <p:sp>
        <p:nvSpPr>
          <p:cNvPr id="22" name="ORIENTE">
            <a:extLst>
              <a:ext uri="{FF2B5EF4-FFF2-40B4-BE49-F238E27FC236}">
                <a16:creationId xmlns:a16="http://schemas.microsoft.com/office/drawing/2014/main" id="{0C5D19C5-C037-4C75-B817-38A213A08B57}"/>
              </a:ext>
            </a:extLst>
          </p:cNvPr>
          <p:cNvSpPr>
            <a:spLocks noGrp="1"/>
          </p:cNvSpPr>
          <p:nvPr>
            <p:ph type="pic" sz="quarter" idx="36"/>
          </p:nvPr>
        </p:nvSpPr>
        <p:spPr>
          <a:xfrm>
            <a:off x="5481328" y="1256549"/>
            <a:ext cx="3465242" cy="1620000"/>
          </a:xfrm>
        </p:spPr>
        <p:txBody>
          <a:bodyPr/>
          <a:lstStyle/>
          <a:p>
            <a:endParaRPr lang="es-CO"/>
          </a:p>
        </p:txBody>
      </p:sp>
      <p:sp>
        <p:nvSpPr>
          <p:cNvPr id="21" name="CENTRO">
            <a:extLst>
              <a:ext uri="{FF2B5EF4-FFF2-40B4-BE49-F238E27FC236}">
                <a16:creationId xmlns:a16="http://schemas.microsoft.com/office/drawing/2014/main" id="{D6F53627-189C-4BAD-B27D-0B5A52FA2580}"/>
              </a:ext>
            </a:extLst>
          </p:cNvPr>
          <p:cNvSpPr>
            <a:spLocks noGrp="1"/>
          </p:cNvSpPr>
          <p:nvPr>
            <p:ph type="pic" sz="quarter" idx="35"/>
          </p:nvPr>
        </p:nvSpPr>
        <p:spPr>
          <a:xfrm>
            <a:off x="6016017" y="3029991"/>
            <a:ext cx="3384114" cy="548636"/>
          </a:xfrm>
        </p:spPr>
        <p:txBody>
          <a:bodyPr/>
          <a:lstStyle/>
          <a:p>
            <a:endParaRPr lang="es-CO"/>
          </a:p>
        </p:txBody>
      </p:sp>
      <p:sp>
        <p:nvSpPr>
          <p:cNvPr id="18" name="SUR">
            <a:extLst>
              <a:ext uri="{FF2B5EF4-FFF2-40B4-BE49-F238E27FC236}">
                <a16:creationId xmlns:a16="http://schemas.microsoft.com/office/drawing/2014/main" id="{52DA88A9-FD00-4FE1-8F92-0DA986FE2B5F}"/>
              </a:ext>
            </a:extLst>
          </p:cNvPr>
          <p:cNvSpPr>
            <a:spLocks noGrp="1"/>
          </p:cNvSpPr>
          <p:nvPr>
            <p:ph type="pic" sz="quarter" idx="32"/>
          </p:nvPr>
        </p:nvSpPr>
        <p:spPr>
          <a:xfrm>
            <a:off x="390441" y="5341120"/>
            <a:ext cx="3783261" cy="1263029"/>
          </a:xfrm>
        </p:spPr>
        <p:txBody>
          <a:bodyPr/>
          <a:lstStyle/>
          <a:p>
            <a:endParaRPr lang="es-CO"/>
          </a:p>
        </p:txBody>
      </p:sp>
      <p:sp>
        <p:nvSpPr>
          <p:cNvPr id="19" name="THC">
            <a:extLst>
              <a:ext uri="{FF2B5EF4-FFF2-40B4-BE49-F238E27FC236}">
                <a16:creationId xmlns:a16="http://schemas.microsoft.com/office/drawing/2014/main" id="{D10DE5A6-4AC7-432D-A6E0-90D04BC2962D}"/>
              </a:ext>
            </a:extLst>
          </p:cNvPr>
          <p:cNvSpPr>
            <a:spLocks noGrp="1"/>
          </p:cNvSpPr>
          <p:nvPr>
            <p:ph type="pic" sz="quarter" idx="33"/>
          </p:nvPr>
        </p:nvSpPr>
        <p:spPr>
          <a:xfrm>
            <a:off x="4484638" y="5208562"/>
            <a:ext cx="3201751" cy="721278"/>
          </a:xfrm>
        </p:spPr>
        <p:txBody>
          <a:bodyPr/>
          <a:lstStyle/>
          <a:p>
            <a:endParaRPr lang="es-CO"/>
          </a:p>
        </p:txBody>
      </p:sp>
      <p:sp>
        <p:nvSpPr>
          <p:cNvPr id="24" name="Regiones">
            <a:extLst>
              <a:ext uri="{FF2B5EF4-FFF2-40B4-BE49-F238E27FC236}">
                <a16:creationId xmlns:a16="http://schemas.microsoft.com/office/drawing/2014/main" id="{8984D8D7-26A5-4D35-9F23-CB0E622CD65B}"/>
              </a:ext>
            </a:extLst>
          </p:cNvPr>
          <p:cNvSpPr>
            <a:spLocks noGrp="1"/>
          </p:cNvSpPr>
          <p:nvPr>
            <p:ph type="pic" sz="quarter" idx="38"/>
          </p:nvPr>
        </p:nvSpPr>
        <p:spPr>
          <a:xfrm>
            <a:off x="8662812" y="4715446"/>
            <a:ext cx="3450270" cy="2075479"/>
          </a:xfrm>
        </p:spPr>
        <p:txBody>
          <a:bodyPr/>
          <a:lstStyle/>
          <a:p>
            <a:endParaRPr lang="es-CO"/>
          </a:p>
        </p:txBody>
      </p:sp>
      <p:sp>
        <p:nvSpPr>
          <p:cNvPr id="23" name="descripcion">
            <a:extLst>
              <a:ext uri="{FF2B5EF4-FFF2-40B4-BE49-F238E27FC236}">
                <a16:creationId xmlns:a16="http://schemas.microsoft.com/office/drawing/2014/main" id="{E461CD99-7E18-4EEF-AAA8-768CFB396C2A}"/>
              </a:ext>
            </a:extLst>
          </p:cNvPr>
          <p:cNvSpPr>
            <a:spLocks noGrp="1"/>
          </p:cNvSpPr>
          <p:nvPr>
            <p:ph type="body" sz="quarter" idx="18"/>
          </p:nvPr>
        </p:nvSpPr>
        <p:spPr>
          <a:xfrm>
            <a:off x="9528183" y="812569"/>
            <a:ext cx="2557122" cy="3503738"/>
          </a:xfrm>
        </p:spPr>
        <p:txBody>
          <a:bodyPr>
            <a:noAutofit/>
          </a:bodyPr>
          <a:lstStyle>
            <a:lvl1pPr marL="0" indent="0" algn="just">
              <a:buNone/>
              <a:defRPr sz="10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25" name="Gráfico 2">
            <a:extLst>
              <a:ext uri="{FF2B5EF4-FFF2-40B4-BE49-F238E27FC236}">
                <a16:creationId xmlns:a16="http://schemas.microsoft.com/office/drawing/2014/main" id="{EC28F960-72A9-4292-991F-8BEC61188DB7}"/>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38089836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seño_3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231581"/>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795337" y="992777"/>
            <a:ext cx="10601325" cy="5290279"/>
          </a:xfrm>
        </p:spPr>
        <p:txBody>
          <a:bodyPr>
            <a:noAutofit/>
          </a:bodyPr>
          <a:lstStyle>
            <a:lvl1pPr marL="0" indent="0" algn="just">
              <a:buNone/>
              <a:defRPr sz="12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4EBCE708-A4E5-48A6-9E4E-0BD7477E8579}"/>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09241465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seño39">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C37B3-D3E7-40C2-96B9-FB58883E8531}"/>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8" name="Inferior">
            <a:extLst>
              <a:ext uri="{FF2B5EF4-FFF2-40B4-BE49-F238E27FC236}">
                <a16:creationId xmlns:a16="http://schemas.microsoft.com/office/drawing/2014/main" id="{91E65F00-0873-45D3-8609-D1F21D4C2597}"/>
              </a:ext>
            </a:extLst>
          </p:cNvPr>
          <p:cNvSpPr>
            <a:spLocks noGrp="1"/>
          </p:cNvSpPr>
          <p:nvPr>
            <p:ph type="pic" sz="quarter" idx="20"/>
          </p:nvPr>
        </p:nvSpPr>
        <p:spPr>
          <a:xfrm>
            <a:off x="534458" y="2349176"/>
            <a:ext cx="11123084" cy="3895148"/>
          </a:xfrm>
        </p:spPr>
        <p:txBody>
          <a:bodyPr/>
          <a:lstStyle/>
          <a:p>
            <a:endParaRPr lang="es-419"/>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731433"/>
            <a:ext cx="11123084" cy="1506340"/>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5672BC93-8E73-4C83-8438-884A0E5B46A8}"/>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998892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9456"/>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3398807" y="1086930"/>
            <a:ext cx="5760000" cy="2664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269863" y="3761477"/>
            <a:ext cx="5760000" cy="2664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6029862" y="3761476"/>
            <a:ext cx="5760000" cy="2664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p:cNvSpPr>
            <a:spLocks noGrp="1"/>
          </p:cNvSpPr>
          <p:nvPr>
            <p:ph type="body" sz="quarter" idx="14"/>
          </p:nvPr>
        </p:nvSpPr>
        <p:spPr>
          <a:xfrm>
            <a:off x="4692799" y="6610820"/>
            <a:ext cx="2674129" cy="310551"/>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Marcador fecha corte"/>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16"/>
          </p:nvPr>
        </p:nvSpPr>
        <p:spPr>
          <a:xfrm>
            <a:off x="9158807" y="1385830"/>
            <a:ext cx="2958581" cy="2244725"/>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33202531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seño40">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279D4B-66D6-4923-9B04-8EB56DF0BD8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Fechactualizacion">
            <a:extLst>
              <a:ext uri="{FF2B5EF4-FFF2-40B4-BE49-F238E27FC236}">
                <a16:creationId xmlns:a16="http://schemas.microsoft.com/office/drawing/2014/main" id="{A5D1911A-97F9-4CCB-952E-A9E5CF01D944}"/>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857AC42A-0C85-4CEA-8619-08DE403705D5}"/>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FDE9F53D-8233-483E-AE80-A78DA2B50CC9}"/>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Centro">
            <a:extLst>
              <a:ext uri="{FF2B5EF4-FFF2-40B4-BE49-F238E27FC236}">
                <a16:creationId xmlns:a16="http://schemas.microsoft.com/office/drawing/2014/main" id="{00E264FD-469A-47CA-8F61-D058D1E2D3E1}"/>
              </a:ext>
            </a:extLst>
          </p:cNvPr>
          <p:cNvSpPr>
            <a:spLocks noGrp="1"/>
          </p:cNvSpPr>
          <p:nvPr>
            <p:ph type="pic" sz="quarter" idx="19"/>
          </p:nvPr>
        </p:nvSpPr>
        <p:spPr>
          <a:xfrm>
            <a:off x="142875" y="606101"/>
            <a:ext cx="11887200" cy="5803577"/>
          </a:xfrm>
        </p:spPr>
        <p:txBody>
          <a:bodyPr/>
          <a:lstStyle/>
          <a:p>
            <a:endParaRPr lang="es-419"/>
          </a:p>
        </p:txBody>
      </p:sp>
      <p:pic>
        <p:nvPicPr>
          <p:cNvPr id="10" name="Imagen 9">
            <a:extLst>
              <a:ext uri="{FF2B5EF4-FFF2-40B4-BE49-F238E27FC236}">
                <a16:creationId xmlns:a16="http://schemas.microsoft.com/office/drawing/2014/main" id="{86419B95-FFCE-4E5F-BA40-6B579A1A3A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Gráfico 2">
            <a:extLst>
              <a:ext uri="{FF2B5EF4-FFF2-40B4-BE49-F238E27FC236}">
                <a16:creationId xmlns:a16="http://schemas.microsoft.com/office/drawing/2014/main" id="{FE211E45-8059-443C-BF0F-DD3894BA0768}"/>
              </a:ext>
            </a:extLst>
          </p:cNvPr>
          <p:cNvPicPr>
            <a:picLocks noChangeAspect="1"/>
          </p:cNvPicPr>
          <p:nvPr userDrawn="1"/>
        </p:nvPicPr>
        <p:blipFill>
          <a:blip r:embed="rId4"/>
          <a:srcRect/>
          <a:stretch/>
        </p:blipFill>
        <p:spPr>
          <a:xfrm>
            <a:off x="11122089" y="-271185"/>
            <a:ext cx="1176307" cy="1176307"/>
          </a:xfrm>
          <a:prstGeom prst="rect">
            <a:avLst/>
          </a:prstGeom>
        </p:spPr>
      </p:pic>
    </p:spTree>
    <p:extLst>
      <p:ext uri="{BB962C8B-B14F-4D97-AF65-F5344CB8AC3E}">
        <p14:creationId xmlns:p14="http://schemas.microsoft.com/office/powerpoint/2010/main" val="195067619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iseño4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23485" y="13991"/>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925569" y="5255855"/>
            <a:ext cx="10565452" cy="568754"/>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718692" y="1087361"/>
            <a:ext cx="10979206" cy="2675437"/>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Inferior">
            <a:extLst>
              <a:ext uri="{FF2B5EF4-FFF2-40B4-BE49-F238E27FC236}">
                <a16:creationId xmlns:a16="http://schemas.microsoft.com/office/drawing/2014/main" id="{DC8ECD08-821B-4031-B4E4-363E7A8CBF25}"/>
              </a:ext>
            </a:extLst>
          </p:cNvPr>
          <p:cNvSpPr>
            <a:spLocks noGrp="1"/>
          </p:cNvSpPr>
          <p:nvPr>
            <p:ph type="pic" sz="quarter" idx="20"/>
          </p:nvPr>
        </p:nvSpPr>
        <p:spPr>
          <a:xfrm>
            <a:off x="4130842" y="4058653"/>
            <a:ext cx="4154906" cy="977965"/>
          </a:xfrm>
        </p:spPr>
        <p:txBody>
          <a:bodyPr/>
          <a:lstStyle/>
          <a:p>
            <a:endParaRPr lang="es-419"/>
          </a:p>
        </p:txBody>
      </p:sp>
      <p:pic>
        <p:nvPicPr>
          <p:cNvPr id="14" name="Gráfico 2">
            <a:extLst>
              <a:ext uri="{FF2B5EF4-FFF2-40B4-BE49-F238E27FC236}">
                <a16:creationId xmlns:a16="http://schemas.microsoft.com/office/drawing/2014/main" id="{C4C07269-6C77-4892-8F8D-1DD7E9CB677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34940525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iseño42">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C1C12689-AF6C-4BA5-887F-732B5FB2A90C}"/>
              </a:ext>
            </a:extLst>
          </p:cNvPr>
          <p:cNvSpPr>
            <a:spLocks noGrp="1"/>
          </p:cNvSpPr>
          <p:nvPr>
            <p:ph type="ftr" sz="quarter" idx="10"/>
          </p:nvPr>
        </p:nvSpPr>
        <p:spPr/>
        <p:txBody>
          <a:bodyPr/>
          <a:lstStyle/>
          <a:p>
            <a:r>
              <a:rPr lang="es-CO"/>
              <a:t>Todos los derechos reservados para XM S.A.E.S.P.</a:t>
            </a:r>
          </a:p>
          <a:p>
            <a:endParaRPr lang="es-CO" sz="1050"/>
          </a:p>
        </p:txBody>
      </p:sp>
      <p:pic>
        <p:nvPicPr>
          <p:cNvPr id="4" name="Imagen 3">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24140" y="-2046"/>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Derecha">
            <a:extLst>
              <a:ext uri="{FF2B5EF4-FFF2-40B4-BE49-F238E27FC236}">
                <a16:creationId xmlns:a16="http://schemas.microsoft.com/office/drawing/2014/main" id="{45362D3B-324C-43C9-9277-7D15DAB00322}"/>
              </a:ext>
            </a:extLst>
          </p:cNvPr>
          <p:cNvSpPr>
            <a:spLocks noGrp="1"/>
          </p:cNvSpPr>
          <p:nvPr>
            <p:ph type="pic" sz="quarter" idx="19"/>
          </p:nvPr>
        </p:nvSpPr>
        <p:spPr>
          <a:xfrm>
            <a:off x="148243" y="731433"/>
            <a:ext cx="6134609" cy="5736503"/>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2" name="Centro">
            <a:extLst>
              <a:ext uri="{FF2B5EF4-FFF2-40B4-BE49-F238E27FC236}">
                <a16:creationId xmlns:a16="http://schemas.microsoft.com/office/drawing/2014/main" id="{C70ABE05-2B30-46E0-848C-34201C57FB1E}"/>
              </a:ext>
            </a:extLst>
          </p:cNvPr>
          <p:cNvSpPr>
            <a:spLocks noGrp="1"/>
          </p:cNvSpPr>
          <p:nvPr>
            <p:ph type="pic" sz="quarter" idx="20"/>
          </p:nvPr>
        </p:nvSpPr>
        <p:spPr>
          <a:xfrm>
            <a:off x="6708580" y="733345"/>
            <a:ext cx="5096014" cy="1272854"/>
          </a:xfrm>
        </p:spPr>
        <p:txBody>
          <a:bodyPr/>
          <a:lstStyle/>
          <a:p>
            <a:endParaRPr lang="es-419"/>
          </a:p>
        </p:txBody>
      </p:sp>
      <p:pic>
        <p:nvPicPr>
          <p:cNvPr id="13" name="Marcador de contenido 5">
            <a:extLst>
              <a:ext uri="{FF2B5EF4-FFF2-40B4-BE49-F238E27FC236}">
                <a16:creationId xmlns:a16="http://schemas.microsoft.com/office/drawing/2014/main" id="{62C82C8C-9250-4B48-89C9-6905B7F3BEA0}"/>
              </a:ext>
            </a:extLst>
          </p:cNvPr>
          <p:cNvPicPr>
            <a:picLocks noChangeAspect="1"/>
          </p:cNvPicPr>
          <p:nvPr userDrawn="1"/>
        </p:nvPicPr>
        <p:blipFill>
          <a:blip r:embed="rId4"/>
          <a:stretch>
            <a:fillRect/>
          </a:stretch>
        </p:blipFill>
        <p:spPr>
          <a:xfrm>
            <a:off x="10229444" y="6077813"/>
            <a:ext cx="2139457" cy="858471"/>
          </a:xfrm>
          <a:prstGeom prst="rect">
            <a:avLst/>
          </a:prstGeom>
          <a:noFill/>
        </p:spPr>
      </p:pic>
      <p:sp>
        <p:nvSpPr>
          <p:cNvPr id="14" name="Izquierda">
            <a:extLst>
              <a:ext uri="{FF2B5EF4-FFF2-40B4-BE49-F238E27FC236}">
                <a16:creationId xmlns:a16="http://schemas.microsoft.com/office/drawing/2014/main" id="{75C43DC1-542F-4D46-99EE-C4447B27C013}"/>
              </a:ext>
            </a:extLst>
          </p:cNvPr>
          <p:cNvSpPr>
            <a:spLocks noGrp="1"/>
          </p:cNvSpPr>
          <p:nvPr>
            <p:ph type="pic" sz="quarter" idx="21"/>
          </p:nvPr>
        </p:nvSpPr>
        <p:spPr>
          <a:xfrm>
            <a:off x="6469440" y="1760714"/>
            <a:ext cx="5574294" cy="4363941"/>
          </a:xfrm>
        </p:spPr>
        <p:txBody>
          <a:bodyPr/>
          <a:lstStyle/>
          <a:p>
            <a:endParaRPr lang="es-419"/>
          </a:p>
        </p:txBody>
      </p:sp>
      <p:sp>
        <p:nvSpPr>
          <p:cNvPr id="15" name="descripcion1">
            <a:extLst>
              <a:ext uri="{FF2B5EF4-FFF2-40B4-BE49-F238E27FC236}">
                <a16:creationId xmlns:a16="http://schemas.microsoft.com/office/drawing/2014/main" id="{116C9295-D8C9-4BC7-84CD-2086279D43FB}"/>
              </a:ext>
            </a:extLst>
          </p:cNvPr>
          <p:cNvSpPr>
            <a:spLocks noGrp="1"/>
          </p:cNvSpPr>
          <p:nvPr>
            <p:ph type="body" sz="quarter" idx="22"/>
          </p:nvPr>
        </p:nvSpPr>
        <p:spPr>
          <a:xfrm>
            <a:off x="2006326" y="461854"/>
            <a:ext cx="2705571" cy="336306"/>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9" name="descripcion2">
            <a:extLst>
              <a:ext uri="{FF2B5EF4-FFF2-40B4-BE49-F238E27FC236}">
                <a16:creationId xmlns:a16="http://schemas.microsoft.com/office/drawing/2014/main" id="{DECD4A60-6364-4BF5-86D7-893348235017}"/>
              </a:ext>
            </a:extLst>
          </p:cNvPr>
          <p:cNvSpPr>
            <a:spLocks noGrp="1"/>
          </p:cNvSpPr>
          <p:nvPr>
            <p:ph type="body" sz="quarter" idx="25"/>
          </p:nvPr>
        </p:nvSpPr>
        <p:spPr>
          <a:xfrm>
            <a:off x="7998680" y="468346"/>
            <a:ext cx="2372745" cy="318553"/>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descripcion3">
            <a:extLst>
              <a:ext uri="{FF2B5EF4-FFF2-40B4-BE49-F238E27FC236}">
                <a16:creationId xmlns:a16="http://schemas.microsoft.com/office/drawing/2014/main" id="{97F9335C-C7CC-4964-90B6-53F75FD363CC}"/>
              </a:ext>
            </a:extLst>
          </p:cNvPr>
          <p:cNvSpPr>
            <a:spLocks noGrp="1"/>
          </p:cNvSpPr>
          <p:nvPr>
            <p:ph type="body" sz="quarter" idx="26"/>
          </p:nvPr>
        </p:nvSpPr>
        <p:spPr>
          <a:xfrm>
            <a:off x="7085312" y="1524390"/>
            <a:ext cx="4342550" cy="319597"/>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6" name="Gráfico 2">
            <a:extLst>
              <a:ext uri="{FF2B5EF4-FFF2-40B4-BE49-F238E27FC236}">
                <a16:creationId xmlns:a16="http://schemas.microsoft.com/office/drawing/2014/main" id="{FC2D6805-4BBD-4E3E-AD4B-4BB007BD4B42}"/>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363363517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diseño43">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2785466" y="1076175"/>
            <a:ext cx="6134793" cy="3557847"/>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Inferior">
            <a:extLst>
              <a:ext uri="{FF2B5EF4-FFF2-40B4-BE49-F238E27FC236}">
                <a16:creationId xmlns:a16="http://schemas.microsoft.com/office/drawing/2014/main" id="{DC8ECD08-821B-4031-B4E4-363E7A8CBF25}"/>
              </a:ext>
            </a:extLst>
          </p:cNvPr>
          <p:cNvSpPr>
            <a:spLocks noGrp="1"/>
          </p:cNvSpPr>
          <p:nvPr>
            <p:ph type="pic" sz="quarter" idx="20"/>
          </p:nvPr>
        </p:nvSpPr>
        <p:spPr>
          <a:xfrm>
            <a:off x="2999428" y="5060859"/>
            <a:ext cx="5706868" cy="977965"/>
          </a:xfrm>
        </p:spPr>
        <p:txBody>
          <a:bodyPr/>
          <a:lstStyle/>
          <a:p>
            <a:endParaRPr lang="es-419"/>
          </a:p>
        </p:txBody>
      </p:sp>
      <p:pic>
        <p:nvPicPr>
          <p:cNvPr id="14" name="Gráfico 2">
            <a:extLst>
              <a:ext uri="{FF2B5EF4-FFF2-40B4-BE49-F238E27FC236}">
                <a16:creationId xmlns:a16="http://schemas.microsoft.com/office/drawing/2014/main" id="{6910AB0E-18BE-4F97-88AF-83B3D798ADFC}"/>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1344666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diseño44">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C1C12689-AF6C-4BA5-887F-732B5FB2A90C}"/>
              </a:ext>
            </a:extLst>
          </p:cNvPr>
          <p:cNvSpPr>
            <a:spLocks noGrp="1"/>
          </p:cNvSpPr>
          <p:nvPr>
            <p:ph type="ftr" sz="quarter" idx="10"/>
          </p:nvPr>
        </p:nvSpPr>
        <p:spPr/>
        <p:txBody>
          <a:bodyPr/>
          <a:lstStyle/>
          <a:p>
            <a:r>
              <a:rPr lang="es-CO"/>
              <a:t>Todos los derechos reservados para XM S.A.E.S.P.</a:t>
            </a:r>
          </a:p>
          <a:p>
            <a:endParaRPr lang="es-CO" sz="1050"/>
          </a:p>
        </p:txBody>
      </p:sp>
      <p:pic>
        <p:nvPicPr>
          <p:cNvPr id="4" name="Inferior_">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0" y="-25560"/>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Derecha">
            <a:extLst>
              <a:ext uri="{FF2B5EF4-FFF2-40B4-BE49-F238E27FC236}">
                <a16:creationId xmlns:a16="http://schemas.microsoft.com/office/drawing/2014/main" id="{45362D3B-324C-43C9-9277-7D15DAB00322}"/>
              </a:ext>
            </a:extLst>
          </p:cNvPr>
          <p:cNvSpPr>
            <a:spLocks noGrp="1"/>
          </p:cNvSpPr>
          <p:nvPr>
            <p:ph type="pic" sz="quarter" idx="19"/>
          </p:nvPr>
        </p:nvSpPr>
        <p:spPr>
          <a:xfrm>
            <a:off x="678335" y="1304925"/>
            <a:ext cx="3636490" cy="4876800"/>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2" name="Superior">
            <a:extLst>
              <a:ext uri="{FF2B5EF4-FFF2-40B4-BE49-F238E27FC236}">
                <a16:creationId xmlns:a16="http://schemas.microsoft.com/office/drawing/2014/main" id="{C70ABE05-2B30-46E0-848C-34201C57FB1E}"/>
              </a:ext>
            </a:extLst>
          </p:cNvPr>
          <p:cNvSpPr>
            <a:spLocks noGrp="1"/>
          </p:cNvSpPr>
          <p:nvPr>
            <p:ph type="pic" sz="quarter" idx="20"/>
          </p:nvPr>
        </p:nvSpPr>
        <p:spPr>
          <a:xfrm>
            <a:off x="4724399" y="922373"/>
            <a:ext cx="6782747" cy="1973227"/>
          </a:xfrm>
        </p:spPr>
        <p:txBody>
          <a:bodyPr/>
          <a:lstStyle/>
          <a:p>
            <a:endParaRPr lang="es-419"/>
          </a:p>
        </p:txBody>
      </p:sp>
      <p:pic>
        <p:nvPicPr>
          <p:cNvPr id="13" name="Marcador de contenido 5">
            <a:extLst>
              <a:ext uri="{FF2B5EF4-FFF2-40B4-BE49-F238E27FC236}">
                <a16:creationId xmlns:a16="http://schemas.microsoft.com/office/drawing/2014/main" id="{62C82C8C-9250-4B48-89C9-6905B7F3BEA0}"/>
              </a:ext>
            </a:extLst>
          </p:cNvPr>
          <p:cNvPicPr>
            <a:picLocks noChangeAspect="1"/>
          </p:cNvPicPr>
          <p:nvPr userDrawn="1"/>
        </p:nvPicPr>
        <p:blipFill>
          <a:blip r:embed="rId4"/>
          <a:stretch>
            <a:fillRect/>
          </a:stretch>
        </p:blipFill>
        <p:spPr>
          <a:xfrm>
            <a:off x="9279334" y="5436759"/>
            <a:ext cx="3541979" cy="1421241"/>
          </a:xfrm>
          <a:prstGeom prst="rect">
            <a:avLst/>
          </a:prstGeom>
          <a:noFill/>
        </p:spPr>
      </p:pic>
      <p:sp>
        <p:nvSpPr>
          <p:cNvPr id="14" name="Inferior">
            <a:extLst>
              <a:ext uri="{FF2B5EF4-FFF2-40B4-BE49-F238E27FC236}">
                <a16:creationId xmlns:a16="http://schemas.microsoft.com/office/drawing/2014/main" id="{75C43DC1-542F-4D46-99EE-C4447B27C013}"/>
              </a:ext>
            </a:extLst>
          </p:cNvPr>
          <p:cNvSpPr>
            <a:spLocks noGrp="1"/>
          </p:cNvSpPr>
          <p:nvPr>
            <p:ph type="pic" sz="quarter" idx="21"/>
          </p:nvPr>
        </p:nvSpPr>
        <p:spPr>
          <a:xfrm>
            <a:off x="4724400" y="2971799"/>
            <a:ext cx="6782747" cy="1973227"/>
          </a:xfrm>
        </p:spPr>
        <p:txBody>
          <a:bodyPr/>
          <a:lstStyle/>
          <a:p>
            <a:endParaRPr lang="es-419"/>
          </a:p>
        </p:txBody>
      </p:sp>
      <p:sp>
        <p:nvSpPr>
          <p:cNvPr id="15" name="descripcion">
            <a:extLst>
              <a:ext uri="{FF2B5EF4-FFF2-40B4-BE49-F238E27FC236}">
                <a16:creationId xmlns:a16="http://schemas.microsoft.com/office/drawing/2014/main" id="{1EE0D15F-EBDB-416A-B1D2-FBD5CE36614D}"/>
              </a:ext>
            </a:extLst>
          </p:cNvPr>
          <p:cNvSpPr>
            <a:spLocks noGrp="1"/>
          </p:cNvSpPr>
          <p:nvPr>
            <p:ph type="body" sz="quarter" idx="18"/>
          </p:nvPr>
        </p:nvSpPr>
        <p:spPr>
          <a:xfrm>
            <a:off x="4724399" y="5134254"/>
            <a:ext cx="6782747" cy="485497"/>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6" name="descripcion2">
            <a:extLst>
              <a:ext uri="{FF2B5EF4-FFF2-40B4-BE49-F238E27FC236}">
                <a16:creationId xmlns:a16="http://schemas.microsoft.com/office/drawing/2014/main" id="{D91A9F9A-3F6E-4A43-885E-30C4C796BEB0}"/>
              </a:ext>
            </a:extLst>
          </p:cNvPr>
          <p:cNvSpPr>
            <a:spLocks noGrp="1"/>
          </p:cNvSpPr>
          <p:nvPr>
            <p:ph type="body" sz="quarter" idx="22"/>
          </p:nvPr>
        </p:nvSpPr>
        <p:spPr>
          <a:xfrm>
            <a:off x="1304925" y="951163"/>
            <a:ext cx="2362200" cy="382552"/>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7" name="Gráfico 2">
            <a:extLst>
              <a:ext uri="{FF2B5EF4-FFF2-40B4-BE49-F238E27FC236}">
                <a16:creationId xmlns:a16="http://schemas.microsoft.com/office/drawing/2014/main" id="{66EE4316-8E9C-42F1-A797-EB068826FC89}"/>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37839611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iseño45">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39402"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112799"/>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536468" y="5815366"/>
            <a:ext cx="9119062" cy="570023"/>
          </a:xfrm>
        </p:spPr>
        <p:txBody>
          <a:bodyPr>
            <a:noAutofit/>
          </a:bodyPr>
          <a:lstStyle>
            <a:lvl1pPr marL="0" indent="0" algn="just">
              <a:buNone/>
              <a:defRPr sz="7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MX"/>
          </a:p>
          <a:p>
            <a:pPr lvl="0"/>
            <a:endParaRPr lang="es-MX"/>
          </a:p>
          <a:p>
            <a:pPr lvl="0"/>
            <a:endParaRPr lang="es-MX"/>
          </a:p>
          <a:p>
            <a:pPr lvl="0"/>
            <a:endParaRPr lang="es-MX"/>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536468" y="639969"/>
            <a:ext cx="9119062" cy="5237129"/>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1401" y="6629400"/>
            <a:ext cx="2486025" cy="228600"/>
          </a:xfrm>
          <a:prstGeom prst="rect">
            <a:avLst/>
          </a:prstGeom>
        </p:spPr>
      </p:pic>
      <p:pic>
        <p:nvPicPr>
          <p:cNvPr id="13" name="Gráfico 2">
            <a:extLst>
              <a:ext uri="{FF2B5EF4-FFF2-40B4-BE49-F238E27FC236}">
                <a16:creationId xmlns:a16="http://schemas.microsoft.com/office/drawing/2014/main" id="{0E546E28-DA99-489E-86BD-6EDB32AC1125}"/>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6338224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diseño46">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1401" y="295"/>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802803" y="6648275"/>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802803" y="6459047"/>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Izquierda">
            <a:extLst>
              <a:ext uri="{FF2B5EF4-FFF2-40B4-BE49-F238E27FC236}">
                <a16:creationId xmlns:a16="http://schemas.microsoft.com/office/drawing/2014/main" id="{45362D3B-324C-43C9-9277-7D15DAB00322}"/>
              </a:ext>
            </a:extLst>
          </p:cNvPr>
          <p:cNvSpPr>
            <a:spLocks noGrp="1"/>
          </p:cNvSpPr>
          <p:nvPr>
            <p:ph type="pic" sz="quarter" idx="19"/>
          </p:nvPr>
        </p:nvSpPr>
        <p:spPr>
          <a:xfrm>
            <a:off x="352425" y="710664"/>
            <a:ext cx="4312029" cy="5921077"/>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1401" y="6631741"/>
            <a:ext cx="2486025" cy="228600"/>
          </a:xfrm>
          <a:prstGeom prst="rect">
            <a:avLst/>
          </a:prstGeom>
        </p:spPr>
      </p:pic>
      <p:sp>
        <p:nvSpPr>
          <p:cNvPr id="13" name="Derecha">
            <a:extLst>
              <a:ext uri="{FF2B5EF4-FFF2-40B4-BE49-F238E27FC236}">
                <a16:creationId xmlns:a16="http://schemas.microsoft.com/office/drawing/2014/main" id="{09EC261C-280D-4BB9-9EDD-06713BD9ECF6}"/>
              </a:ext>
            </a:extLst>
          </p:cNvPr>
          <p:cNvSpPr>
            <a:spLocks noGrp="1"/>
          </p:cNvSpPr>
          <p:nvPr>
            <p:ph type="pic" sz="quarter" idx="22"/>
          </p:nvPr>
        </p:nvSpPr>
        <p:spPr>
          <a:xfrm>
            <a:off x="7322444" y="692575"/>
            <a:ext cx="4312029" cy="5939166"/>
          </a:xfrm>
        </p:spPr>
        <p:txBody>
          <a:bodyPr/>
          <a:lstStyle/>
          <a:p>
            <a:endParaRPr lang="es-419"/>
          </a:p>
        </p:txBody>
      </p:sp>
      <p:sp>
        <p:nvSpPr>
          <p:cNvPr id="11" name="TituloIzq">
            <a:extLst>
              <a:ext uri="{FF2B5EF4-FFF2-40B4-BE49-F238E27FC236}">
                <a16:creationId xmlns:a16="http://schemas.microsoft.com/office/drawing/2014/main" id="{7893CCFB-94E5-4D46-8173-D73A323F4D74}"/>
              </a:ext>
            </a:extLst>
          </p:cNvPr>
          <p:cNvSpPr>
            <a:spLocks noGrp="1"/>
          </p:cNvSpPr>
          <p:nvPr>
            <p:ph type="body" sz="quarter" idx="39"/>
          </p:nvPr>
        </p:nvSpPr>
        <p:spPr>
          <a:xfrm>
            <a:off x="557527" y="455019"/>
            <a:ext cx="3901827" cy="237556"/>
          </a:xfrm>
        </p:spPr>
        <p:txBody>
          <a:bodyPr>
            <a:noAutofit/>
          </a:bodyPr>
          <a:lstStyle>
            <a:lvl1pPr marL="0" indent="0" algn="ctr">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p:txBody>
      </p:sp>
      <p:sp>
        <p:nvSpPr>
          <p:cNvPr id="12" name="TituloDer">
            <a:extLst>
              <a:ext uri="{FF2B5EF4-FFF2-40B4-BE49-F238E27FC236}">
                <a16:creationId xmlns:a16="http://schemas.microsoft.com/office/drawing/2014/main" id="{9F02AE4B-5D7D-4B75-9FFD-CA73A1C21E11}"/>
              </a:ext>
            </a:extLst>
          </p:cNvPr>
          <p:cNvSpPr>
            <a:spLocks noGrp="1"/>
          </p:cNvSpPr>
          <p:nvPr>
            <p:ph type="body" sz="quarter" idx="40"/>
          </p:nvPr>
        </p:nvSpPr>
        <p:spPr>
          <a:xfrm>
            <a:off x="7751191" y="442930"/>
            <a:ext cx="3647075" cy="251157"/>
          </a:xfrm>
        </p:spPr>
        <p:txBody>
          <a:bodyPr>
            <a:noAutofit/>
          </a:bodyPr>
          <a:lstStyle>
            <a:lvl1pPr marL="0" indent="0" algn="ctr">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p:txBody>
      </p:sp>
      <p:pic>
        <p:nvPicPr>
          <p:cNvPr id="14" name="Gráfico 2">
            <a:extLst>
              <a:ext uri="{FF2B5EF4-FFF2-40B4-BE49-F238E27FC236}">
                <a16:creationId xmlns:a16="http://schemas.microsoft.com/office/drawing/2014/main" id="{09A0084B-5CD1-44A9-A0E4-EF20F7635EE6}"/>
              </a:ext>
            </a:extLst>
          </p:cNvPr>
          <p:cNvPicPr>
            <a:picLocks noChangeAspect="1"/>
          </p:cNvPicPr>
          <p:nvPr userDrawn="1"/>
        </p:nvPicPr>
        <p:blipFill>
          <a:blip r:embed="rId4"/>
          <a:srcRect/>
          <a:stretch/>
        </p:blipFill>
        <p:spPr>
          <a:xfrm>
            <a:off x="11329655" y="-188898"/>
            <a:ext cx="981849" cy="981849"/>
          </a:xfrm>
          <a:prstGeom prst="rect">
            <a:avLst/>
          </a:prstGeom>
        </p:spPr>
      </p:pic>
    </p:spTree>
    <p:extLst>
      <p:ext uri="{BB962C8B-B14F-4D97-AF65-F5344CB8AC3E}">
        <p14:creationId xmlns:p14="http://schemas.microsoft.com/office/powerpoint/2010/main" val="11604475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diseño23_0">
    <p:spTree>
      <p:nvGrpSpPr>
        <p:cNvPr id="1" name=""/>
        <p:cNvGrpSpPr/>
        <p:nvPr/>
      </p:nvGrpSpPr>
      <p:grpSpPr>
        <a:xfrm>
          <a:off x="0" y="0"/>
          <a:ext cx="0" cy="0"/>
          <a:chOff x="0" y="0"/>
          <a:chExt cx="0" cy="0"/>
        </a:xfrm>
      </p:grpSpPr>
      <p:sp>
        <p:nvSpPr>
          <p:cNvPr id="6" name="Título">
            <a:extLst>
              <a:ext uri="{FF2B5EF4-FFF2-40B4-BE49-F238E27FC236}">
                <a16:creationId xmlns:a16="http://schemas.microsoft.com/office/drawing/2014/main" id="{0DF594E0-3B20-4613-A206-AD66F2B785F6}"/>
              </a:ext>
            </a:extLst>
          </p:cNvPr>
          <p:cNvSpPr>
            <a:spLocks noGrp="1"/>
          </p:cNvSpPr>
          <p:nvPr>
            <p:ph type="title"/>
          </p:nvPr>
        </p:nvSpPr>
        <p:spPr>
          <a:xfrm>
            <a:off x="2931502" y="437788"/>
            <a:ext cx="6677026" cy="853902"/>
          </a:xfrm>
        </p:spPr>
        <p:txBody>
          <a:bodyPr vert="horz" lIns="91440" tIns="45720" rIns="91440" bIns="45720" rtlCol="0" anchor="ctr">
            <a:noAutofit/>
          </a:bodyPr>
          <a:lstStyle>
            <a:lvl1pPr algn="ctr">
              <a:defRPr lang="es-ES" sz="32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pie de página">
            <a:extLst>
              <a:ext uri="{FF2B5EF4-FFF2-40B4-BE49-F238E27FC236}">
                <a16:creationId xmlns:a16="http://schemas.microsoft.com/office/drawing/2014/main" id="{E044BA63-EE6D-4A9D-9C88-3AE24C0278D6}"/>
              </a:ext>
            </a:extLst>
          </p:cNvPr>
          <p:cNvSpPr>
            <a:spLocks noGrp="1"/>
          </p:cNvSpPr>
          <p:nvPr>
            <p:ph type="ftr" sz="quarter" idx="10"/>
          </p:nvPr>
        </p:nvSpPr>
        <p:spPr>
          <a:xfrm>
            <a:off x="132694" y="6739853"/>
            <a:ext cx="3131389" cy="193278"/>
          </a:xfrm>
        </p:spPr>
        <p:txBody>
          <a:bodyPr/>
          <a:lstStyle/>
          <a:p>
            <a:r>
              <a:rPr lang="es-CO"/>
              <a:t>Todos los derechos reservados para XM S.A.E.S.P.</a:t>
            </a:r>
          </a:p>
          <a:p>
            <a:endParaRPr lang="es-CO"/>
          </a:p>
        </p:txBody>
      </p:sp>
      <p:sp>
        <p:nvSpPr>
          <p:cNvPr id="8" name="Fechactualizacion">
            <a:extLst>
              <a:ext uri="{FF2B5EF4-FFF2-40B4-BE49-F238E27FC236}">
                <a16:creationId xmlns:a16="http://schemas.microsoft.com/office/drawing/2014/main" id="{926F7CD8-8564-4255-B6B2-835F228C7873}"/>
              </a:ext>
            </a:extLst>
          </p:cNvPr>
          <p:cNvSpPr>
            <a:spLocks noGrp="1"/>
          </p:cNvSpPr>
          <p:nvPr>
            <p:ph type="body" sz="quarter" idx="21"/>
          </p:nvPr>
        </p:nvSpPr>
        <p:spPr>
          <a:xfrm>
            <a:off x="4433131" y="640489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9" name="Fechafinal">
            <a:extLst>
              <a:ext uri="{FF2B5EF4-FFF2-40B4-BE49-F238E27FC236}">
                <a16:creationId xmlns:a16="http://schemas.microsoft.com/office/drawing/2014/main" id="{18B9ACA2-2DC5-4EFF-93C7-6005D65EA775}"/>
              </a:ext>
            </a:extLst>
          </p:cNvPr>
          <p:cNvSpPr>
            <a:spLocks noGrp="1"/>
          </p:cNvSpPr>
          <p:nvPr>
            <p:ph type="body" sz="quarter" idx="22"/>
          </p:nvPr>
        </p:nvSpPr>
        <p:spPr>
          <a:xfrm>
            <a:off x="4433131" y="617637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Rectángulo 9">
            <a:extLst>
              <a:ext uri="{FF2B5EF4-FFF2-40B4-BE49-F238E27FC236}">
                <a16:creationId xmlns:a16="http://schemas.microsoft.com/office/drawing/2014/main" id="{A89A2C2C-C81D-46A3-BFDC-E761C3867C9A}"/>
              </a:ext>
            </a:extLst>
          </p:cNvPr>
          <p:cNvSpPr/>
          <p:nvPr userDrawn="1"/>
        </p:nvSpPr>
        <p:spPr>
          <a:xfrm>
            <a:off x="2485831" y="2033130"/>
            <a:ext cx="7568369" cy="3170099"/>
          </a:xfrm>
          <a:prstGeom prst="rect">
            <a:avLst/>
          </a:prstGeom>
        </p:spPr>
        <p:txBody>
          <a:bodyPr wrap="square">
            <a:spAutoFit/>
          </a:bodyPr>
          <a:lstStyle/>
          <a:p>
            <a:pPr marL="285750" indent="-285750" algn="just">
              <a:lnSpc>
                <a:spcPct val="100000"/>
              </a:lnSpc>
              <a:buFont typeface="Arial" panose="020B0604020202020204" pitchFamily="34" charset="0"/>
              <a:buChar char="•"/>
            </a:pPr>
            <a:r>
              <a:rPr lang="es-MX" sz="2000">
                <a:solidFill>
                  <a:schemeClr val="tx1"/>
                </a:solidFill>
                <a:latin typeface="Arial" panose="020B0604020202020204" pitchFamily="34" charset="0"/>
                <a:cs typeface="Arial" panose="020B0604020202020204" pitchFamily="34" charset="0"/>
              </a:rPr>
              <a:t>Presentar la evolución de los principales aspectos comerciales de las </a:t>
            </a:r>
            <a:r>
              <a:rPr lang="es-MX" sz="2000" err="1">
                <a:solidFill>
                  <a:schemeClr val="tx1"/>
                </a:solidFill>
                <a:latin typeface="Arial" panose="020B0604020202020204" pitchFamily="34" charset="0"/>
                <a:cs typeface="Arial" panose="020B0604020202020204" pitchFamily="34" charset="0"/>
              </a:rPr>
              <a:t>TIE</a:t>
            </a:r>
            <a:r>
              <a:rPr lang="es-MX" sz="2000">
                <a:solidFill>
                  <a:schemeClr val="tx1"/>
                </a:solidFill>
                <a:latin typeface="Arial" panose="020B0604020202020204" pitchFamily="34" charset="0"/>
                <a:cs typeface="Arial" panose="020B0604020202020204" pitchFamily="34" charset="0"/>
              </a:rPr>
              <a:t> durante el mes analizado en este informe.</a:t>
            </a:r>
          </a:p>
          <a:p>
            <a:pPr marL="285750" indent="-285750" algn="just">
              <a:lnSpc>
                <a:spcPct val="100000"/>
              </a:lnSpc>
              <a:buFont typeface="Arial" panose="020B0604020202020204" pitchFamily="34" charset="0"/>
              <a:buChar char="•"/>
            </a:pPr>
            <a:endParaRPr lang="es-MX" sz="2000">
              <a:solidFill>
                <a:schemeClr val="tx1"/>
              </a:solidFill>
              <a:latin typeface="Arial" panose="020B0604020202020204" pitchFamily="34" charset="0"/>
              <a:cs typeface="Arial" panose="020B0604020202020204" pitchFamily="34" charset="0"/>
            </a:endParaRPr>
          </a:p>
          <a:p>
            <a:pPr marL="285750" indent="-285750" algn="just">
              <a:lnSpc>
                <a:spcPct val="100000"/>
              </a:lnSpc>
              <a:buFont typeface="Arial" panose="020B0604020202020204" pitchFamily="34" charset="0"/>
              <a:buChar char="•"/>
            </a:pPr>
            <a:r>
              <a:rPr lang="es-MX" sz="2000">
                <a:solidFill>
                  <a:schemeClr val="tx1"/>
                </a:solidFill>
                <a:latin typeface="Arial" panose="020B0604020202020204" pitchFamily="34" charset="0"/>
                <a:cs typeface="Arial" panose="020B0604020202020204" pitchFamily="34" charset="0"/>
              </a:rPr>
              <a:t>Dar cumplimiento a lo establecido en el artículo 7º de la Resolución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004 de 2003, modificado por el artículo 2º de la resolución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014 de 2004, según el cual el </a:t>
            </a:r>
            <a:r>
              <a:rPr lang="es-MX" sz="2000" err="1">
                <a:solidFill>
                  <a:schemeClr val="tx1"/>
                </a:solidFill>
                <a:latin typeface="Arial" panose="020B0604020202020204" pitchFamily="34" charset="0"/>
                <a:cs typeface="Arial" panose="020B0604020202020204" pitchFamily="34" charset="0"/>
              </a:rPr>
              <a:t>ASIC</a:t>
            </a:r>
            <a:r>
              <a:rPr lang="es-MX" sz="2000">
                <a:solidFill>
                  <a:schemeClr val="tx1"/>
                </a:solidFill>
                <a:latin typeface="Arial" panose="020B0604020202020204" pitchFamily="34" charset="0"/>
                <a:cs typeface="Arial" panose="020B0604020202020204" pitchFamily="34" charset="0"/>
              </a:rPr>
              <a:t> debe informar a la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el día 20 calendario, los valores estimados y reales de cada una de las variables involucradas en el cálculo para la programación de las Transacciones Internacionales de Electricidad de Corto Plazo –</a:t>
            </a:r>
            <a:r>
              <a:rPr lang="es-MX" sz="2000" err="1">
                <a:solidFill>
                  <a:schemeClr val="tx1"/>
                </a:solidFill>
                <a:latin typeface="Arial" panose="020B0604020202020204" pitchFamily="34" charset="0"/>
                <a:cs typeface="Arial" panose="020B0604020202020204" pitchFamily="34" charset="0"/>
              </a:rPr>
              <a:t>TIE</a:t>
            </a:r>
            <a:r>
              <a:rPr lang="es-MX" sz="20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925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diseño23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AB0283F-B46E-4DCD-B876-5464D4E213ED}"/>
              </a:ext>
            </a:extLst>
          </p:cNvPr>
          <p:cNvPicPr>
            <a:picLocks noChangeAspect="1"/>
          </p:cNvPicPr>
          <p:nvPr userDrawn="1"/>
        </p:nvPicPr>
        <p:blipFill>
          <a:blip r:embed="rId2"/>
          <a:stretch>
            <a:fillRect/>
          </a:stretch>
        </p:blipFill>
        <p:spPr>
          <a:xfrm>
            <a:off x="0" y="-100309"/>
            <a:ext cx="12192000" cy="6860046"/>
          </a:xfrm>
          <a:prstGeom prst="rect">
            <a:avLst/>
          </a:prstGeom>
        </p:spPr>
      </p:pic>
      <p:sp>
        <p:nvSpPr>
          <p:cNvPr id="5" name="Titulo">
            <a:extLst>
              <a:ext uri="{FF2B5EF4-FFF2-40B4-BE49-F238E27FC236}">
                <a16:creationId xmlns:a16="http://schemas.microsoft.com/office/drawing/2014/main" id="{595BFB3E-B4AE-4CB8-B18A-D4CC7894AD08}"/>
              </a:ext>
            </a:extLst>
          </p:cNvPr>
          <p:cNvSpPr>
            <a:spLocks noGrp="1"/>
          </p:cNvSpPr>
          <p:nvPr>
            <p:ph type="title"/>
          </p:nvPr>
        </p:nvSpPr>
        <p:spPr>
          <a:xfrm>
            <a:off x="431321" y="-40984"/>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F035BD44-76C5-4A8C-9D07-AEF313D2D4AA}"/>
              </a:ext>
            </a:extLst>
          </p:cNvPr>
          <p:cNvSpPr>
            <a:spLocks noGrp="1"/>
          </p:cNvSpPr>
          <p:nvPr>
            <p:ph type="body" sz="quarter" idx="24"/>
          </p:nvPr>
        </p:nvSpPr>
        <p:spPr>
          <a:xfrm>
            <a:off x="6424162" y="6531132"/>
            <a:ext cx="2703648" cy="228602"/>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828D62E5-CCBB-4F6F-8E23-53046849EE8A}"/>
              </a:ext>
            </a:extLst>
          </p:cNvPr>
          <p:cNvSpPr>
            <a:spLocks noGrp="1"/>
          </p:cNvSpPr>
          <p:nvPr>
            <p:ph type="body" sz="quarter" idx="26"/>
          </p:nvPr>
        </p:nvSpPr>
        <p:spPr>
          <a:xfrm>
            <a:off x="3576624" y="6531134"/>
            <a:ext cx="2703648" cy="228600"/>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BA561D65-EC74-4470-92EA-697293C416B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6" name="Imagen 15">
            <a:extLst>
              <a:ext uri="{FF2B5EF4-FFF2-40B4-BE49-F238E27FC236}">
                <a16:creationId xmlns:a16="http://schemas.microsoft.com/office/drawing/2014/main" id="{C8D0A612-87C6-4F66-AE39-260258115296}"/>
              </a:ext>
            </a:extLst>
          </p:cNvPr>
          <p:cNvPicPr>
            <a:picLocks noChangeAspect="1"/>
          </p:cNvPicPr>
          <p:nvPr userDrawn="1"/>
        </p:nvPicPr>
        <p:blipFill>
          <a:blip r:embed="rId4"/>
          <a:stretch>
            <a:fillRect/>
          </a:stretch>
        </p:blipFill>
        <p:spPr>
          <a:xfrm>
            <a:off x="2738932" y="3712279"/>
            <a:ext cx="6714136" cy="841809"/>
          </a:xfrm>
          <a:prstGeom prst="rect">
            <a:avLst/>
          </a:prstGeom>
        </p:spPr>
      </p:pic>
      <p:sp>
        <p:nvSpPr>
          <p:cNvPr id="12" name="CuadroTexto 11">
            <a:extLst>
              <a:ext uri="{FF2B5EF4-FFF2-40B4-BE49-F238E27FC236}">
                <a16:creationId xmlns:a16="http://schemas.microsoft.com/office/drawing/2014/main" id="{59E10262-8238-4128-8803-5B15B11EE0FC}"/>
              </a:ext>
            </a:extLst>
          </p:cNvPr>
          <p:cNvSpPr txBox="1"/>
          <p:nvPr userDrawn="1"/>
        </p:nvSpPr>
        <p:spPr>
          <a:xfrm>
            <a:off x="431321" y="658703"/>
            <a:ext cx="11331574" cy="2724336"/>
          </a:xfrm>
          <a:prstGeom prst="rect">
            <a:avLst/>
          </a:prstGeom>
          <a:noFill/>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Consideraciones</a:t>
            </a:r>
            <a:r>
              <a:rPr kumimoji="0" lang="es-ES_tradnl"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la actualidad sólo se cuenta con transacciones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TIE</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Ecuador, y los cargos por conexión correspondientes son equivalentes a cero. El valor del umbral se define según la metodología del anexo 6 de la resolución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CREG</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049 de 2018.</a:t>
            </a:r>
          </a:p>
          <a:p>
            <a:pPr marL="0" marR="0" lvl="0" indent="0" algn="just" defTabSz="457200" rtl="0" eaLnBrk="1" fontAlgn="auto" latinLnBrk="0" hangingPunct="1">
              <a:lnSpc>
                <a:spcPct val="12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 CND determina la activación o no de una </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transacciones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TIE</a:t>
            </a: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comparando el precio máximo de importación y la Curva de precios de oferta en el nodo frontera para exportación de cada uno de los Enlaces Internacionales, adicionando a cada uno de éstos los cargos asociados con la generación aplicables en el mercado colombiano y el correspondiente valor del CEE.</a:t>
            </a:r>
          </a:p>
          <a:p>
            <a:pPr marL="0" marR="0" lvl="0" indent="0" algn="just" defTabSz="457200" rtl="0" eaLnBrk="1" fontAlgn="auto" latinLnBrk="0" hangingPunct="1">
              <a:lnSpc>
                <a:spcPct val="12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consecuencia la expresión que utiliza el CND es la siguiente:</a:t>
            </a:r>
            <a:endParaRPr kumimoji="0" lang="es-CO"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B725C340-C396-45F7-8BDE-26EC3ABEF7A3}"/>
              </a:ext>
            </a:extLst>
          </p:cNvPr>
          <p:cNvSpPr txBox="1"/>
          <p:nvPr userDrawn="1"/>
        </p:nvSpPr>
        <p:spPr>
          <a:xfrm>
            <a:off x="430213" y="4883329"/>
            <a:ext cx="11331574" cy="656077"/>
          </a:xfrm>
          <a:prstGeom prst="rect">
            <a:avLst/>
          </a:prstGeom>
          <a:noFill/>
        </p:spPr>
        <p:txBody>
          <a:bodyPr wrap="square">
            <a:spAutoFit/>
          </a:bodyPr>
          <a:lstStyle/>
          <a:p>
            <a:pPr marL="0" marR="0" lvl="0" indent="0" algn="just" defTabSz="952500" rtl="0" eaLnBrk="0" fontAlgn="auto" latinLnBrk="0" hangingPunct="0">
              <a:lnSpc>
                <a:spcPct val="120000"/>
              </a:lnSpc>
              <a:spcBef>
                <a:spcPts val="0"/>
              </a:spcBef>
              <a:spcAft>
                <a:spcPts val="0"/>
              </a:spcAft>
              <a:buClrTx/>
              <a:buSzTx/>
              <a:buFontTx/>
              <a:buNone/>
              <a:tabLst>
                <a:tab pos="0" algn="l"/>
              </a:tabLst>
              <a:defRPr/>
            </a:pP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el presente informe se relaciona la información correspondiente con l</a:t>
            </a: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resultados de aplicar la metodología de cálculo del umbral del mes anterior.</a:t>
            </a: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Gráfico 2">
            <a:extLst>
              <a:ext uri="{FF2B5EF4-FFF2-40B4-BE49-F238E27FC236}">
                <a16:creationId xmlns:a16="http://schemas.microsoft.com/office/drawing/2014/main" id="{364554EE-FD77-4EF2-9152-C016F47167E5}"/>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24484609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seño23_2">
    <p:spTree>
      <p:nvGrpSpPr>
        <p:cNvPr id="1" name=""/>
        <p:cNvGrpSpPr/>
        <p:nvPr/>
      </p:nvGrpSpPr>
      <p:grpSpPr>
        <a:xfrm>
          <a:off x="0" y="0"/>
          <a:ext cx="0" cy="0"/>
          <a:chOff x="0" y="0"/>
          <a:chExt cx="0" cy="0"/>
        </a:xfrm>
      </p:grpSpPr>
      <p:sp>
        <p:nvSpPr>
          <p:cNvPr id="4" name="Titulo">
            <a:extLst>
              <a:ext uri="{FF2B5EF4-FFF2-40B4-BE49-F238E27FC236}">
                <a16:creationId xmlns:a16="http://schemas.microsoft.com/office/drawing/2014/main" id="{C04190F6-782F-4FD5-BBBC-C9E796F56AE7}"/>
              </a:ext>
            </a:extLst>
          </p:cNvPr>
          <p:cNvSpPr>
            <a:spLocks noGrp="1"/>
          </p:cNvSpPr>
          <p:nvPr>
            <p:ph type="title"/>
          </p:nvPr>
        </p:nvSpPr>
        <p:spPr>
          <a:xfrm>
            <a:off x="698905" y="41838"/>
            <a:ext cx="10161917" cy="391569"/>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Superior">
            <a:extLst>
              <a:ext uri="{FF2B5EF4-FFF2-40B4-BE49-F238E27FC236}">
                <a16:creationId xmlns:a16="http://schemas.microsoft.com/office/drawing/2014/main" id="{B78640D0-979E-41EC-91D3-1DAD358BBEC5}"/>
              </a:ext>
            </a:extLst>
          </p:cNvPr>
          <p:cNvSpPr>
            <a:spLocks noGrp="1"/>
          </p:cNvSpPr>
          <p:nvPr>
            <p:ph type="pic" sz="quarter" idx="28"/>
          </p:nvPr>
        </p:nvSpPr>
        <p:spPr>
          <a:xfrm>
            <a:off x="2223937" y="460093"/>
            <a:ext cx="7111852" cy="2952962"/>
          </a:xfrm>
        </p:spPr>
        <p:txBody>
          <a:bodyPr/>
          <a:lstStyle/>
          <a:p>
            <a:endParaRPr lang="es-CO"/>
          </a:p>
        </p:txBody>
      </p:sp>
      <p:sp>
        <p:nvSpPr>
          <p:cNvPr id="6" name="Inferior">
            <a:extLst>
              <a:ext uri="{FF2B5EF4-FFF2-40B4-BE49-F238E27FC236}">
                <a16:creationId xmlns:a16="http://schemas.microsoft.com/office/drawing/2014/main" id="{62737112-0D3A-4674-BD8C-81ABA67C00C5}"/>
              </a:ext>
            </a:extLst>
          </p:cNvPr>
          <p:cNvSpPr>
            <a:spLocks noGrp="1"/>
          </p:cNvSpPr>
          <p:nvPr>
            <p:ph type="pic" sz="quarter" idx="30"/>
          </p:nvPr>
        </p:nvSpPr>
        <p:spPr>
          <a:xfrm>
            <a:off x="2223934" y="3439740"/>
            <a:ext cx="7111852" cy="2952962"/>
          </a:xfrm>
        </p:spPr>
        <p:txBody>
          <a:bodyPr/>
          <a:lstStyle/>
          <a:p>
            <a:endParaRPr lang="es-CO"/>
          </a:p>
        </p:txBody>
      </p:sp>
      <p:sp>
        <p:nvSpPr>
          <p:cNvPr id="7" name="CuadroTexto 6">
            <a:extLst>
              <a:ext uri="{FF2B5EF4-FFF2-40B4-BE49-F238E27FC236}">
                <a16:creationId xmlns:a16="http://schemas.microsoft.com/office/drawing/2014/main" id="{48195174-9676-45E5-AF62-57F908583C0A}"/>
              </a:ext>
            </a:extLst>
          </p:cNvPr>
          <p:cNvSpPr txBox="1"/>
          <p:nvPr userDrawn="1"/>
        </p:nvSpPr>
        <p:spPr>
          <a:xfrm>
            <a:off x="-24995" y="940024"/>
            <a:ext cx="240444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440099"/>
                </a:solidFill>
                <a:effectLst/>
                <a:uLnTx/>
                <a:uFillTx/>
                <a:latin typeface="Calibri"/>
                <a:ea typeface="+mn-ea"/>
                <a:cs typeface="+mn-cs"/>
              </a:rPr>
              <a:t>Resumen mensual</a:t>
            </a:r>
            <a:endParaRPr kumimoji="0" lang="es-CO" sz="1200" b="0" i="0" u="none" strike="noStrike" kern="1200" cap="none" spc="0" normalizeH="0" baseline="0" noProof="0">
              <a:ln>
                <a:noFill/>
              </a:ln>
              <a:solidFill>
                <a:srgbClr val="440099"/>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94F0E9C9-B282-4D1A-A904-A250A9BD0096}"/>
              </a:ext>
            </a:extLst>
          </p:cNvPr>
          <p:cNvSpPr txBox="1"/>
          <p:nvPr userDrawn="1"/>
        </p:nvSpPr>
        <p:spPr>
          <a:xfrm>
            <a:off x="194178" y="4055346"/>
            <a:ext cx="21031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440099"/>
                </a:solidFill>
                <a:effectLst/>
                <a:uLnTx/>
                <a:uFillTx/>
                <a:latin typeface="Calibri"/>
                <a:ea typeface="+mn-ea"/>
                <a:cs typeface="+mn-cs"/>
              </a:rPr>
              <a:t>Resumen histórico anualizado</a:t>
            </a:r>
            <a:endParaRPr kumimoji="0" lang="es-CO" sz="1200" b="0" i="0" u="none" strike="noStrike" kern="1200" cap="none" spc="0" normalizeH="0" baseline="0" noProof="0">
              <a:ln>
                <a:noFill/>
              </a:ln>
              <a:solidFill>
                <a:srgbClr val="440099"/>
              </a:solidFill>
              <a:effectLst/>
              <a:uLnTx/>
              <a:uFillTx/>
              <a:latin typeface="Calibri"/>
              <a:ea typeface="+mn-ea"/>
              <a:cs typeface="+mn-cs"/>
            </a:endParaRPr>
          </a:p>
        </p:txBody>
      </p:sp>
      <p:sp>
        <p:nvSpPr>
          <p:cNvPr id="9" name="Fechafinal">
            <a:extLst>
              <a:ext uri="{FF2B5EF4-FFF2-40B4-BE49-F238E27FC236}">
                <a16:creationId xmlns:a16="http://schemas.microsoft.com/office/drawing/2014/main" id="{1BA17C9B-6166-46A2-96EC-9DC0BD207B23}"/>
              </a:ext>
            </a:extLst>
          </p:cNvPr>
          <p:cNvSpPr>
            <a:spLocks noGrp="1"/>
          </p:cNvSpPr>
          <p:nvPr>
            <p:ph type="body" sz="quarter" idx="26"/>
          </p:nvPr>
        </p:nvSpPr>
        <p:spPr>
          <a:xfrm>
            <a:off x="2528125" y="6366261"/>
            <a:ext cx="2372135" cy="249056"/>
          </a:xfrm>
        </p:spPr>
        <p:txBody>
          <a:bodyPr vert="horz" lIns="91440" tIns="45720" rIns="91440" bIns="45720" rtlCol="0" anchor="ctr">
            <a:no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ctualizacion">
            <a:extLst>
              <a:ext uri="{FF2B5EF4-FFF2-40B4-BE49-F238E27FC236}">
                <a16:creationId xmlns:a16="http://schemas.microsoft.com/office/drawing/2014/main" id="{B3D74473-C19C-4229-A2CA-DCAF0C6565D8}"/>
              </a:ext>
            </a:extLst>
          </p:cNvPr>
          <p:cNvSpPr>
            <a:spLocks noGrp="1"/>
          </p:cNvSpPr>
          <p:nvPr>
            <p:ph type="body" sz="quarter" idx="24"/>
          </p:nvPr>
        </p:nvSpPr>
        <p:spPr>
          <a:xfrm>
            <a:off x="6202977" y="6362111"/>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2992123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739853"/>
            <a:ext cx="3131389" cy="193278"/>
          </a:xfrm>
          <a:prstGeom prst="rect">
            <a:avLst/>
          </a:prstGeom>
        </p:spPr>
        <p:txBody>
          <a:bodyPr/>
          <a:lstStyle/>
          <a:p>
            <a:r>
              <a:rPr lang="es-CO"/>
              <a:t>Todos los derechos reservados para XM S.A.E.S.P.</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3939794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ítulo 1"/>
          <p:cNvSpPr>
            <a:spLocks noGrp="1"/>
          </p:cNvSpPr>
          <p:nvPr>
            <p:ph type="title"/>
          </p:nvPr>
        </p:nvSpPr>
        <p:spPr>
          <a:xfrm>
            <a:off x="838200" y="142248"/>
            <a:ext cx="9875808" cy="773719"/>
          </a:xfrm>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4722"/>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2993367" y="856269"/>
            <a:ext cx="5529532" cy="1342825"/>
          </a:xfrm>
        </p:spPr>
        <p:txBody>
          <a:bodyPr>
            <a:norm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2993367" y="1980815"/>
            <a:ext cx="5529532" cy="1361402"/>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8"/>
          <p:cNvSpPr>
            <a:spLocks noGrp="1"/>
          </p:cNvSpPr>
          <p:nvPr>
            <p:ph sz="quarter" idx="13"/>
          </p:nvPr>
        </p:nvSpPr>
        <p:spPr>
          <a:xfrm>
            <a:off x="43056" y="3578949"/>
            <a:ext cx="5141422" cy="1345841"/>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10"/>
          <p:cNvSpPr>
            <a:spLocks noGrp="1"/>
          </p:cNvSpPr>
          <p:nvPr>
            <p:ph sz="quarter" idx="14"/>
          </p:nvPr>
        </p:nvSpPr>
        <p:spPr>
          <a:xfrm>
            <a:off x="43050" y="5210371"/>
            <a:ext cx="5141427" cy="135255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contenido 12"/>
          <p:cNvSpPr>
            <a:spLocks noGrp="1"/>
          </p:cNvSpPr>
          <p:nvPr>
            <p:ph sz="quarter" idx="15"/>
          </p:nvPr>
        </p:nvSpPr>
        <p:spPr>
          <a:xfrm>
            <a:off x="6823492" y="3578590"/>
            <a:ext cx="5287330" cy="134620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5" name="Marcador de contenido 14"/>
          <p:cNvSpPr>
            <a:spLocks noGrp="1"/>
          </p:cNvSpPr>
          <p:nvPr>
            <p:ph sz="quarter" idx="16"/>
          </p:nvPr>
        </p:nvSpPr>
        <p:spPr>
          <a:xfrm>
            <a:off x="6823491" y="5207427"/>
            <a:ext cx="5304579" cy="1352550"/>
          </a:xfrm>
        </p:spPr>
        <p:txBody>
          <a:bodyPr>
            <a:noAutofit/>
          </a:bodyPr>
          <a:lstStyle>
            <a:lvl1pPr>
              <a:defRPr sz="1200"/>
            </a:lvl1pPr>
            <a:lvl2pPr>
              <a:defRPr sz="1200"/>
            </a:lvl2pPr>
            <a:lvl3pPr>
              <a:defRPr sz="1200"/>
            </a:lvl3pPr>
            <a:lvl4pPr>
              <a:defRPr sz="1200"/>
            </a:lvl4pPr>
            <a:lvl5pPr>
              <a:defRPr sz="1200"/>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texto 5"/>
          <p:cNvSpPr>
            <a:spLocks noGrp="1"/>
          </p:cNvSpPr>
          <p:nvPr>
            <p:ph type="body" sz="quarter" idx="17"/>
          </p:nvPr>
        </p:nvSpPr>
        <p:spPr>
          <a:xfrm>
            <a:off x="388198" y="3136951"/>
            <a:ext cx="4651675" cy="396875"/>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a:p>
        </p:txBody>
      </p:sp>
      <p:sp>
        <p:nvSpPr>
          <p:cNvPr id="10" name="Marcador de texto 9"/>
          <p:cNvSpPr>
            <a:spLocks noGrp="1"/>
          </p:cNvSpPr>
          <p:nvPr>
            <p:ph type="body" sz="quarter" idx="18"/>
          </p:nvPr>
        </p:nvSpPr>
        <p:spPr>
          <a:xfrm>
            <a:off x="422698" y="4867295"/>
            <a:ext cx="4485734" cy="396875"/>
          </a:xfrm>
        </p:spPr>
        <p:txBody>
          <a:bodyPr>
            <a:noAutofit/>
          </a:bodyPr>
          <a:lstStyle>
            <a:lvl1pPr marL="0" indent="0" algn="ctr">
              <a:buNone/>
              <a:defRPr sz="16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a:p>
        </p:txBody>
      </p:sp>
      <p:sp>
        <p:nvSpPr>
          <p:cNvPr id="14" name="Marcador de texto 13"/>
          <p:cNvSpPr>
            <a:spLocks noGrp="1"/>
          </p:cNvSpPr>
          <p:nvPr>
            <p:ph type="body" sz="quarter" idx="19"/>
          </p:nvPr>
        </p:nvSpPr>
        <p:spPr>
          <a:xfrm>
            <a:off x="6986138" y="3135704"/>
            <a:ext cx="4821382" cy="398122"/>
          </a:xfrm>
        </p:spPr>
        <p:txBody>
          <a:bodyPr>
            <a:no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endParaRPr lang="es-CO"/>
          </a:p>
        </p:txBody>
      </p:sp>
      <p:sp>
        <p:nvSpPr>
          <p:cNvPr id="17" name="Marcador de texto 16"/>
          <p:cNvSpPr>
            <a:spLocks noGrp="1"/>
          </p:cNvSpPr>
          <p:nvPr>
            <p:ph type="body" sz="quarter" idx="20"/>
          </p:nvPr>
        </p:nvSpPr>
        <p:spPr>
          <a:xfrm>
            <a:off x="7185231" y="4867907"/>
            <a:ext cx="4546687" cy="396875"/>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endParaRPr lang="es-CO"/>
          </a:p>
        </p:txBody>
      </p:sp>
      <p:sp>
        <p:nvSpPr>
          <p:cNvPr id="18" name="Marcador de texto 4"/>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8626475" y="1152339"/>
            <a:ext cx="3484347" cy="1982973"/>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38805851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diseño23_3">
    <p:spTree>
      <p:nvGrpSpPr>
        <p:cNvPr id="1" name=""/>
        <p:cNvGrpSpPr/>
        <p:nvPr/>
      </p:nvGrpSpPr>
      <p:grpSpPr>
        <a:xfrm>
          <a:off x="0" y="0"/>
          <a:ext cx="0" cy="0"/>
          <a:chOff x="0" y="0"/>
          <a:chExt cx="0" cy="0"/>
        </a:xfrm>
      </p:grpSpPr>
      <p:sp>
        <p:nvSpPr>
          <p:cNvPr id="11" name="Título">
            <a:extLst>
              <a:ext uri="{FF2B5EF4-FFF2-40B4-BE49-F238E27FC236}">
                <a16:creationId xmlns:a16="http://schemas.microsoft.com/office/drawing/2014/main" id="{EAEF51D2-AEAF-4DD2-AA05-279FEF87066A}"/>
              </a:ext>
            </a:extLst>
          </p:cNvPr>
          <p:cNvSpPr>
            <a:spLocks noGrp="1"/>
          </p:cNvSpPr>
          <p:nvPr>
            <p:ph type="title"/>
          </p:nvPr>
        </p:nvSpPr>
        <p:spPr>
          <a:xfrm>
            <a:off x="838200" y="147690"/>
            <a:ext cx="9875808" cy="588162"/>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2" name="pie de página">
            <a:extLst>
              <a:ext uri="{FF2B5EF4-FFF2-40B4-BE49-F238E27FC236}">
                <a16:creationId xmlns:a16="http://schemas.microsoft.com/office/drawing/2014/main" id="{88FF07C8-C52B-42CE-A11E-10F5899BC3A4}"/>
              </a:ext>
            </a:extLst>
          </p:cNvPr>
          <p:cNvSpPr>
            <a:spLocks noGrp="1"/>
          </p:cNvSpPr>
          <p:nvPr>
            <p:ph type="ftr" sz="quarter" idx="10"/>
          </p:nvPr>
        </p:nvSpPr>
        <p:spPr>
          <a:xfrm>
            <a:off x="132694" y="6739853"/>
            <a:ext cx="3131389" cy="19327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Centro">
            <a:extLst>
              <a:ext uri="{FF2B5EF4-FFF2-40B4-BE49-F238E27FC236}">
                <a16:creationId xmlns:a16="http://schemas.microsoft.com/office/drawing/2014/main" id="{FD4267F8-898B-4A6E-843C-4CA8B77539CD}"/>
              </a:ext>
            </a:extLst>
          </p:cNvPr>
          <p:cNvSpPr>
            <a:spLocks noGrp="1"/>
          </p:cNvSpPr>
          <p:nvPr>
            <p:ph sz="quarter" idx="11" hasCustomPrompt="1"/>
          </p:nvPr>
        </p:nvSpPr>
        <p:spPr>
          <a:xfrm>
            <a:off x="5238750" y="2772970"/>
            <a:ext cx="6834185" cy="2424808"/>
          </a:xfrm>
        </p:spPr>
        <p:txBody>
          <a:bodyPr vert="horz" lIns="91440" tIns="45720" rIns="91440" bIns="45720" rtlCol="0">
            <a:normAutofit/>
          </a:bodyPr>
          <a:lstStyle>
            <a:lvl1pPr marL="0" indent="0">
              <a:buNone/>
              <a:defRPr lang="es-ES" sz="1600" smtClean="0">
                <a:latin typeface="Arial"/>
                <a:cs typeface="Arial"/>
              </a:defRPr>
            </a:lvl1pPr>
            <a:lvl2pPr marL="457200" indent="0">
              <a:buNone/>
              <a:defRPr lang="es-ES" sz="1600" smtClean="0">
                <a:latin typeface="Arial"/>
                <a:cs typeface="Arial"/>
              </a:defRPr>
            </a:lvl2pPr>
            <a:lvl3pPr marL="914400" indent="0">
              <a:buNone/>
              <a:defRPr lang="es-ES" sz="1600" smtClean="0">
                <a:latin typeface="Arial"/>
                <a:cs typeface="Arial"/>
              </a:defRPr>
            </a:lvl3pPr>
            <a:lvl4pPr marL="1371600" indent="0">
              <a:buNone/>
              <a:defRPr lang="es-ES" sz="1600" smtClean="0">
                <a:latin typeface="Arial"/>
                <a:cs typeface="Arial"/>
              </a:defRPr>
            </a:lvl4pPr>
            <a:lvl5pPr marL="1828800" indent="0">
              <a:buNone/>
              <a:defRPr lang="es-CO" sz="1600">
                <a:latin typeface="Arial"/>
                <a:cs typeface="Arial"/>
              </a:defRPr>
            </a:lvl5pPr>
          </a:lstStyle>
          <a:p>
            <a:pPr marL="342900" lvl="0" indent="-34290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a:extLst>
              <a:ext uri="{FF2B5EF4-FFF2-40B4-BE49-F238E27FC236}">
                <a16:creationId xmlns:a16="http://schemas.microsoft.com/office/drawing/2014/main" id="{05E7DCA5-4229-4B17-9C95-7056BDF63176}"/>
              </a:ext>
            </a:extLst>
          </p:cNvPr>
          <p:cNvSpPr>
            <a:spLocks noGrp="1"/>
          </p:cNvSpPr>
          <p:nvPr>
            <p:ph type="body" sz="quarter" idx="21"/>
          </p:nvPr>
        </p:nvSpPr>
        <p:spPr>
          <a:xfrm>
            <a:off x="4433131" y="640489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a:extLst>
              <a:ext uri="{FF2B5EF4-FFF2-40B4-BE49-F238E27FC236}">
                <a16:creationId xmlns:a16="http://schemas.microsoft.com/office/drawing/2014/main" id="{ABAABE65-42FE-42AA-80EA-C392843EEED6}"/>
              </a:ext>
            </a:extLst>
          </p:cNvPr>
          <p:cNvSpPr>
            <a:spLocks noGrp="1"/>
          </p:cNvSpPr>
          <p:nvPr>
            <p:ph type="body" sz="quarter" idx="22"/>
          </p:nvPr>
        </p:nvSpPr>
        <p:spPr>
          <a:xfrm>
            <a:off x="4433131" y="617637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Rectángulo 15">
            <a:extLst>
              <a:ext uri="{FF2B5EF4-FFF2-40B4-BE49-F238E27FC236}">
                <a16:creationId xmlns:a16="http://schemas.microsoft.com/office/drawing/2014/main" id="{AE5773EE-5EBC-4CA2-9ADA-FBA350DE97AC}"/>
              </a:ext>
            </a:extLst>
          </p:cNvPr>
          <p:cNvSpPr/>
          <p:nvPr userDrawn="1"/>
        </p:nvSpPr>
        <p:spPr>
          <a:xfrm>
            <a:off x="5238750" y="735852"/>
            <a:ext cx="6238875" cy="233910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1E1C11"/>
                </a:solidFill>
                <a:effectLst/>
                <a:uLnTx/>
                <a:uFillTx/>
                <a:latin typeface="Arial" panose="020B0604020202020204" pitchFamily="34" charset="0"/>
                <a:ea typeface="+mn-ea"/>
                <a:cs typeface="+mn-cs"/>
              </a:rPr>
              <a:t>En la tabla se muestra el resultado para el cálculo del umbral de activación teniendo en cuenta el costo estimado del error de inclusión y exclusión.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1E1C11"/>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MX" sz="1600">
                <a:solidFill>
                  <a:srgbClr val="1E1C11"/>
                </a:solidFill>
                <a:latin typeface="Arial" panose="020B0604020202020204" pitchFamily="34" charset="0"/>
              </a:rPr>
              <a:t>Con el rango de tolerancia (casilla inferior) se identifica el menor umbral sobre la función de costo total estimado (</a:t>
            </a:r>
            <a:r>
              <a:rPr lang="es-MX" sz="1600" err="1">
                <a:solidFill>
                  <a:srgbClr val="1E1C11"/>
                </a:solidFill>
                <a:latin typeface="Arial" panose="020B0604020202020204" pitchFamily="34" charset="0"/>
              </a:rPr>
              <a:t>CEEE+CEEI</a:t>
            </a:r>
            <a:r>
              <a:rPr lang="es-MX" sz="1600">
                <a:solidFill>
                  <a:srgbClr val="1E1C11"/>
                </a:solidFill>
                <a:latin typeface="Arial" panose="020B0604020202020204" pitchFamily="34" charset="0"/>
              </a:rPr>
              <a:t>) que pertenece al rango entre 2% y 8%.  Este será el que se calcule en el mes m, aplicable para el mes m+1.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48E47464-1069-4D81-9512-80C83CE7BE15}"/>
              </a:ext>
            </a:extLst>
          </p:cNvPr>
          <p:cNvSpPr txBox="1"/>
          <p:nvPr userDrawn="1"/>
        </p:nvSpPr>
        <p:spPr>
          <a:xfrm>
            <a:off x="132694" y="5618846"/>
            <a:ext cx="7230131" cy="461665"/>
          </a:xfrm>
          <a:prstGeom prst="rect">
            <a:avLst/>
          </a:prstGeom>
          <a:noFill/>
        </p:spPr>
        <p:txBody>
          <a:bodyPr wrap="square">
            <a:spAutoFit/>
          </a:bodyPr>
          <a:lstStyle/>
          <a:p>
            <a:r>
              <a:rPr lang="es-MX" sz="1200">
                <a:latin typeface="Arial" panose="020B0604020202020204" pitchFamily="34" charset="0"/>
                <a:cs typeface="Arial" panose="020B0604020202020204" pitchFamily="34" charset="0"/>
              </a:rPr>
              <a:t>*</a:t>
            </a:r>
            <a:r>
              <a:rPr lang="es-MX" sz="1200" err="1">
                <a:latin typeface="Arial" panose="020B0604020202020204" pitchFamily="34" charset="0"/>
                <a:cs typeface="Arial" panose="020B0604020202020204" pitchFamily="34" charset="0"/>
              </a:rPr>
              <a:t>CEEI</a:t>
            </a:r>
            <a:r>
              <a:rPr lang="es-MX" sz="1200">
                <a:latin typeface="Arial" panose="020B0604020202020204" pitchFamily="34" charset="0"/>
                <a:cs typeface="Arial" panose="020B0604020202020204" pitchFamily="34" charset="0"/>
              </a:rPr>
              <a:t>: Costo estimado del error de inclusión en el mes utilizando el umbral k.</a:t>
            </a:r>
          </a:p>
          <a:p>
            <a:r>
              <a:rPr lang="es-MX" sz="1200">
                <a:latin typeface="Arial" panose="020B0604020202020204" pitchFamily="34" charset="0"/>
                <a:cs typeface="Arial" panose="020B0604020202020204" pitchFamily="34" charset="0"/>
              </a:rPr>
              <a:t>*</a:t>
            </a:r>
            <a:r>
              <a:rPr lang="es-MX" sz="1200" err="1">
                <a:latin typeface="Arial" panose="020B0604020202020204" pitchFamily="34" charset="0"/>
                <a:cs typeface="Arial" panose="020B0604020202020204" pitchFamily="34" charset="0"/>
              </a:rPr>
              <a:t>CEEE</a:t>
            </a:r>
            <a:r>
              <a:rPr lang="es-MX" sz="1200">
                <a:latin typeface="Arial" panose="020B0604020202020204" pitchFamily="34" charset="0"/>
                <a:cs typeface="Arial" panose="020B0604020202020204" pitchFamily="34" charset="0"/>
              </a:rPr>
              <a:t>: Costo estimado del error de exclusión en el mes  utilizando el umbral k.</a:t>
            </a:r>
            <a:endParaRPr lang="es-CO"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872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diseño23_4">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6C740F0-27DB-47E5-9A13-4ECC865BCC7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2" name="Fechactualizacion">
            <a:extLst>
              <a:ext uri="{FF2B5EF4-FFF2-40B4-BE49-F238E27FC236}">
                <a16:creationId xmlns:a16="http://schemas.microsoft.com/office/drawing/2014/main" id="{392BCDCC-17D2-4357-BC5E-B0DF6BBDECD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3" name="Titulo">
            <a:extLst>
              <a:ext uri="{FF2B5EF4-FFF2-40B4-BE49-F238E27FC236}">
                <a16:creationId xmlns:a16="http://schemas.microsoft.com/office/drawing/2014/main" id="{985986BA-6636-4131-800C-C1B3B5E0403D}"/>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4" name="Fechafinal">
            <a:extLst>
              <a:ext uri="{FF2B5EF4-FFF2-40B4-BE49-F238E27FC236}">
                <a16:creationId xmlns:a16="http://schemas.microsoft.com/office/drawing/2014/main" id="{4DE1C5FC-C77D-444F-8981-29FE59CCDF74}"/>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5" name="descripcion">
            <a:extLst>
              <a:ext uri="{FF2B5EF4-FFF2-40B4-BE49-F238E27FC236}">
                <a16:creationId xmlns:a16="http://schemas.microsoft.com/office/drawing/2014/main" id="{E5C61C47-2E29-40CA-9A05-DF7975BCB998}"/>
              </a:ext>
            </a:extLst>
          </p:cNvPr>
          <p:cNvSpPr>
            <a:spLocks noGrp="1"/>
          </p:cNvSpPr>
          <p:nvPr>
            <p:ph type="body" sz="quarter" idx="18"/>
          </p:nvPr>
        </p:nvSpPr>
        <p:spPr>
          <a:xfrm>
            <a:off x="564707" y="569751"/>
            <a:ext cx="10500323" cy="568754"/>
          </a:xfrm>
        </p:spPr>
        <p:txBody>
          <a:bodyPr>
            <a:noAutofit/>
          </a:bodyPr>
          <a:lstStyle>
            <a:lvl1pPr marL="0" indent="0" algn="just">
              <a:buFont typeface="Arial" panose="020B0604020202020204" pitchFamily="34" charset="0"/>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6" name="Centro">
            <a:extLst>
              <a:ext uri="{FF2B5EF4-FFF2-40B4-BE49-F238E27FC236}">
                <a16:creationId xmlns:a16="http://schemas.microsoft.com/office/drawing/2014/main" id="{7313CEF8-B841-4A8D-9C91-183E286BD632}"/>
              </a:ext>
            </a:extLst>
          </p:cNvPr>
          <p:cNvSpPr>
            <a:spLocks noGrp="1"/>
          </p:cNvSpPr>
          <p:nvPr>
            <p:ph type="pic" sz="quarter" idx="19"/>
          </p:nvPr>
        </p:nvSpPr>
        <p:spPr>
          <a:xfrm>
            <a:off x="690192" y="1013040"/>
            <a:ext cx="10591744" cy="5165386"/>
          </a:xfrm>
        </p:spPr>
        <p:txBody>
          <a:bodyPr/>
          <a:lstStyle/>
          <a:p>
            <a:endParaRPr lang="es-419"/>
          </a:p>
        </p:txBody>
      </p:sp>
      <p:pic>
        <p:nvPicPr>
          <p:cNvPr id="17" name="Imagen 16">
            <a:extLst>
              <a:ext uri="{FF2B5EF4-FFF2-40B4-BE49-F238E27FC236}">
                <a16:creationId xmlns:a16="http://schemas.microsoft.com/office/drawing/2014/main" id="{50E44898-C7A3-4F92-871F-894BFFE5794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0" name="Gráfico 2">
            <a:extLst>
              <a:ext uri="{FF2B5EF4-FFF2-40B4-BE49-F238E27FC236}">
                <a16:creationId xmlns:a16="http://schemas.microsoft.com/office/drawing/2014/main" id="{7ABAEFE1-4C7F-4679-BAB8-94EC75CDC79F}"/>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3708128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iseño23_5">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35B2E4-5137-48B8-8D87-B1815FF97687}"/>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Titulo">
            <a:extLst>
              <a:ext uri="{FF2B5EF4-FFF2-40B4-BE49-F238E27FC236}">
                <a16:creationId xmlns:a16="http://schemas.microsoft.com/office/drawing/2014/main" id="{0EC3D652-3B2E-4A02-A6FD-27EB098C622B}"/>
              </a:ext>
            </a:extLst>
          </p:cNvPr>
          <p:cNvSpPr>
            <a:spLocks noGrp="1"/>
          </p:cNvSpPr>
          <p:nvPr>
            <p:ph type="title"/>
          </p:nvPr>
        </p:nvSpPr>
        <p:spPr>
          <a:xfrm>
            <a:off x="431321" y="145419"/>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D86DF47B-9C43-42E0-BB3E-7DFD282CA270}"/>
              </a:ext>
            </a:extLst>
          </p:cNvPr>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F716FD01-17E0-49D8-A2E5-74783EB5892B}"/>
              </a:ext>
            </a:extLst>
          </p:cNvPr>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64D4ADE9-F072-455E-99D8-636D58923059}"/>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0" name="IzquierdaSup">
            <a:extLst>
              <a:ext uri="{FF2B5EF4-FFF2-40B4-BE49-F238E27FC236}">
                <a16:creationId xmlns:a16="http://schemas.microsoft.com/office/drawing/2014/main" id="{78E784F2-7A05-43EF-80CE-A8AE8659EBBC}"/>
              </a:ext>
            </a:extLst>
          </p:cNvPr>
          <p:cNvSpPr>
            <a:spLocks noGrp="1"/>
          </p:cNvSpPr>
          <p:nvPr>
            <p:ph type="pic" sz="quarter" idx="28"/>
          </p:nvPr>
        </p:nvSpPr>
        <p:spPr>
          <a:xfrm>
            <a:off x="708027" y="1752096"/>
            <a:ext cx="7607299" cy="2249756"/>
          </a:xfrm>
        </p:spPr>
        <p:txBody>
          <a:bodyPr/>
          <a:lstStyle>
            <a:lvl1pPr marL="0" indent="0">
              <a:buNone/>
              <a:defRPr/>
            </a:lvl1pPr>
          </a:lstStyle>
          <a:p>
            <a:endParaRPr lang="es-CO"/>
          </a:p>
        </p:txBody>
      </p:sp>
      <p:sp>
        <p:nvSpPr>
          <p:cNvPr id="11" name="IzquierdaInf">
            <a:extLst>
              <a:ext uri="{FF2B5EF4-FFF2-40B4-BE49-F238E27FC236}">
                <a16:creationId xmlns:a16="http://schemas.microsoft.com/office/drawing/2014/main" id="{C58D1052-497E-496B-AD42-CC728D7798A7}"/>
              </a:ext>
            </a:extLst>
          </p:cNvPr>
          <p:cNvSpPr>
            <a:spLocks noGrp="1"/>
          </p:cNvSpPr>
          <p:nvPr>
            <p:ph type="pic" sz="quarter" idx="29"/>
          </p:nvPr>
        </p:nvSpPr>
        <p:spPr>
          <a:xfrm>
            <a:off x="708027" y="4040456"/>
            <a:ext cx="7607300" cy="2247147"/>
          </a:xfrm>
        </p:spPr>
        <p:txBody>
          <a:bodyPr/>
          <a:lstStyle>
            <a:lvl1pPr marL="0" indent="0">
              <a:buNone/>
              <a:defRPr/>
            </a:lvl1pPr>
          </a:lstStyle>
          <a:p>
            <a:endParaRPr lang="es-CO"/>
          </a:p>
        </p:txBody>
      </p:sp>
      <p:sp>
        <p:nvSpPr>
          <p:cNvPr id="12" name="DerechaSup">
            <a:extLst>
              <a:ext uri="{FF2B5EF4-FFF2-40B4-BE49-F238E27FC236}">
                <a16:creationId xmlns:a16="http://schemas.microsoft.com/office/drawing/2014/main" id="{1B26BA87-7927-4CE5-BD4C-03F38852F663}"/>
              </a:ext>
            </a:extLst>
          </p:cNvPr>
          <p:cNvSpPr>
            <a:spLocks noGrp="1"/>
          </p:cNvSpPr>
          <p:nvPr>
            <p:ph type="pic" sz="quarter" idx="30"/>
          </p:nvPr>
        </p:nvSpPr>
        <p:spPr>
          <a:xfrm>
            <a:off x="8341360" y="2687736"/>
            <a:ext cx="3704590" cy="1703393"/>
          </a:xfrm>
        </p:spPr>
        <p:txBody>
          <a:bodyPr/>
          <a:lstStyle>
            <a:lvl1pPr marL="0" indent="0">
              <a:buNone/>
              <a:defRPr/>
            </a:lvl1pPr>
          </a:lstStyle>
          <a:p>
            <a:endParaRPr lang="es-CO"/>
          </a:p>
        </p:txBody>
      </p:sp>
      <p:sp>
        <p:nvSpPr>
          <p:cNvPr id="13" name="Superior">
            <a:extLst>
              <a:ext uri="{FF2B5EF4-FFF2-40B4-BE49-F238E27FC236}">
                <a16:creationId xmlns:a16="http://schemas.microsoft.com/office/drawing/2014/main" id="{CEA0D9B7-F1F6-4A40-8E23-430A10CEEF3A}"/>
              </a:ext>
            </a:extLst>
          </p:cNvPr>
          <p:cNvSpPr>
            <a:spLocks noGrp="1"/>
          </p:cNvSpPr>
          <p:nvPr>
            <p:ph type="body" sz="quarter" idx="31"/>
          </p:nvPr>
        </p:nvSpPr>
        <p:spPr>
          <a:xfrm>
            <a:off x="431322" y="711257"/>
            <a:ext cx="11329358" cy="627707"/>
          </a:xfrm>
        </p:spPr>
        <p:txBody>
          <a:bodyPr vert="horz" lIns="91440" tIns="45720" rIns="91440" bIns="45720" rtlCol="0">
            <a:noAutofit/>
          </a:bodyPr>
          <a:lstStyle>
            <a:lvl1pPr marL="0" indent="0">
              <a:buNone/>
              <a:defRPr lang="es-ES" sz="1200" dirty="0">
                <a:solidFill>
                  <a:schemeClr val="bg1">
                    <a:lumMod val="50000"/>
                  </a:schemeClr>
                </a:solidFill>
              </a:defRPr>
            </a:lvl1pPr>
          </a:lstStyle>
          <a:p>
            <a:pPr marL="342900" lvl="0" indent="-342900" algn="ctr"/>
            <a:endParaRPr lang="es-ES"/>
          </a:p>
        </p:txBody>
      </p:sp>
      <p:sp>
        <p:nvSpPr>
          <p:cNvPr id="14" name="DerechaInf">
            <a:extLst>
              <a:ext uri="{FF2B5EF4-FFF2-40B4-BE49-F238E27FC236}">
                <a16:creationId xmlns:a16="http://schemas.microsoft.com/office/drawing/2014/main" id="{47A19694-D8AE-4566-9110-4EE974F9AF75}"/>
              </a:ext>
            </a:extLst>
          </p:cNvPr>
          <p:cNvSpPr>
            <a:spLocks noGrp="1"/>
          </p:cNvSpPr>
          <p:nvPr>
            <p:ph type="body" sz="quarter" idx="32"/>
          </p:nvPr>
        </p:nvSpPr>
        <p:spPr>
          <a:xfrm>
            <a:off x="431320" y="1329588"/>
            <a:ext cx="11329359" cy="401252"/>
          </a:xfrm>
        </p:spPr>
        <p:txBody>
          <a:bodyPr vert="horz" lIns="91440" tIns="45720" rIns="91440" bIns="45720" rtlCol="0">
            <a:noAutofit/>
          </a:bodyPr>
          <a:lstStyle>
            <a:lvl1pPr>
              <a:defRPr lang="es-ES" sz="1200" dirty="0">
                <a:solidFill>
                  <a:schemeClr val="bg1">
                    <a:lumMod val="50000"/>
                  </a:schemeClr>
                </a:solidFill>
              </a:defRPr>
            </a:lvl1pPr>
          </a:lstStyle>
          <a:p>
            <a:pPr marL="0" lvl="0" indent="0" algn="ctr">
              <a:buNone/>
            </a:pPr>
            <a:r>
              <a:rPr lang="es-ES"/>
              <a:t>Haga clic para modificar los estilos de texto del patrón</a:t>
            </a:r>
          </a:p>
        </p:txBody>
      </p:sp>
      <p:pic>
        <p:nvPicPr>
          <p:cNvPr id="15" name="Gráfico 2">
            <a:extLst>
              <a:ext uri="{FF2B5EF4-FFF2-40B4-BE49-F238E27FC236}">
                <a16:creationId xmlns:a16="http://schemas.microsoft.com/office/drawing/2014/main" id="{702E488C-C983-4C79-9787-96DCFA88608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538170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diseño23_6">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1F9A80-FA8C-41B8-809A-590385338CF6}"/>
              </a:ext>
            </a:extLst>
          </p:cNvPr>
          <p:cNvPicPr>
            <a:picLocks noChangeAspect="1"/>
          </p:cNvPicPr>
          <p:nvPr userDrawn="1"/>
        </p:nvPicPr>
        <p:blipFill>
          <a:blip r:embed="rId2"/>
          <a:stretch>
            <a:fillRect/>
          </a:stretch>
        </p:blipFill>
        <p:spPr>
          <a:xfrm>
            <a:off x="0" y="0"/>
            <a:ext cx="12192000" cy="6686421"/>
          </a:xfrm>
          <a:prstGeom prst="rect">
            <a:avLst/>
          </a:prstGeom>
        </p:spPr>
      </p:pic>
      <p:sp>
        <p:nvSpPr>
          <p:cNvPr id="5" name="Titulo">
            <a:extLst>
              <a:ext uri="{FF2B5EF4-FFF2-40B4-BE49-F238E27FC236}">
                <a16:creationId xmlns:a16="http://schemas.microsoft.com/office/drawing/2014/main" id="{EF408AD5-230C-4D37-B83D-6716B4DEF050}"/>
              </a:ext>
            </a:extLst>
          </p:cNvPr>
          <p:cNvSpPr>
            <a:spLocks noGrp="1"/>
          </p:cNvSpPr>
          <p:nvPr>
            <p:ph type="title"/>
          </p:nvPr>
        </p:nvSpPr>
        <p:spPr>
          <a:xfrm>
            <a:off x="431321" y="-40984"/>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45755B32-9B04-419A-87C8-E81397F42231}"/>
              </a:ext>
            </a:extLst>
          </p:cNvPr>
          <p:cNvSpPr>
            <a:spLocks noGrp="1"/>
          </p:cNvSpPr>
          <p:nvPr>
            <p:ph type="body" sz="quarter" idx="24"/>
          </p:nvPr>
        </p:nvSpPr>
        <p:spPr>
          <a:xfrm>
            <a:off x="7068253" y="6432657"/>
            <a:ext cx="2703647" cy="230705"/>
          </a:xfrm>
        </p:spPr>
        <p:txBody>
          <a:bodyPr vert="horz" lIns="91440" tIns="45720" rIns="91440" bIns="45720" rtlCol="0" anchor="ctr">
            <a:no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CE4DC731-790E-4B41-9439-0D2D387521E0}"/>
              </a:ext>
            </a:extLst>
          </p:cNvPr>
          <p:cNvSpPr>
            <a:spLocks noGrp="1"/>
          </p:cNvSpPr>
          <p:nvPr>
            <p:ph type="body" sz="quarter" idx="26"/>
          </p:nvPr>
        </p:nvSpPr>
        <p:spPr>
          <a:xfrm>
            <a:off x="3579816" y="6416837"/>
            <a:ext cx="2703648" cy="228600"/>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B7B260D1-CD20-4D9D-8237-27BB0BA7056B}"/>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0" name="Izquierda">
            <a:extLst>
              <a:ext uri="{FF2B5EF4-FFF2-40B4-BE49-F238E27FC236}">
                <a16:creationId xmlns:a16="http://schemas.microsoft.com/office/drawing/2014/main" id="{06ED8FFE-F15F-4D36-83D5-EE8BF5BEC03F}"/>
              </a:ext>
            </a:extLst>
          </p:cNvPr>
          <p:cNvSpPr>
            <a:spLocks noGrp="1"/>
          </p:cNvSpPr>
          <p:nvPr>
            <p:ph type="pic" sz="quarter" idx="28"/>
          </p:nvPr>
        </p:nvSpPr>
        <p:spPr>
          <a:xfrm>
            <a:off x="94082" y="269329"/>
            <a:ext cx="3991565" cy="6300704"/>
          </a:xfrm>
        </p:spPr>
        <p:txBody>
          <a:bodyPr/>
          <a:lstStyle/>
          <a:p>
            <a:endParaRPr lang="es-CO"/>
          </a:p>
        </p:txBody>
      </p:sp>
      <p:sp>
        <p:nvSpPr>
          <p:cNvPr id="11" name="Centro">
            <a:extLst>
              <a:ext uri="{FF2B5EF4-FFF2-40B4-BE49-F238E27FC236}">
                <a16:creationId xmlns:a16="http://schemas.microsoft.com/office/drawing/2014/main" id="{7499C40E-99DB-4EC6-BCD8-F46FD40E5A9E}"/>
              </a:ext>
            </a:extLst>
          </p:cNvPr>
          <p:cNvSpPr>
            <a:spLocks noGrp="1"/>
          </p:cNvSpPr>
          <p:nvPr>
            <p:ph type="pic" sz="quarter" idx="29"/>
          </p:nvPr>
        </p:nvSpPr>
        <p:spPr>
          <a:xfrm>
            <a:off x="4273020" y="367748"/>
            <a:ext cx="3104235" cy="6103867"/>
          </a:xfrm>
        </p:spPr>
        <p:txBody>
          <a:bodyPr/>
          <a:lstStyle/>
          <a:p>
            <a:endParaRPr lang="es-CO"/>
          </a:p>
        </p:txBody>
      </p:sp>
      <p:sp>
        <p:nvSpPr>
          <p:cNvPr id="12" name="Derecha">
            <a:extLst>
              <a:ext uri="{FF2B5EF4-FFF2-40B4-BE49-F238E27FC236}">
                <a16:creationId xmlns:a16="http://schemas.microsoft.com/office/drawing/2014/main" id="{69FC0074-C099-4C4D-85B5-6C830AD7AD8B}"/>
              </a:ext>
            </a:extLst>
          </p:cNvPr>
          <p:cNvSpPr>
            <a:spLocks noGrp="1"/>
          </p:cNvSpPr>
          <p:nvPr>
            <p:ph type="pic" sz="quarter" idx="30"/>
          </p:nvPr>
        </p:nvSpPr>
        <p:spPr>
          <a:xfrm>
            <a:off x="7579951" y="367748"/>
            <a:ext cx="3347594" cy="6103867"/>
          </a:xfrm>
        </p:spPr>
        <p:txBody>
          <a:bodyPr/>
          <a:lstStyle/>
          <a:p>
            <a:endParaRPr lang="es-CO"/>
          </a:p>
        </p:txBody>
      </p:sp>
      <p:sp>
        <p:nvSpPr>
          <p:cNvPr id="13" name="Anotacion">
            <a:extLst>
              <a:ext uri="{FF2B5EF4-FFF2-40B4-BE49-F238E27FC236}">
                <a16:creationId xmlns:a16="http://schemas.microsoft.com/office/drawing/2014/main" id="{35F1A6E6-281F-43EA-AA8A-5AEC7B325416}"/>
              </a:ext>
            </a:extLst>
          </p:cNvPr>
          <p:cNvSpPr>
            <a:spLocks noGrp="1"/>
          </p:cNvSpPr>
          <p:nvPr>
            <p:ph type="body" sz="quarter" idx="25"/>
          </p:nvPr>
        </p:nvSpPr>
        <p:spPr>
          <a:xfrm>
            <a:off x="10514075" y="5658774"/>
            <a:ext cx="1570216" cy="893382"/>
          </a:xfrm>
        </p:spPr>
        <p:txBody>
          <a:bodyPr>
            <a:noAutofit/>
          </a:bodyPr>
          <a:lstStyle>
            <a:lvl1pPr marL="0" indent="0" algn="ct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pic>
        <p:nvPicPr>
          <p:cNvPr id="14" name="Gráfico 2">
            <a:extLst>
              <a:ext uri="{FF2B5EF4-FFF2-40B4-BE49-F238E27FC236}">
                <a16:creationId xmlns:a16="http://schemas.microsoft.com/office/drawing/2014/main" id="{340C8E7E-59CA-4F83-BF31-57DFA08C2E5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45150895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seño23_7">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AE5E22-6F4B-4123-BD1D-AE2F0A8A953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Titulo">
            <a:extLst>
              <a:ext uri="{FF2B5EF4-FFF2-40B4-BE49-F238E27FC236}">
                <a16:creationId xmlns:a16="http://schemas.microsoft.com/office/drawing/2014/main" id="{C84219AE-5573-4CDE-8A3A-DC4812BEFA17}"/>
              </a:ext>
            </a:extLst>
          </p:cNvPr>
          <p:cNvSpPr>
            <a:spLocks noGrp="1"/>
          </p:cNvSpPr>
          <p:nvPr>
            <p:ph type="title"/>
          </p:nvPr>
        </p:nvSpPr>
        <p:spPr>
          <a:xfrm>
            <a:off x="1" y="108874"/>
            <a:ext cx="10956652" cy="49315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251F8A57-8A0E-4CD7-B3E4-2B928F8B4ED7}"/>
              </a:ext>
            </a:extLst>
          </p:cNvPr>
          <p:cNvSpPr>
            <a:spLocks noGrp="1"/>
          </p:cNvSpPr>
          <p:nvPr>
            <p:ph type="body" sz="quarter" idx="14"/>
          </p:nvPr>
        </p:nvSpPr>
        <p:spPr>
          <a:xfrm>
            <a:off x="4692799" y="6610820"/>
            <a:ext cx="2674129" cy="310551"/>
          </a:xfrm>
        </p:spPr>
        <p:txBody>
          <a:bodyPr vert="horz" lIns="91440" tIns="45720" rIns="91440" bIns="45720" rtlCol="0" anchor="ctr">
            <a:normAutofit/>
          </a:bodyPr>
          <a:lstStyle>
            <a:lvl1pPr marL="0" indent="0" algn="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A6469E92-2544-4AF0-9712-5846EB3719E0}"/>
              </a:ext>
            </a:extLst>
          </p:cNvPr>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a:extLst>
              <a:ext uri="{FF2B5EF4-FFF2-40B4-BE49-F238E27FC236}">
                <a16:creationId xmlns:a16="http://schemas.microsoft.com/office/drawing/2014/main" id="{362E50C1-3963-4A7A-ABE5-5BC4478ACCE6}"/>
              </a:ext>
            </a:extLst>
          </p:cNvPr>
          <p:cNvSpPr>
            <a:spLocks noGrp="1"/>
          </p:cNvSpPr>
          <p:nvPr>
            <p:ph type="body" sz="quarter" idx="16"/>
          </p:nvPr>
        </p:nvSpPr>
        <p:spPr>
          <a:xfrm>
            <a:off x="254955" y="712944"/>
            <a:ext cx="11082019" cy="538640"/>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9" name="CentroArriba">
            <a:extLst>
              <a:ext uri="{FF2B5EF4-FFF2-40B4-BE49-F238E27FC236}">
                <a16:creationId xmlns:a16="http://schemas.microsoft.com/office/drawing/2014/main" id="{499D26D8-C761-4AD6-90B7-A2615BB9E829}"/>
              </a:ext>
            </a:extLst>
          </p:cNvPr>
          <p:cNvSpPr>
            <a:spLocks noGrp="1"/>
          </p:cNvSpPr>
          <p:nvPr>
            <p:ph type="pic" sz="quarter" idx="28"/>
          </p:nvPr>
        </p:nvSpPr>
        <p:spPr>
          <a:xfrm>
            <a:off x="6200309" y="2221832"/>
            <a:ext cx="5971859" cy="1298643"/>
          </a:xfrm>
        </p:spPr>
        <p:txBody>
          <a:bodyPr/>
          <a:lstStyle/>
          <a:p>
            <a:endParaRPr lang="es-CO"/>
          </a:p>
        </p:txBody>
      </p:sp>
      <p:sp>
        <p:nvSpPr>
          <p:cNvPr id="10" name="InferiorIzq">
            <a:extLst>
              <a:ext uri="{FF2B5EF4-FFF2-40B4-BE49-F238E27FC236}">
                <a16:creationId xmlns:a16="http://schemas.microsoft.com/office/drawing/2014/main" id="{D25F895E-7802-4BF2-8646-A57A0AFBD16D}"/>
              </a:ext>
            </a:extLst>
          </p:cNvPr>
          <p:cNvSpPr>
            <a:spLocks noGrp="1"/>
          </p:cNvSpPr>
          <p:nvPr>
            <p:ph type="pic" sz="quarter" idx="29"/>
          </p:nvPr>
        </p:nvSpPr>
        <p:spPr>
          <a:xfrm>
            <a:off x="110982" y="1375677"/>
            <a:ext cx="6089327" cy="4633373"/>
          </a:xfrm>
        </p:spPr>
        <p:txBody>
          <a:bodyPr/>
          <a:lstStyle/>
          <a:p>
            <a:endParaRPr lang="es-CO"/>
          </a:p>
        </p:txBody>
      </p:sp>
      <p:pic>
        <p:nvPicPr>
          <p:cNvPr id="11" name="Imagen 10">
            <a:extLst>
              <a:ext uri="{FF2B5EF4-FFF2-40B4-BE49-F238E27FC236}">
                <a16:creationId xmlns:a16="http://schemas.microsoft.com/office/drawing/2014/main" id="{71670D32-7120-4047-B7FE-C605EA276C7B}"/>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8 Rectángulo">
            <a:extLst>
              <a:ext uri="{FF2B5EF4-FFF2-40B4-BE49-F238E27FC236}">
                <a16:creationId xmlns:a16="http://schemas.microsoft.com/office/drawing/2014/main" id="{6096268B-8B06-4D3F-8BE3-947771F0611C}"/>
              </a:ext>
            </a:extLst>
          </p:cNvPr>
          <p:cNvSpPr/>
          <p:nvPr userDrawn="1"/>
        </p:nvSpPr>
        <p:spPr>
          <a:xfrm>
            <a:off x="6555820" y="4145901"/>
            <a:ext cx="5280669" cy="1384995"/>
          </a:xfrm>
          <a:prstGeom prst="rect">
            <a:avLst/>
          </a:prstGeom>
        </p:spPr>
        <p:txBody>
          <a:bodyPr wrap="square">
            <a:spAutoFit/>
          </a:bodyPr>
          <a:lstStyle/>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REINT:</a:t>
            </a:r>
            <a:r>
              <a:rPr lang="es-CO" sz="1200">
                <a:solidFill>
                  <a:schemeClr val="bg1">
                    <a:lumMod val="65000"/>
                  </a:schemeClr>
                </a:solidFill>
                <a:latin typeface="Arial" panose="020B0604020202020204" pitchFamily="34" charset="0"/>
                <a:cs typeface="Arial" panose="020B0604020202020204" pitchFamily="34" charset="0"/>
              </a:rPr>
              <a:t> Renta asignada a la Demanda de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RENAL:</a:t>
            </a:r>
            <a:r>
              <a:rPr lang="es-CO" sz="1200">
                <a:solidFill>
                  <a:schemeClr val="bg1">
                    <a:lumMod val="65000"/>
                  </a:schemeClr>
                </a:solidFill>
                <a:latin typeface="Arial" panose="020B0604020202020204" pitchFamily="34" charset="0"/>
                <a:cs typeface="Arial" panose="020B0604020202020204" pitchFamily="34" charset="0"/>
              </a:rPr>
              <a:t> Renta asignada para aliviar Restricciones, incluyendo RIMPI</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RETOR:</a:t>
            </a:r>
            <a:r>
              <a:rPr lang="es-CO" sz="1200">
                <a:solidFill>
                  <a:schemeClr val="bg1">
                    <a:lumMod val="65000"/>
                  </a:schemeClr>
                </a:solidFill>
                <a:latin typeface="Arial" panose="020B0604020202020204" pitchFamily="34" charset="0"/>
                <a:cs typeface="Arial" panose="020B0604020202020204" pitchFamily="34" charset="0"/>
              </a:rPr>
              <a:t> Total de las Rentas Asignadas a Colombia por la Exportación hacia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RIMPI:</a:t>
            </a:r>
            <a:r>
              <a:rPr lang="es-CO" sz="1200">
                <a:solidFill>
                  <a:schemeClr val="bg1">
                    <a:lumMod val="65000"/>
                  </a:schemeClr>
                </a:solidFill>
                <a:latin typeface="Arial" panose="020B0604020202020204" pitchFamily="34" charset="0"/>
                <a:cs typeface="Arial" panose="020B0604020202020204" pitchFamily="34" charset="0"/>
              </a:rPr>
              <a:t> Renta Asignada por Ecuador a Colombia proveniente de las Exportaciones de Energía de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FOES:</a:t>
            </a:r>
            <a:r>
              <a:rPr lang="es-CO" sz="1200">
                <a:solidFill>
                  <a:schemeClr val="bg1">
                    <a:lumMod val="65000"/>
                  </a:schemeClr>
                </a:solidFill>
                <a:latin typeface="Arial" panose="020B0604020202020204" pitchFamily="34" charset="0"/>
                <a:cs typeface="Arial" panose="020B0604020202020204" pitchFamily="34" charset="0"/>
              </a:rPr>
              <a:t> Renta Asignada al FOES</a:t>
            </a:r>
          </a:p>
        </p:txBody>
      </p:sp>
      <p:pic>
        <p:nvPicPr>
          <p:cNvPr id="14" name="Gráfico 2">
            <a:extLst>
              <a:ext uri="{FF2B5EF4-FFF2-40B4-BE49-F238E27FC236}">
                <a16:creationId xmlns:a16="http://schemas.microsoft.com/office/drawing/2014/main" id="{0791562C-1314-44DB-AC3F-77FC9FBB90B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7700633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iseño23_8">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63488"/>
            <a:ext cx="12192000" cy="6860046"/>
          </a:xfrm>
          <a:prstGeom prst="rect">
            <a:avLst/>
          </a:prstGeom>
        </p:spPr>
      </p:pic>
      <p:sp>
        <p:nvSpPr>
          <p:cNvPr id="2" name="Titulo"/>
          <p:cNvSpPr>
            <a:spLocks noGrp="1"/>
          </p:cNvSpPr>
          <p:nvPr>
            <p:ph type="title"/>
          </p:nvPr>
        </p:nvSpPr>
        <p:spPr>
          <a:xfrm>
            <a:off x="838200" y="101909"/>
            <a:ext cx="9875808" cy="468437"/>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TextoAbajo"/>
          <p:cNvSpPr>
            <a:spLocks noGrp="1"/>
          </p:cNvSpPr>
          <p:nvPr>
            <p:ph type="body" sz="quarter" idx="13"/>
          </p:nvPr>
        </p:nvSpPr>
        <p:spPr>
          <a:xfrm>
            <a:off x="46190" y="5963299"/>
            <a:ext cx="12099619" cy="406840"/>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TextoArriba"/>
          <p:cNvSpPr>
            <a:spLocks noGrp="1"/>
          </p:cNvSpPr>
          <p:nvPr>
            <p:ph type="body" sz="quarter" idx="23"/>
          </p:nvPr>
        </p:nvSpPr>
        <p:spPr>
          <a:xfrm>
            <a:off x="366776" y="641498"/>
            <a:ext cx="11013440" cy="615476"/>
          </a:xfrm>
        </p:spPr>
        <p:txBody>
          <a:bodyPr vert="horz" lIns="91440" tIns="45720" rIns="91440" bIns="45720" rtlCol="0">
            <a:noAutofit/>
          </a:bodyPr>
          <a:lstStyle>
            <a:lvl1pPr>
              <a:defRPr lang="es-CO" sz="1200" dirty="0">
                <a:solidFill>
                  <a:schemeClr val="bg1">
                    <a:lumMod val="50000"/>
                  </a:schemeClr>
                </a:solidFill>
                <a:latin typeface="Arial" panose="020B0604020202020204" pitchFamily="34" charset="0"/>
                <a:cs typeface="Arial" panose="020B0604020202020204" pitchFamily="34" charset="0"/>
              </a:defRPr>
            </a:lvl1pPr>
          </a:lstStyle>
          <a:p>
            <a:pPr marL="0" lvl="0" indent="0" algn="ctr">
              <a:buNone/>
            </a:pPr>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142873" y="1330180"/>
            <a:ext cx="7612902" cy="4567585"/>
          </a:xfrm>
        </p:spPr>
        <p:txBody>
          <a:bodyPr vert="horz" lIns="91440" tIns="45720" rIns="91440" bIns="45720" rtlCol="0" anchor="ctr">
            <a:normAutofit/>
          </a:bodyPr>
          <a:lstStyle>
            <a:lvl1pPr>
              <a:defRPr lang="es-419" sz="2400" b="1" dirty="0">
                <a:solidFill>
                  <a:srgbClr val="ED7200"/>
                </a:solidFill>
                <a:latin typeface="Arial" panose="020B0604020202020204" pitchFamily="34" charset="0"/>
                <a:cs typeface="Arial" panose="020B0604020202020204" pitchFamily="34" charset="0"/>
              </a:defRPr>
            </a:lvl1pPr>
          </a:lstStyle>
          <a:p>
            <a:pPr lvl="0" algn="ctr">
              <a:spcBef>
                <a:spcPct val="0"/>
              </a:spcBef>
              <a:buNone/>
            </a:pPr>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7002432" y="1654332"/>
            <a:ext cx="5064481" cy="3686581"/>
          </a:xfrm>
        </p:spPr>
        <p:txBody>
          <a:bodyPr/>
          <a:lstStyle/>
          <a:p>
            <a:endParaRPr lang="es-419"/>
          </a:p>
        </p:txBody>
      </p:sp>
      <p:pic>
        <p:nvPicPr>
          <p:cNvPr id="16" name="Gráfico 2">
            <a:extLst>
              <a:ext uri="{FF2B5EF4-FFF2-40B4-BE49-F238E27FC236}">
                <a16:creationId xmlns:a16="http://schemas.microsoft.com/office/drawing/2014/main" id="{E6300FB7-B838-4E7B-AA6F-9838DC54A8E9}"/>
              </a:ext>
            </a:extLst>
          </p:cNvPr>
          <p:cNvPicPr>
            <a:picLocks noChangeAspect="1"/>
          </p:cNvPicPr>
          <p:nvPr userDrawn="1"/>
        </p:nvPicPr>
        <p:blipFill>
          <a:blip r:embed="rId4"/>
          <a:srcRect/>
          <a:stretch/>
        </p:blipFill>
        <p:spPr>
          <a:xfrm>
            <a:off x="11095060" y="-267163"/>
            <a:ext cx="1222908" cy="1222908"/>
          </a:xfrm>
          <a:prstGeom prst="rect">
            <a:avLst/>
          </a:prstGeom>
        </p:spPr>
      </p:pic>
    </p:spTree>
    <p:extLst>
      <p:ext uri="{BB962C8B-B14F-4D97-AF65-F5344CB8AC3E}">
        <p14:creationId xmlns:p14="http://schemas.microsoft.com/office/powerpoint/2010/main" val="11919479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6" name="Picture 3" descr="X:\06_Marca\Logo\logo_positivo_halo_luz.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576080" y="5786622"/>
            <a:ext cx="1192357" cy="815887"/>
          </a:xfrm>
          <a:prstGeom prst="rect">
            <a:avLst/>
          </a:prstGeom>
          <a:noFill/>
          <a:extLst>
            <a:ext uri="{909E8E84-426E-40DD-AFC4-6F175D3DCCD1}">
              <a14:hiddenFill xmlns:a14="http://schemas.microsoft.com/office/drawing/2010/main">
                <a:solidFill>
                  <a:srgbClr val="FFFFFF"/>
                </a:solidFill>
              </a14:hiddenFill>
            </a:ext>
          </a:extLst>
        </p:spPr>
      </p:pic>
      <p:sp>
        <p:nvSpPr>
          <p:cNvPr id="3" name="4 CuadroTexto"/>
          <p:cNvSpPr txBox="1">
            <a:spLocks noChangeArrowheads="1"/>
          </p:cNvSpPr>
          <p:nvPr userDrawn="1"/>
        </p:nvSpPr>
        <p:spPr bwMode="auto">
          <a:xfrm rot="16200000">
            <a:off x="10144201" y="3714364"/>
            <a:ext cx="37273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s-CO" sz="1200">
                <a:solidFill>
                  <a:srgbClr val="C2C2C2"/>
                </a:solidFill>
              </a:rPr>
              <a:t>Todos los derechos reservados para XM S.A. E.S.P.</a:t>
            </a:r>
          </a:p>
        </p:txBody>
      </p:sp>
      <p:sp>
        <p:nvSpPr>
          <p:cNvPr id="4" name="Marcador de título 1"/>
          <p:cNvSpPr>
            <a:spLocks noGrp="1"/>
          </p:cNvSpPr>
          <p:nvPr>
            <p:ph type="title"/>
          </p:nvPr>
        </p:nvSpPr>
        <p:spPr>
          <a:xfrm>
            <a:off x="407017" y="165739"/>
            <a:ext cx="11361419" cy="718391"/>
          </a:xfrm>
          <a:prstGeom prst="rect">
            <a:avLst/>
          </a:prstGeom>
        </p:spPr>
        <p:txBody>
          <a:bodyPr vert="horz" lIns="91440" tIns="45720" rIns="91440" bIns="45720" rtlCol="0" anchor="ctr">
            <a:normAutofit/>
          </a:bodyPr>
          <a:lstStyle>
            <a:lvl1pPr algn="r">
              <a:defRPr sz="3200" b="1">
                <a:solidFill>
                  <a:schemeClr val="bg1">
                    <a:lumMod val="50000"/>
                  </a:schemeClr>
                </a:solidFill>
                <a:latin typeface="Nexa Bold"/>
              </a:defRPr>
            </a:lvl1pPr>
          </a:lstStyle>
          <a:p>
            <a:r>
              <a:rPr lang="es-ES"/>
              <a:t>Haga clic para modificar el estilo de título del patrón</a:t>
            </a:r>
          </a:p>
        </p:txBody>
      </p:sp>
    </p:spTree>
    <p:extLst>
      <p:ext uri="{BB962C8B-B14F-4D97-AF65-F5344CB8AC3E}">
        <p14:creationId xmlns:p14="http://schemas.microsoft.com/office/powerpoint/2010/main" val="42578250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335257630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28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895698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4722"/>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4" name="Marcador de contenido 2"/>
          <p:cNvSpPr>
            <a:spLocks noGrp="1"/>
          </p:cNvSpPr>
          <p:nvPr>
            <p:ph sz="quarter" idx="11"/>
          </p:nvPr>
        </p:nvSpPr>
        <p:spPr>
          <a:xfrm>
            <a:off x="311150" y="1268413"/>
            <a:ext cx="11550650" cy="432000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4"/>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Marcador de texto 6"/>
          <p:cNvSpPr>
            <a:spLocks noGrp="1"/>
          </p:cNvSpPr>
          <p:nvPr>
            <p:ph type="body" sz="quarter" idx="23"/>
          </p:nvPr>
        </p:nvSpPr>
        <p:spPr>
          <a:xfrm>
            <a:off x="6952891" y="6393743"/>
            <a:ext cx="4572169" cy="403872"/>
          </a:xfrm>
        </p:spPr>
        <p:txBody>
          <a:bodyPr>
            <a:normAutofit/>
          </a:bodyPr>
          <a:lstStyle>
            <a:lvl1pPr marL="0" indent="0" algn="r">
              <a:buNone/>
              <a:defRPr sz="900">
                <a:solidFill>
                  <a:schemeClr val="tx1">
                    <a:lumMod val="65000"/>
                    <a:lumOff val="35000"/>
                  </a:schemeClr>
                </a:solidFill>
              </a:defRPr>
            </a:lvl1pPr>
          </a:lstStyle>
          <a:p>
            <a:pPr lvl="0"/>
            <a:endParaRPr lang="es-CO"/>
          </a:p>
        </p:txBody>
      </p:sp>
      <p:sp>
        <p:nvSpPr>
          <p:cNvPr id="6" name="Notas"/>
          <p:cNvSpPr>
            <a:spLocks noGrp="1"/>
          </p:cNvSpPr>
          <p:nvPr>
            <p:ph type="body" sz="quarter" idx="24"/>
          </p:nvPr>
        </p:nvSpPr>
        <p:spPr>
          <a:xfrm>
            <a:off x="311150" y="5588000"/>
            <a:ext cx="11550650" cy="806450"/>
          </a:xfrm>
        </p:spPr>
        <p:txBody>
          <a:bodyPr>
            <a:noAutofit/>
          </a:bodyPr>
          <a:lstStyle>
            <a:lvl1pPr marL="0" indent="0" algn="just">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40333991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207929333"/>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106889549"/>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3080258484"/>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716607479"/>
      </p:ext>
    </p:extLst>
  </p:cSld>
  <p:clrMapOvr>
    <a:masterClrMapping/>
  </p:clrMapOvr>
  <p:extLst>
    <p:ext uri="{DCECCB84-F9BA-43D5-87BE-67443E8EF086}">
      <p15:sldGuideLst xmlns:p15="http://schemas.microsoft.com/office/powerpoint/2012/main"/>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938779278"/>
      </p:ext>
    </p:extLst>
  </p:cSld>
  <p:clrMapOvr>
    <a:masterClrMapping/>
  </p:clrMapOvr>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490159813"/>
      </p:ext>
    </p:extLst>
  </p:cSld>
  <p:clrMapOvr>
    <a:masterClrMapping/>
  </p:clrMapOvr>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4123452036"/>
      </p:ext>
    </p:extLst>
  </p:cSld>
  <p:clrMapOvr>
    <a:masterClrMapping/>
  </p:clrMapOvr>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764394227"/>
      </p:ext>
    </p:extLst>
  </p:cSld>
  <p:clrMapOvr>
    <a:masterClrMapping/>
  </p:clrMapOvr>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555853589"/>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71902737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6567"/>
            <a:ext cx="9875808" cy="773719"/>
          </a:xfrm>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4722"/>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99490" y="970053"/>
            <a:ext cx="5760000" cy="3960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5874596" y="970054"/>
            <a:ext cx="5760000" cy="3960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13"/>
          </p:nvPr>
        </p:nvSpPr>
        <p:spPr>
          <a:xfrm>
            <a:off x="455449" y="4947052"/>
            <a:ext cx="5040000" cy="1080000"/>
          </a:xfrm>
        </p:spPr>
        <p:txBody>
          <a:bodyPr>
            <a:noAutofit/>
          </a:bodyPr>
          <a:lstStyle>
            <a:lvl1pPr marL="0" indent="0">
              <a:buNone/>
              <a:defRPr sz="1200">
                <a:solidFill>
                  <a:schemeClr val="tx1">
                    <a:lumMod val="65000"/>
                    <a:lumOff val="35000"/>
                  </a:schemeClr>
                </a:solidFill>
              </a:defRPr>
            </a:lvl1pPr>
            <a:lvl2pPr marL="457200" indent="0">
              <a:buNone/>
              <a:defRPr sz="1200">
                <a:solidFill>
                  <a:schemeClr val="tx1">
                    <a:lumMod val="65000"/>
                    <a:lumOff val="35000"/>
                  </a:schemeClr>
                </a:solidFill>
              </a:defRPr>
            </a:lvl2pPr>
            <a:lvl3pPr marL="914400" indent="0">
              <a:buNone/>
              <a:defRPr sz="1200">
                <a:solidFill>
                  <a:schemeClr val="tx1">
                    <a:lumMod val="65000"/>
                    <a:lumOff val="35000"/>
                  </a:schemeClr>
                </a:solidFill>
              </a:defRPr>
            </a:lvl3pPr>
            <a:lvl4pPr marL="1371600" indent="0">
              <a:buNone/>
              <a:defRPr sz="12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p:cNvSpPr>
            <a:spLocks noGrp="1"/>
          </p:cNvSpPr>
          <p:nvPr>
            <p:ph type="body" sz="quarter" idx="14"/>
          </p:nvPr>
        </p:nvSpPr>
        <p:spPr>
          <a:xfrm>
            <a:off x="6356938" y="4944144"/>
            <a:ext cx="5040000" cy="1080000"/>
          </a:xfrm>
        </p:spPr>
        <p:txBody>
          <a:bodyPr>
            <a:noAutofit/>
          </a:bodyPr>
          <a:lstStyle>
            <a:lvl1pPr marL="0" indent="0">
              <a:buNone/>
              <a:defRPr sz="1200">
                <a:solidFill>
                  <a:schemeClr val="tx1">
                    <a:lumMod val="65000"/>
                    <a:lumOff val="35000"/>
                  </a:schemeClr>
                </a:solidFill>
              </a:defRPr>
            </a:lvl1pPr>
            <a:lvl2pPr marL="457200" indent="0">
              <a:buNone/>
              <a:defRPr sz="1200">
                <a:solidFill>
                  <a:schemeClr val="tx1">
                    <a:lumMod val="65000"/>
                    <a:lumOff val="35000"/>
                  </a:schemeClr>
                </a:solidFill>
              </a:defRPr>
            </a:lvl2pPr>
            <a:lvl3pPr marL="914400" indent="0">
              <a:buNone/>
              <a:defRPr sz="1200">
                <a:solidFill>
                  <a:schemeClr val="tx1">
                    <a:lumMod val="65000"/>
                    <a:lumOff val="35000"/>
                  </a:schemeClr>
                </a:solidFill>
              </a:defRPr>
            </a:lvl3pPr>
            <a:lvl4pPr marL="1371600" indent="0">
              <a:buNone/>
              <a:defRPr sz="1200">
                <a:solidFill>
                  <a:schemeClr val="tx1">
                    <a:lumMod val="65000"/>
                    <a:lumOff val="35000"/>
                  </a:schemeClr>
                </a:solidFill>
              </a:defRPr>
            </a:lvl4pPr>
            <a:lvl5pPr marL="1828800" indent="0">
              <a:buNone/>
              <a:defRPr sz="12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Marcador de texto 4"/>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48257" y="6044990"/>
            <a:ext cx="12063230" cy="40798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20083420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5088001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9350626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12478981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35023278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5913478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920932"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21100488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143"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09178467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7948269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a:t>Haz clic para modificar el estilo de título del patrón</a:t>
            </a:r>
            <a:endParaRPr lang="es-CO"/>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493421486"/>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Slide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23157-092B-FC4F-8F46-4583F63E2F91}"/>
              </a:ext>
            </a:extLst>
          </p:cNvPr>
          <p:cNvSpPr>
            <a:spLocks noGrp="1"/>
          </p:cNvSpPr>
          <p:nvPr>
            <p:ph type="title"/>
          </p:nvPr>
        </p:nvSpPr>
        <p:spPr>
          <a:xfrm>
            <a:off x="838200" y="1067175"/>
            <a:ext cx="10515600" cy="1325563"/>
          </a:xfrm>
        </p:spPr>
        <p:txBody>
          <a:bodyPr/>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FA116AA8-8D61-2742-8CCF-8EFCAC3D1282}"/>
              </a:ext>
            </a:extLst>
          </p:cNvPr>
          <p:cNvSpPr>
            <a:spLocks noGrp="1"/>
          </p:cNvSpPr>
          <p:nvPr>
            <p:ph sz="half" idx="1"/>
          </p:nvPr>
        </p:nvSpPr>
        <p:spPr>
          <a:xfrm>
            <a:off x="838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45C1A6AC-0BB0-5547-8373-497F74E46FCA}"/>
              </a:ext>
            </a:extLst>
          </p:cNvPr>
          <p:cNvSpPr>
            <a:spLocks noGrp="1"/>
          </p:cNvSpPr>
          <p:nvPr>
            <p:ph sz="half" idx="2"/>
          </p:nvPr>
        </p:nvSpPr>
        <p:spPr>
          <a:xfrm>
            <a:off x="6172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CACFE028-FFC9-1879-8937-F1C0CF952A81}"/>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039905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pie de página 2"/>
          <p:cNvSpPr>
            <a:spLocks noGrp="1"/>
          </p:cNvSpPr>
          <p:nvPr>
            <p:ph type="ftr" sz="quarter" idx="10"/>
          </p:nvPr>
        </p:nvSpPr>
        <p:spPr>
          <a:xfrm>
            <a:off x="132694" y="6664722"/>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5" name="Marcador de contenido 4"/>
          <p:cNvSpPr>
            <a:spLocks noGrp="1"/>
          </p:cNvSpPr>
          <p:nvPr>
            <p:ph sz="quarter" idx="11"/>
          </p:nvPr>
        </p:nvSpPr>
        <p:spPr>
          <a:xfrm>
            <a:off x="92380" y="1569641"/>
            <a:ext cx="5940000" cy="3600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6"/>
          <p:cNvSpPr>
            <a:spLocks noGrp="1"/>
          </p:cNvSpPr>
          <p:nvPr>
            <p:ph sz="quarter" idx="12"/>
          </p:nvPr>
        </p:nvSpPr>
        <p:spPr>
          <a:xfrm>
            <a:off x="6058258" y="1569284"/>
            <a:ext cx="5940000" cy="360000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texto 8"/>
          <p:cNvSpPr>
            <a:spLocks noGrp="1"/>
          </p:cNvSpPr>
          <p:nvPr>
            <p:ph type="body" sz="quarter" idx="13"/>
          </p:nvPr>
        </p:nvSpPr>
        <p:spPr>
          <a:xfrm>
            <a:off x="92380" y="5170073"/>
            <a:ext cx="11905878" cy="73902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Marcador de texto 4"/>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Marcador fecha corte"/>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934553"/>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27611202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5435059C-9E9F-72A1-A178-6F86F38936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lvl1pPr>
          </a:lstStyle>
          <a:p>
            <a:r>
              <a:rPr lang="es-MX"/>
              <a:t>Haz clic para modificar el estilo de título del patrón</a:t>
            </a:r>
            <a:endParaRPr lang="es-CO"/>
          </a:p>
        </p:txBody>
      </p:sp>
      <p:pic>
        <p:nvPicPr>
          <p:cNvPr id="8" name="Gráfico 2">
            <a:extLst>
              <a:ext uri="{FF2B5EF4-FFF2-40B4-BE49-F238E27FC236}">
                <a16:creationId xmlns:a16="http://schemas.microsoft.com/office/drawing/2014/main" id="{DA199ECA-C6C5-C003-9B5C-5C2ED5073D0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3604838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794937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8004906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27576168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64235546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0573294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48915999"/>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703302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3131294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08579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49D0B1-D74B-494F-8F3C-749323D8333F}"/>
              </a:ext>
            </a:extLst>
          </p:cNvPr>
          <p:cNvSpPr>
            <a:spLocks noGrp="1"/>
          </p:cNvSpPr>
          <p:nvPr>
            <p:ph type="title"/>
          </p:nvPr>
        </p:nvSpPr>
        <p:spPr/>
        <p:txBody>
          <a:bodyPr/>
          <a:lstStyle/>
          <a:p>
            <a:r>
              <a:rPr lang="es-ES"/>
              <a:t>Haga clic para modificar el estilo de título del patrón</a:t>
            </a:r>
          </a:p>
        </p:txBody>
      </p:sp>
      <p:sp>
        <p:nvSpPr>
          <p:cNvPr id="3" name="Marcador de pie de página 2">
            <a:extLst>
              <a:ext uri="{FF2B5EF4-FFF2-40B4-BE49-F238E27FC236}">
                <a16:creationId xmlns:a16="http://schemas.microsoft.com/office/drawing/2014/main" id="{FEC28FB6-7677-4A82-B80C-FABFAAE7E517}"/>
              </a:ext>
            </a:extLst>
          </p:cNvPr>
          <p:cNvSpPr>
            <a:spLocks noGrp="1"/>
          </p:cNvSpPr>
          <p:nvPr>
            <p:ph type="ftr" sz="quarter" idx="10"/>
          </p:nvPr>
        </p:nvSpPr>
        <p:spPr>
          <a:xfrm>
            <a:off x="132694" y="6664722"/>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sz="1050"/>
          </a:p>
        </p:txBody>
      </p:sp>
      <p:sp>
        <p:nvSpPr>
          <p:cNvPr id="5" name="Marcador de tabla1">
            <a:extLst>
              <a:ext uri="{FF2B5EF4-FFF2-40B4-BE49-F238E27FC236}">
                <a16:creationId xmlns:a16="http://schemas.microsoft.com/office/drawing/2014/main" id="{72E19D73-0428-4D96-B980-A4E2ED8246A0}"/>
              </a:ext>
            </a:extLst>
          </p:cNvPr>
          <p:cNvSpPr>
            <a:spLocks noGrp="1"/>
          </p:cNvSpPr>
          <p:nvPr>
            <p:ph sz="quarter" idx="11"/>
          </p:nvPr>
        </p:nvSpPr>
        <p:spPr>
          <a:xfrm>
            <a:off x="640080" y="1354340"/>
            <a:ext cx="10848109" cy="1538490"/>
          </a:xfrm>
        </p:spPr>
        <p:txBody>
          <a:bodyPr/>
          <a:lstStyle>
            <a:lvl5pPr marL="1828800" indent="0">
              <a:buNone/>
              <a:defRPr/>
            </a:lvl5pPr>
          </a:lstStyle>
          <a:p>
            <a:pPr lvl="4"/>
            <a:endParaRPr lang="es-ES"/>
          </a:p>
        </p:txBody>
      </p:sp>
      <p:sp>
        <p:nvSpPr>
          <p:cNvPr id="8" name="Marcador de tabla2">
            <a:extLst>
              <a:ext uri="{FF2B5EF4-FFF2-40B4-BE49-F238E27FC236}">
                <a16:creationId xmlns:a16="http://schemas.microsoft.com/office/drawing/2014/main" id="{A0D6C9AA-CC40-417F-93E6-38AC300D7089}"/>
              </a:ext>
            </a:extLst>
          </p:cNvPr>
          <p:cNvSpPr>
            <a:spLocks noGrp="1"/>
          </p:cNvSpPr>
          <p:nvPr>
            <p:ph sz="quarter" idx="12"/>
          </p:nvPr>
        </p:nvSpPr>
        <p:spPr>
          <a:xfrm>
            <a:off x="640079" y="2892830"/>
            <a:ext cx="10848109" cy="1538490"/>
          </a:xfrm>
        </p:spPr>
        <p:txBody>
          <a:bodyPr/>
          <a:lstStyle>
            <a:lvl1pPr marL="0" indent="0">
              <a:buNone/>
              <a:defRPr/>
            </a:lvl1pPr>
          </a:lstStyle>
          <a:p>
            <a:pPr lvl="0"/>
            <a:endParaRPr lang="es-ES"/>
          </a:p>
        </p:txBody>
      </p:sp>
      <p:sp>
        <p:nvSpPr>
          <p:cNvPr id="9" name="Marcador de tabla3">
            <a:extLst>
              <a:ext uri="{FF2B5EF4-FFF2-40B4-BE49-F238E27FC236}">
                <a16:creationId xmlns:a16="http://schemas.microsoft.com/office/drawing/2014/main" id="{2D5A09E6-E3D1-4964-A82F-3C44E0FA84AA}"/>
              </a:ext>
            </a:extLst>
          </p:cNvPr>
          <p:cNvSpPr>
            <a:spLocks noGrp="1"/>
          </p:cNvSpPr>
          <p:nvPr>
            <p:ph sz="quarter" idx="13"/>
          </p:nvPr>
        </p:nvSpPr>
        <p:spPr>
          <a:xfrm>
            <a:off x="640080" y="4431320"/>
            <a:ext cx="10848109" cy="1538490"/>
          </a:xfrm>
        </p:spPr>
        <p:txBody>
          <a:bodyPr/>
          <a:lstStyle>
            <a:lvl1pPr marL="0" indent="0">
              <a:buNone/>
              <a:defRPr/>
            </a:lvl1pPr>
          </a:lstStyle>
          <a:p>
            <a:pPr lvl="0"/>
            <a:endParaRPr lang="es-ES"/>
          </a:p>
        </p:txBody>
      </p:sp>
      <p:sp>
        <p:nvSpPr>
          <p:cNvPr id="11" name="Marcador de notas">
            <a:extLst>
              <a:ext uri="{FF2B5EF4-FFF2-40B4-BE49-F238E27FC236}">
                <a16:creationId xmlns:a16="http://schemas.microsoft.com/office/drawing/2014/main" id="{804C2967-16CE-4CC1-AEBA-15AEC1B4AB03}"/>
              </a:ext>
            </a:extLst>
          </p:cNvPr>
          <p:cNvSpPr>
            <a:spLocks noGrp="1"/>
          </p:cNvSpPr>
          <p:nvPr>
            <p:ph sz="quarter" idx="14"/>
          </p:nvPr>
        </p:nvSpPr>
        <p:spPr>
          <a:xfrm>
            <a:off x="639763" y="5970588"/>
            <a:ext cx="10848975" cy="488950"/>
          </a:xfrm>
        </p:spPr>
        <p:txBody>
          <a:bodyPr vert="horz" lIns="91440" tIns="45720" rIns="91440" bIns="45720" rtlCol="0">
            <a:noAutofit/>
          </a:bodyPr>
          <a:lstStyle>
            <a:lvl1pPr>
              <a:defRPr lang="es-ES" sz="1200" dirty="0">
                <a:solidFill>
                  <a:schemeClr val="tx1">
                    <a:lumMod val="50000"/>
                    <a:lumOff val="50000"/>
                  </a:schemeClr>
                </a:solidFill>
              </a:defRPr>
            </a:lvl1pPr>
          </a:lstStyle>
          <a:p>
            <a:pPr marL="0" lvl="0" indent="0">
              <a:buNone/>
            </a:pPr>
            <a:endParaRPr lang="es-ES"/>
          </a:p>
        </p:txBody>
      </p:sp>
      <p:sp>
        <p:nvSpPr>
          <p:cNvPr id="12" name="Marcador de fecha actualizacion">
            <a:extLst>
              <a:ext uri="{FF2B5EF4-FFF2-40B4-BE49-F238E27FC236}">
                <a16:creationId xmlns:a16="http://schemas.microsoft.com/office/drawing/2014/main" id="{33475483-2B4E-46A0-8E6F-30B49BB8E659}"/>
              </a:ext>
            </a:extLst>
          </p:cNvPr>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Marcador fecha corte">
            <a:extLst>
              <a:ext uri="{FF2B5EF4-FFF2-40B4-BE49-F238E27FC236}">
                <a16:creationId xmlns:a16="http://schemas.microsoft.com/office/drawing/2014/main" id="{A0761F4D-8446-4F68-9C20-07CCA2402351}"/>
              </a:ext>
            </a:extLst>
          </p:cNvPr>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37350650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1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áfico 2">
            <a:extLst>
              <a:ext uri="{FF2B5EF4-FFF2-40B4-BE49-F238E27FC236}">
                <a16:creationId xmlns:a16="http://schemas.microsoft.com/office/drawing/2014/main" id="{5FAA0BAC-8BB8-C8F5-4F18-9D5718FE40B0}"/>
              </a:ext>
            </a:extLst>
          </p:cNvPr>
          <p:cNvPicPr>
            <a:picLocks noChangeAspect="1"/>
          </p:cNvPicPr>
          <p:nvPr userDrawn="1"/>
        </p:nvPicPr>
        <p:blipFill>
          <a:blip r:embed="rId3"/>
          <a:srcRect/>
          <a:stretch/>
        </p:blipFill>
        <p:spPr>
          <a:xfrm>
            <a:off x="10807700" y="0"/>
            <a:ext cx="1384295" cy="1384295"/>
          </a:xfrm>
          <a:prstGeom prst="rect">
            <a:avLst/>
          </a:prstGeom>
        </p:spPr>
      </p:pic>
      <p:pic>
        <p:nvPicPr>
          <p:cNvPr id="6" name="Imagen 5">
            <a:extLst>
              <a:ext uri="{FF2B5EF4-FFF2-40B4-BE49-F238E27FC236}">
                <a16:creationId xmlns:a16="http://schemas.microsoft.com/office/drawing/2014/main" id="{250D9EC7-CF64-2A7A-68E0-6EC1487B8DAC}"/>
              </a:ext>
            </a:extLst>
          </p:cNvPr>
          <p:cNvPicPr>
            <a:picLocks noChangeAspect="1"/>
          </p:cNvPicPr>
          <p:nvPr userDrawn="1"/>
        </p:nvPicPr>
        <p:blipFill>
          <a:blip r:embed="rId4"/>
          <a:stretch>
            <a:fillRect/>
          </a:stretch>
        </p:blipFill>
        <p:spPr>
          <a:xfrm>
            <a:off x="309575" y="241300"/>
            <a:ext cx="1819028" cy="2007868"/>
          </a:xfrm>
          <a:prstGeom prst="rect">
            <a:avLst/>
          </a:prstGeom>
        </p:spPr>
      </p:pic>
    </p:spTree>
    <p:extLst>
      <p:ext uri="{BB962C8B-B14F-4D97-AF65-F5344CB8AC3E}">
        <p14:creationId xmlns:p14="http://schemas.microsoft.com/office/powerpoint/2010/main" val="30982571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9667730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96730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406901861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3729051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5706103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11571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383022604"/>
      </p:ext>
    </p:extLst>
  </p:cSld>
  <p:clrMapOvr>
    <a:masterClrMapping/>
  </p:clrMapOvr>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4189423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141698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7_Título y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E5BBBFB-7000-9249-9A49-3DC1053B8F1D}"/>
              </a:ext>
            </a:extLst>
          </p:cNvPr>
          <p:cNvSpPr>
            <a:spLocks noGrp="1"/>
          </p:cNvSpPr>
          <p:nvPr>
            <p:ph idx="1"/>
          </p:nvPr>
        </p:nvSpPr>
        <p:spPr>
          <a:xfrm>
            <a:off x="1315356" y="2004785"/>
            <a:ext cx="10038444" cy="4172177"/>
          </a:xfrm>
        </p:spPr>
        <p:txBody>
          <a:bodyPr/>
          <a:lstStyle>
            <a:lvl1pPr marL="0" indent="0">
              <a:buNone/>
              <a:defRPr/>
            </a:lvl1pPr>
          </a:lstStyle>
          <a:p>
            <a:pPr lvl="0"/>
            <a:r>
              <a:rPr lang="es-ES"/>
              <a:t>Editar el estilo de texto del patrón</a:t>
            </a:r>
          </a:p>
        </p:txBody>
      </p:sp>
      <p:sp>
        <p:nvSpPr>
          <p:cNvPr id="5" name="Rectángulo 4">
            <a:extLst>
              <a:ext uri="{FF2B5EF4-FFF2-40B4-BE49-F238E27FC236}">
                <a16:creationId xmlns:a16="http://schemas.microsoft.com/office/drawing/2014/main" id="{ADA8E2BD-F7EE-7B45-8E64-1A10C6F044C5}"/>
              </a:ext>
            </a:extLst>
          </p:cNvPr>
          <p:cNvSpPr/>
          <p:nvPr/>
        </p:nvSpPr>
        <p:spPr>
          <a:xfrm flipV="1">
            <a:off x="0" y="-3"/>
            <a:ext cx="12192000" cy="1759860"/>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Imagen 5" descr="rgb para ppt-03.png"/>
          <p:cNvPicPr>
            <a:picLocks noChangeAspect="1"/>
          </p:cNvPicPr>
          <p:nvPr/>
        </p:nvPicPr>
        <p:blipFill rotWithShape="1">
          <a:blip r:embed="rId2" cstate="print">
            <a:extLst>
              <a:ext uri="{28A0092B-C50C-407E-A947-70E740481C1C}">
                <a14:useLocalDpi xmlns:a14="http://schemas.microsoft.com/office/drawing/2010/main" val="0"/>
              </a:ext>
            </a:extLst>
          </a:blip>
          <a:srcRect l="32408" t="27297" b="7324"/>
          <a:stretch/>
        </p:blipFill>
        <p:spPr>
          <a:xfrm flipV="1">
            <a:off x="0" y="-4"/>
            <a:ext cx="1257300" cy="1759860"/>
          </a:xfrm>
          <a:prstGeom prst="rect">
            <a:avLst/>
          </a:prstGeom>
        </p:spPr>
      </p:pic>
      <p:sp>
        <p:nvSpPr>
          <p:cNvPr id="7" name="Título 1">
            <a:extLst>
              <a:ext uri="{FF2B5EF4-FFF2-40B4-BE49-F238E27FC236}">
                <a16:creationId xmlns:a16="http://schemas.microsoft.com/office/drawing/2014/main" id="{D2CC06B5-B6F9-5247-ADF1-D41B1E258171}"/>
              </a:ext>
            </a:extLst>
          </p:cNvPr>
          <p:cNvSpPr>
            <a:spLocks noGrp="1"/>
          </p:cNvSpPr>
          <p:nvPr>
            <p:ph type="title"/>
          </p:nvPr>
        </p:nvSpPr>
        <p:spPr>
          <a:xfrm>
            <a:off x="1315356" y="365125"/>
            <a:ext cx="10038443" cy="1325563"/>
          </a:xfrm>
        </p:spPr>
        <p:txBody>
          <a:bodyPr/>
          <a:lstStyle>
            <a:lvl1pPr>
              <a:defRPr>
                <a:solidFill>
                  <a:schemeClr val="bg1"/>
                </a:solidFill>
              </a:defRPr>
            </a:lvl1pPr>
          </a:lstStyle>
          <a:p>
            <a:r>
              <a:rPr lang="es-ES"/>
              <a:t>Haga clic para modificar el estilo de título del patrón</a:t>
            </a:r>
            <a:endParaRPr lang="es-CO"/>
          </a:p>
        </p:txBody>
      </p:sp>
      <p:sp>
        <p:nvSpPr>
          <p:cNvPr id="11" name="Marcador de número de diapositiva 3">
            <a:extLst>
              <a:ext uri="{FF2B5EF4-FFF2-40B4-BE49-F238E27FC236}">
                <a16:creationId xmlns:a16="http://schemas.microsoft.com/office/drawing/2014/main" id="{6A8CA555-771F-CC4E-9EB8-65D20598DB4B}"/>
              </a:ext>
            </a:extLst>
          </p:cNvPr>
          <p:cNvSpPr>
            <a:spLocks noGrp="1"/>
          </p:cNvSpPr>
          <p:nvPr>
            <p:ph type="sldNum" sz="quarter" idx="4"/>
          </p:nvPr>
        </p:nvSpPr>
        <p:spPr>
          <a:xfrm>
            <a:off x="8636163" y="6357669"/>
            <a:ext cx="2844800" cy="365125"/>
          </a:xfrm>
          <a:prstGeom prst="rect">
            <a:avLst/>
          </a:prstGeom>
        </p:spPr>
        <p:txBody>
          <a:bodyPr vert="horz" lIns="91440" tIns="45720" rIns="91440" bIns="45720" rtlCol="0" anchor="ctr"/>
          <a:lstStyle>
            <a:lvl1pPr algn="r">
              <a:defRPr sz="1000">
                <a:solidFill>
                  <a:schemeClr val="tx1"/>
                </a:solidFill>
                <a:latin typeface="Arial"/>
                <a:cs typeface="Arial"/>
              </a:defRPr>
            </a:lvl1pPr>
          </a:lstStyle>
          <a:p>
            <a:fld id="{7B7A483B-CFA5-2D45-B147-12E41216E0F0}" type="slidenum">
              <a:rPr lang="es-ES" smtClean="0"/>
              <a:pPr/>
              <a:t>‹Nº›</a:t>
            </a:fld>
            <a:endParaRPr lang="es-ES"/>
          </a:p>
        </p:txBody>
      </p:sp>
      <p:sp>
        <p:nvSpPr>
          <p:cNvPr id="13" name="CuadroTexto 12">
            <a:extLst>
              <a:ext uri="{FF2B5EF4-FFF2-40B4-BE49-F238E27FC236}">
                <a16:creationId xmlns:a16="http://schemas.microsoft.com/office/drawing/2014/main" id="{18E4AD92-5071-8D4D-A0A7-507EED8517A3}"/>
              </a:ext>
            </a:extLst>
          </p:cNvPr>
          <p:cNvSpPr txBox="1"/>
          <p:nvPr/>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spTree>
    <p:extLst>
      <p:ext uri="{BB962C8B-B14F-4D97-AF65-F5344CB8AC3E}">
        <p14:creationId xmlns:p14="http://schemas.microsoft.com/office/powerpoint/2010/main" val="36288409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559237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60254-BC81-4439-A38A-898DE56BF6D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4488D6E-0FCB-483E-B780-A1E32594A1E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9E9155F-2415-4BB4-B88A-8ED77CEC8662}"/>
              </a:ext>
            </a:extLst>
          </p:cNvPr>
          <p:cNvSpPr>
            <a:spLocks noGrp="1"/>
          </p:cNvSpPr>
          <p:nvPr>
            <p:ph type="dt" sz="half" idx="10"/>
          </p:nvPr>
        </p:nvSpPr>
        <p:spPr/>
        <p:txBody>
          <a:bodyPr/>
          <a:lstStyle/>
          <a:p>
            <a:fld id="{48E7E28D-27E9-4C1D-9FF4-996D7FC253A8}" type="datetimeFigureOut">
              <a:rPr lang="es-CO" smtClean="0"/>
              <a:t>27/09/2024</a:t>
            </a:fld>
            <a:endParaRPr lang="es-CO"/>
          </a:p>
        </p:txBody>
      </p:sp>
      <p:sp>
        <p:nvSpPr>
          <p:cNvPr id="5" name="Marcador de pie de página 4">
            <a:extLst>
              <a:ext uri="{FF2B5EF4-FFF2-40B4-BE49-F238E27FC236}">
                <a16:creationId xmlns:a16="http://schemas.microsoft.com/office/drawing/2014/main" id="{3541277C-D40F-4260-90B5-2312B8D1887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47784D3-46E9-4DA0-8640-AE4776A5945B}"/>
              </a:ext>
            </a:extLst>
          </p:cNvPr>
          <p:cNvSpPr>
            <a:spLocks noGrp="1"/>
          </p:cNvSpPr>
          <p:nvPr>
            <p:ph type="sldNum" sz="quarter" idx="12"/>
          </p:nvPr>
        </p:nvSpPr>
        <p:spPr/>
        <p:txBody>
          <a:bodyPr/>
          <a:lstStyle/>
          <a:p>
            <a:fld id="{961322D6-79F2-4B54-9D6D-05D244DEC8A2}" type="slidenum">
              <a:rPr lang="es-CO" smtClean="0"/>
              <a:t>‹Nº›</a:t>
            </a:fld>
            <a:endParaRPr lang="es-CO"/>
          </a:p>
        </p:txBody>
      </p:sp>
    </p:spTree>
    <p:extLst>
      <p:ext uri="{BB962C8B-B14F-4D97-AF65-F5344CB8AC3E}">
        <p14:creationId xmlns:p14="http://schemas.microsoft.com/office/powerpoint/2010/main" val="138172105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Tree>
    <p:extLst>
      <p:ext uri="{BB962C8B-B14F-4D97-AF65-F5344CB8AC3E}">
        <p14:creationId xmlns:p14="http://schemas.microsoft.com/office/powerpoint/2010/main" val="1718040559"/>
      </p:ext>
    </p:extLst>
  </p:cSld>
  <p:clrMapOvr>
    <a:masterClrMapping/>
  </p:clrMapOvr>
  <p:transition spd="slow">
    <p:push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663550" y="6213162"/>
            <a:ext cx="4024145" cy="623330"/>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33491" y="937419"/>
            <a:ext cx="5984875" cy="2566264"/>
          </a:xfrm>
        </p:spPr>
        <p:txBody>
          <a:bodyPr>
            <a:normAutofit/>
          </a:bodyPr>
          <a:lstStyle>
            <a:lvl1pPr>
              <a:defRPr lang="es-CO" sz="1800" kern="1200" dirty="0">
                <a:solidFill>
                  <a:schemeClr val="tx1"/>
                </a:solidFill>
                <a:latin typeface="Arial"/>
                <a:ea typeface="+mn-ea"/>
                <a:cs typeface="Arial"/>
              </a:defRPr>
            </a:lvl1pPr>
          </a:lstStyle>
          <a:p>
            <a:endParaRPr lang="es-CO"/>
          </a:p>
        </p:txBody>
      </p:sp>
      <p:sp>
        <p:nvSpPr>
          <p:cNvPr id="14" name="InferiorIzquierda">
            <a:extLst>
              <a:ext uri="{FF2B5EF4-FFF2-40B4-BE49-F238E27FC236}">
                <a16:creationId xmlns:a16="http://schemas.microsoft.com/office/drawing/2014/main" id="{B82CF8C7-3436-4A1B-AC3F-5AE85AFE3BA2}"/>
              </a:ext>
            </a:extLst>
          </p:cNvPr>
          <p:cNvSpPr>
            <a:spLocks noGrp="1"/>
          </p:cNvSpPr>
          <p:nvPr>
            <p:ph type="pic" sz="quarter" idx="29"/>
          </p:nvPr>
        </p:nvSpPr>
        <p:spPr>
          <a:xfrm>
            <a:off x="33492" y="3575710"/>
            <a:ext cx="5984875" cy="2566264"/>
          </a:xfrm>
        </p:spPr>
        <p:txBody>
          <a:bodyPr/>
          <a:lstStyle/>
          <a:p>
            <a:endParaRPr lang="es-CO"/>
          </a:p>
        </p:txBody>
      </p:sp>
      <p:sp>
        <p:nvSpPr>
          <p:cNvPr id="16" name="SuperiorDerecha">
            <a:extLst>
              <a:ext uri="{FF2B5EF4-FFF2-40B4-BE49-F238E27FC236}">
                <a16:creationId xmlns:a16="http://schemas.microsoft.com/office/drawing/2014/main" id="{58562EB2-DE88-4B2B-BDDA-A5DE7CBAFFDF}"/>
              </a:ext>
            </a:extLst>
          </p:cNvPr>
          <p:cNvSpPr>
            <a:spLocks noGrp="1"/>
          </p:cNvSpPr>
          <p:nvPr>
            <p:ph type="pic" sz="quarter" idx="30"/>
          </p:nvPr>
        </p:nvSpPr>
        <p:spPr>
          <a:xfrm>
            <a:off x="6053931" y="937194"/>
            <a:ext cx="5984875" cy="2566264"/>
          </a:xfrm>
        </p:spPr>
        <p:txBody>
          <a:bodyPr/>
          <a:lstStyle/>
          <a:p>
            <a:endParaRPr lang="es-CO"/>
          </a:p>
        </p:txBody>
      </p:sp>
      <p:sp>
        <p:nvSpPr>
          <p:cNvPr id="17" name="InferiorDerecha">
            <a:extLst>
              <a:ext uri="{FF2B5EF4-FFF2-40B4-BE49-F238E27FC236}">
                <a16:creationId xmlns:a16="http://schemas.microsoft.com/office/drawing/2014/main" id="{D4F31119-8BEE-4A5B-A232-6F7F9E642192}"/>
              </a:ext>
            </a:extLst>
          </p:cNvPr>
          <p:cNvSpPr>
            <a:spLocks noGrp="1"/>
          </p:cNvSpPr>
          <p:nvPr>
            <p:ph type="pic" sz="quarter" idx="31"/>
          </p:nvPr>
        </p:nvSpPr>
        <p:spPr>
          <a:xfrm>
            <a:off x="6053930" y="3575178"/>
            <a:ext cx="5984875" cy="2566264"/>
          </a:xfrm>
        </p:spPr>
        <p:txBody>
          <a:bodyPr/>
          <a:lstStyle/>
          <a:p>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82679594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diseño33">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CDF11BE-C6D9-4B3A-B7DE-A2093D0FF89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016798"/>
            <a:ext cx="5984875" cy="2566264"/>
          </a:xfrm>
        </p:spPr>
        <p:txBody>
          <a:bodyPr/>
          <a:lstStyle/>
          <a:p>
            <a:endParaRPr lang="es-CO"/>
          </a:p>
        </p:txBody>
      </p:sp>
      <p:sp>
        <p:nvSpPr>
          <p:cNvPr id="16" name="Inferior">
            <a:extLst>
              <a:ext uri="{FF2B5EF4-FFF2-40B4-BE49-F238E27FC236}">
                <a16:creationId xmlns:a16="http://schemas.microsoft.com/office/drawing/2014/main" id="{58562EB2-DE88-4B2B-BDDA-A5DE7CBAFFDF}"/>
              </a:ext>
            </a:extLst>
          </p:cNvPr>
          <p:cNvSpPr>
            <a:spLocks noGrp="1"/>
          </p:cNvSpPr>
          <p:nvPr>
            <p:ph type="pic" sz="quarter" idx="30"/>
          </p:nvPr>
        </p:nvSpPr>
        <p:spPr>
          <a:xfrm>
            <a:off x="2899520" y="3681093"/>
            <a:ext cx="5984875" cy="2566264"/>
          </a:xfrm>
        </p:spPr>
        <p:txBody>
          <a:bodyPr/>
          <a:lstStyle/>
          <a:p>
            <a:endParaRPr lang="es-CO"/>
          </a:p>
        </p:txBody>
      </p:sp>
      <p:pic>
        <p:nvPicPr>
          <p:cNvPr id="13" name="Imagen 12">
            <a:extLst>
              <a:ext uri="{FF2B5EF4-FFF2-40B4-BE49-F238E27FC236}">
                <a16:creationId xmlns:a16="http://schemas.microsoft.com/office/drawing/2014/main" id="{997F3B6C-AB30-4067-BF1A-CC0201A7F9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Imagen 13">
            <a:extLst>
              <a:ext uri="{FF2B5EF4-FFF2-40B4-BE49-F238E27FC236}">
                <a16:creationId xmlns:a16="http://schemas.microsoft.com/office/drawing/2014/main" id="{60DB1006-F747-4AB2-A7F0-C52910E66915}"/>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21503301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5971986"/>
            <a:ext cx="11872284" cy="51204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68321"/>
            <a:ext cx="11123084" cy="527685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2A3A3E55-7DB8-47D8-AC59-E617507D1B62}"/>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2517680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diseño2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8F7A228-921B-4C2D-A72C-EA3306EADAE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728839" y="6685286"/>
            <a:ext cx="2395292" cy="18592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728840" y="6462681"/>
            <a:ext cx="2395291" cy="30842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86604" y="542205"/>
            <a:ext cx="10754436" cy="5920476"/>
          </a:xfrm>
        </p:spPr>
        <p:txBody>
          <a:bodyPr/>
          <a:lstStyle/>
          <a:p>
            <a:endParaRPr lang="es-419"/>
          </a:p>
        </p:txBody>
      </p:sp>
      <p:pic>
        <p:nvPicPr>
          <p:cNvPr id="9" name="Imagen 8">
            <a:extLst>
              <a:ext uri="{FF2B5EF4-FFF2-40B4-BE49-F238E27FC236}">
                <a16:creationId xmlns:a16="http://schemas.microsoft.com/office/drawing/2014/main" id="{91AB0C19-3FAD-4D51-966D-6B92DE85E5EC}"/>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E7D129C5-F589-46B4-BE59-2E2DB2B33BA3}"/>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64579938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diseño18">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F7FFE83-3F1A-4127-B238-807550BB5CC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i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cxnSp>
        <p:nvCxnSpPr>
          <p:cNvPr id="19" name="ConectorflechaIzq"/>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flechaDer"/>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11" name="Fechactualizacion"/>
          <p:cNvSpPr>
            <a:spLocks noGrp="1"/>
          </p:cNvSpPr>
          <p:nvPr>
            <p:ph type="body" sz="quarter" idx="14"/>
          </p:nvPr>
        </p:nvSpPr>
        <p:spPr>
          <a:xfrm>
            <a:off x="4796401" y="6640527"/>
            <a:ext cx="2709868" cy="193278"/>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InferiorIzquierda"/>
          <p:cNvSpPr>
            <a:spLocks noGrp="1"/>
          </p:cNvSpPr>
          <p:nvPr>
            <p:ph type="body" sz="quarter" idx="15"/>
          </p:nvPr>
        </p:nvSpPr>
        <p:spPr>
          <a:xfrm>
            <a:off x="112713" y="5498214"/>
            <a:ext cx="5881628" cy="997835"/>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p:cNvSpPr/>
          <p:nvPr userDrawn="1"/>
        </p:nvSpPr>
        <p:spPr>
          <a:xfrm>
            <a:off x="2115404" y="978292"/>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Fechafinal"/>
          <p:cNvSpPr>
            <a:spLocks noGrp="1"/>
          </p:cNvSpPr>
          <p:nvPr>
            <p:ph type="body" sz="quarter" idx="17"/>
          </p:nvPr>
        </p:nvSpPr>
        <p:spPr>
          <a:xfrm>
            <a:off x="4800657" y="6450892"/>
            <a:ext cx="2705612" cy="242887"/>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SuperiorDerecha">
            <a:extLst>
              <a:ext uri="{FF2B5EF4-FFF2-40B4-BE49-F238E27FC236}">
                <a16:creationId xmlns:a16="http://schemas.microsoft.com/office/drawing/2014/main" id="{F38D749B-3361-4361-8C99-9ECF5C83AAD7}"/>
              </a:ext>
            </a:extLst>
          </p:cNvPr>
          <p:cNvSpPr>
            <a:spLocks noGrp="1"/>
          </p:cNvSpPr>
          <p:nvPr>
            <p:ph type="pic" sz="quarter" idx="30"/>
          </p:nvPr>
        </p:nvSpPr>
        <p:spPr>
          <a:xfrm>
            <a:off x="5918816" y="873664"/>
            <a:ext cx="4674421" cy="2531051"/>
          </a:xfrm>
        </p:spPr>
        <p:txBody>
          <a:bodyPr/>
          <a:lstStyle/>
          <a:p>
            <a:endParaRPr lang="es-CO"/>
          </a:p>
        </p:txBody>
      </p:sp>
      <p:sp>
        <p:nvSpPr>
          <p:cNvPr id="17" name="CentroIzquierda">
            <a:extLst>
              <a:ext uri="{FF2B5EF4-FFF2-40B4-BE49-F238E27FC236}">
                <a16:creationId xmlns:a16="http://schemas.microsoft.com/office/drawing/2014/main" id="{D2384E93-D5B0-485E-A693-2F54B56A76DB}"/>
              </a:ext>
            </a:extLst>
          </p:cNvPr>
          <p:cNvSpPr>
            <a:spLocks noGrp="1"/>
          </p:cNvSpPr>
          <p:nvPr>
            <p:ph type="pic" sz="quarter" idx="31"/>
          </p:nvPr>
        </p:nvSpPr>
        <p:spPr>
          <a:xfrm>
            <a:off x="959841" y="2371706"/>
            <a:ext cx="4709300" cy="3017061"/>
          </a:xfrm>
        </p:spPr>
        <p:txBody>
          <a:bodyPr/>
          <a:lstStyle>
            <a:lvl1pPr marL="0" indent="0">
              <a:buNone/>
              <a:defRPr/>
            </a:lvl1pPr>
          </a:lstStyle>
          <a:p>
            <a:endParaRPr lang="es-CO"/>
          </a:p>
        </p:txBody>
      </p:sp>
      <p:sp>
        <p:nvSpPr>
          <p:cNvPr id="18" name="InferiorDerecha">
            <a:extLst>
              <a:ext uri="{FF2B5EF4-FFF2-40B4-BE49-F238E27FC236}">
                <a16:creationId xmlns:a16="http://schemas.microsoft.com/office/drawing/2014/main" id="{1A7C7CD1-15FB-4BF4-81C8-02F6FACFF334}"/>
              </a:ext>
            </a:extLst>
          </p:cNvPr>
          <p:cNvSpPr>
            <a:spLocks noGrp="1"/>
          </p:cNvSpPr>
          <p:nvPr>
            <p:ph type="pic" sz="quarter" idx="32"/>
          </p:nvPr>
        </p:nvSpPr>
        <p:spPr>
          <a:xfrm>
            <a:off x="6882397" y="3404715"/>
            <a:ext cx="4968589" cy="3017061"/>
          </a:xfrm>
        </p:spPr>
        <p:txBody>
          <a:bodyPr/>
          <a:lstStyle/>
          <a:p>
            <a:endParaRPr lang="es-CO"/>
          </a:p>
        </p:txBody>
      </p:sp>
      <p:sp>
        <p:nvSpPr>
          <p:cNvPr id="5" name="SuperiorElipse">
            <a:extLst>
              <a:ext uri="{FF2B5EF4-FFF2-40B4-BE49-F238E27FC236}">
                <a16:creationId xmlns:a16="http://schemas.microsoft.com/office/drawing/2014/main" id="{B4A4854C-97E0-4482-9482-0740A46E8AFD}"/>
              </a:ext>
            </a:extLst>
          </p:cNvPr>
          <p:cNvSpPr>
            <a:spLocks noGrp="1"/>
          </p:cNvSpPr>
          <p:nvPr>
            <p:ph type="body" sz="quarter" idx="34"/>
          </p:nvPr>
        </p:nvSpPr>
        <p:spPr>
          <a:xfrm>
            <a:off x="2248970" y="1253455"/>
            <a:ext cx="1302733" cy="792000"/>
          </a:xfrm>
        </p:spPr>
        <p:txBody>
          <a:bodyPr/>
          <a:lstStyle>
            <a:lvl1pPr marL="0" indent="0" algn="just">
              <a:buNone/>
              <a:defRPr sz="1400">
                <a:solidFill>
                  <a:schemeClr val="bg1">
                    <a:lumMod val="50000"/>
                  </a:schemeClr>
                </a:solidFill>
              </a:defRPr>
            </a:lvl1pPr>
            <a:lvl2pPr algn="just">
              <a:defRPr sz="1400">
                <a:solidFill>
                  <a:schemeClr val="bg1">
                    <a:lumMod val="50000"/>
                  </a:schemeClr>
                </a:solidFill>
              </a:defRPr>
            </a:lvl2pPr>
            <a:lvl3pPr marL="914400" indent="0" algn="just">
              <a:buNone/>
              <a:defRPr sz="1400">
                <a:solidFill>
                  <a:schemeClr val="bg1">
                    <a:lumMod val="50000"/>
                  </a:schemeClr>
                </a:solidFill>
              </a:defRPr>
            </a:lvl3pPr>
            <a:lvl4pPr algn="just">
              <a:defRPr sz="1400">
                <a:solidFill>
                  <a:schemeClr val="bg1">
                    <a:lumMod val="50000"/>
                  </a:schemeClr>
                </a:solidFill>
              </a:defRPr>
            </a:lvl4pPr>
            <a:lvl5pPr algn="just">
              <a:defRPr sz="1400">
                <a:solidFill>
                  <a:schemeClr val="bg1">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pic>
        <p:nvPicPr>
          <p:cNvPr id="22" name="Imagen 21">
            <a:extLst>
              <a:ext uri="{FF2B5EF4-FFF2-40B4-BE49-F238E27FC236}">
                <a16:creationId xmlns:a16="http://schemas.microsoft.com/office/drawing/2014/main" id="{4E0A19CC-2ED4-4975-90B7-8C3F6FCAAB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3" name="Imagen 22">
            <a:extLst>
              <a:ext uri="{FF2B5EF4-FFF2-40B4-BE49-F238E27FC236}">
                <a16:creationId xmlns:a16="http://schemas.microsoft.com/office/drawing/2014/main" id="{736173AA-13AA-4520-9EFB-2ABE834E39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9217249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diseño2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217F547-8727-4581-9FBC-299A1616D9B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FBA4B14D-417F-4518-8466-DD078DDF67DC}"/>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058781" y="6654597"/>
            <a:ext cx="2402831" cy="193278"/>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6067678" y="6435673"/>
            <a:ext cx="2402831"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11060" y="2638729"/>
            <a:ext cx="5749165" cy="184132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11060" y="4696379"/>
            <a:ext cx="5749164" cy="1962025"/>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096000" y="2697909"/>
            <a:ext cx="6015638" cy="1686590"/>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096000" y="4702225"/>
            <a:ext cx="6015638" cy="1798327"/>
          </a:xfrm>
        </p:spPr>
        <p:txBody>
          <a:body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40327" y="2335875"/>
            <a:ext cx="5278582" cy="194325"/>
          </a:xfrm>
        </p:spPr>
        <p:txBody>
          <a:bodyPr>
            <a:noAutofit/>
          </a:bodyPr>
          <a:lstStyle>
            <a:lvl1pPr marL="0" indent="0">
              <a:buNone/>
              <a:defRPr sz="1400" b="1">
                <a:solidFill>
                  <a:schemeClr val="accent3">
                    <a:lumMod val="50000"/>
                  </a:schemeClr>
                </a:solidFill>
              </a:defRPr>
            </a:lvl1pPr>
            <a:lvl2pPr>
              <a:defRPr sz="1400" b="1">
                <a:solidFill>
                  <a:schemeClr val="accent3">
                    <a:lumMod val="50000"/>
                  </a:schemeClr>
                </a:solidFill>
              </a:defRPr>
            </a:lvl2pPr>
            <a:lvl3pPr>
              <a:defRPr sz="1400" b="1">
                <a:solidFill>
                  <a:schemeClr val="accent3">
                    <a:lumMod val="50000"/>
                  </a:schemeClr>
                </a:solidFill>
              </a:defRPr>
            </a:lvl3pPr>
            <a:lvl4pPr>
              <a:defRPr sz="1400" b="1">
                <a:solidFill>
                  <a:schemeClr val="accent3">
                    <a:lumMod val="50000"/>
                  </a:schemeClr>
                </a:solidFill>
              </a:defRPr>
            </a:lvl4pPr>
            <a:lvl5pPr>
              <a:defRPr sz="1400" b="1">
                <a:solidFill>
                  <a:schemeClr val="accent3">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647323" y="4455830"/>
            <a:ext cx="4961299" cy="175926"/>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577140" y="2322759"/>
            <a:ext cx="5227088" cy="204495"/>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577140" y="4443773"/>
            <a:ext cx="5332491" cy="199178"/>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2BAEA3B-3EF1-461B-9EFD-DF355AB31AA7}"/>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65543945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diseño27">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1BDCD57-6287-4620-BFB4-9FA797441BC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B746E0F1-64B9-4972-BCDD-A7EE369F9AC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260535" y="6628951"/>
            <a:ext cx="2512273" cy="229049"/>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3978067" y="662761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00400" y="2523734"/>
            <a:ext cx="5711274" cy="188687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00400" y="4486716"/>
            <a:ext cx="5711274" cy="2171689"/>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132908" y="2523735"/>
            <a:ext cx="5978730" cy="1886876"/>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132908" y="4486716"/>
            <a:ext cx="5978729" cy="2171689"/>
          </a:xfrm>
        </p:spPr>
        <p:txBody>
          <a:bodyPr/>
          <a:lstStyle>
            <a:lvl1pPr>
              <a:defRPr>
                <a:solidFill>
                  <a:schemeClr val="tx1">
                    <a:lumMod val="65000"/>
                    <a:lumOff val="35000"/>
                  </a:schemeClr>
                </a:solidFill>
              </a:defRPr>
            </a:lvl1p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07007" y="2346792"/>
            <a:ext cx="5087458" cy="221401"/>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507008" y="4248466"/>
            <a:ext cx="4961299"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446493" y="2348314"/>
            <a:ext cx="5332491" cy="242056"/>
          </a:xfrm>
        </p:spPr>
        <p:txBody>
          <a:bodyPr>
            <a:noAutofit/>
          </a:bodyPr>
          <a:lstStyle>
            <a:lvl1pPr marL="0" indent="0">
              <a:buNone/>
              <a:defRPr sz="1400" b="1">
                <a:solidFill>
                  <a:srgbClr val="FFC000"/>
                </a:solidFill>
              </a:defRPr>
            </a:lvl1pPr>
            <a:lvl2pPr>
              <a:defRPr sz="1400" b="1">
                <a:solidFill>
                  <a:srgbClr val="FFC000"/>
                </a:solidFill>
              </a:defRPr>
            </a:lvl2pPr>
            <a:lvl3pPr>
              <a:defRPr sz="1400" b="1">
                <a:solidFill>
                  <a:srgbClr val="FFC000"/>
                </a:solidFill>
              </a:defRPr>
            </a:lvl3pPr>
            <a:lvl4pPr>
              <a:defRPr sz="1400" b="1">
                <a:solidFill>
                  <a:srgbClr val="FFC000"/>
                </a:solidFill>
              </a:defRPr>
            </a:lvl4pPr>
            <a:lvl5pPr>
              <a:defRPr sz="1400" b="1">
                <a:solidFill>
                  <a:srgbClr val="FFC000"/>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446493" y="4248467"/>
            <a:ext cx="5332491"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1952C49-F24E-4315-9A00-6B911F06A6EC}"/>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05562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14626" y="1"/>
            <a:ext cx="3376098" cy="3202197"/>
          </a:xfrm>
          <a:custGeom>
            <a:avLst/>
            <a:gdLst/>
            <a:ahLst/>
            <a:cxnLst/>
            <a:rect l="l" t="t" r="r" b="b"/>
            <a:pathLst>
              <a:path w="5567044" h="5280660">
                <a:moveTo>
                  <a:pt x="5566662" y="0"/>
                </a:moveTo>
                <a:lnTo>
                  <a:pt x="0" y="0"/>
                </a:lnTo>
                <a:lnTo>
                  <a:pt x="4781346" y="4781346"/>
                </a:lnTo>
                <a:lnTo>
                  <a:pt x="4817830" y="4816979"/>
                </a:lnTo>
                <a:lnTo>
                  <a:pt x="4854959" y="4851570"/>
                </a:lnTo>
                <a:lnTo>
                  <a:pt x="4892716" y="4885118"/>
                </a:lnTo>
                <a:lnTo>
                  <a:pt x="4931081" y="4917625"/>
                </a:lnTo>
                <a:lnTo>
                  <a:pt x="4970035" y="4949090"/>
                </a:lnTo>
                <a:lnTo>
                  <a:pt x="5009560" y="4979514"/>
                </a:lnTo>
                <a:lnTo>
                  <a:pt x="5049636" y="5008898"/>
                </a:lnTo>
                <a:lnTo>
                  <a:pt x="5090244" y="5037242"/>
                </a:lnTo>
                <a:lnTo>
                  <a:pt x="5131366" y="5064545"/>
                </a:lnTo>
                <a:lnTo>
                  <a:pt x="5172982" y="5090809"/>
                </a:lnTo>
                <a:lnTo>
                  <a:pt x="5215075" y="5116034"/>
                </a:lnTo>
                <a:lnTo>
                  <a:pt x="5257623" y="5140219"/>
                </a:lnTo>
                <a:lnTo>
                  <a:pt x="5300610" y="5163367"/>
                </a:lnTo>
                <a:lnTo>
                  <a:pt x="5344015" y="5185476"/>
                </a:lnTo>
                <a:lnTo>
                  <a:pt x="5387821" y="5206547"/>
                </a:lnTo>
                <a:lnTo>
                  <a:pt x="5432007" y="5226581"/>
                </a:lnTo>
                <a:lnTo>
                  <a:pt x="5476555" y="5245578"/>
                </a:lnTo>
                <a:lnTo>
                  <a:pt x="5521447" y="5263538"/>
                </a:lnTo>
                <a:lnTo>
                  <a:pt x="5566662" y="5280462"/>
                </a:lnTo>
                <a:lnTo>
                  <a:pt x="5566662" y="0"/>
                </a:lnTo>
                <a:close/>
              </a:path>
            </a:pathLst>
          </a:custGeom>
          <a:solidFill>
            <a:srgbClr val="FF6C0E"/>
          </a:solidFill>
        </p:spPr>
        <p:txBody>
          <a:bodyPr wrap="square" lIns="0" tIns="0" rIns="0" bIns="0" rtlCol="0"/>
          <a:lstStyle/>
          <a:p>
            <a:endParaRPr sz="1092"/>
          </a:p>
        </p:txBody>
      </p:sp>
      <p:sp>
        <p:nvSpPr>
          <p:cNvPr id="17" name="bk object 17"/>
          <p:cNvSpPr/>
          <p:nvPr/>
        </p:nvSpPr>
        <p:spPr>
          <a:xfrm>
            <a:off x="10411269" y="4860902"/>
            <a:ext cx="1781049" cy="1996945"/>
          </a:xfrm>
          <a:custGeom>
            <a:avLst/>
            <a:gdLst/>
            <a:ahLst/>
            <a:cxnLst/>
            <a:rect l="l" t="t" r="r" b="b"/>
            <a:pathLst>
              <a:path w="2936875" h="3293109">
                <a:moveTo>
                  <a:pt x="2936351" y="0"/>
                </a:moveTo>
                <a:lnTo>
                  <a:pt x="2895502" y="22079"/>
                </a:lnTo>
                <a:lnTo>
                  <a:pt x="2850893" y="48221"/>
                </a:lnTo>
                <a:lnTo>
                  <a:pt x="2807081" y="75986"/>
                </a:lnTo>
                <a:lnTo>
                  <a:pt x="2764115" y="105371"/>
                </a:lnTo>
                <a:lnTo>
                  <a:pt x="2722042" y="136373"/>
                </a:lnTo>
                <a:lnTo>
                  <a:pt x="2680911" y="168988"/>
                </a:lnTo>
                <a:lnTo>
                  <a:pt x="2640771" y="203213"/>
                </a:lnTo>
                <a:lnTo>
                  <a:pt x="2601668" y="239044"/>
                </a:lnTo>
                <a:lnTo>
                  <a:pt x="2563652" y="276479"/>
                </a:lnTo>
                <a:lnTo>
                  <a:pt x="2526771" y="315515"/>
                </a:lnTo>
                <a:lnTo>
                  <a:pt x="2491073" y="356148"/>
                </a:lnTo>
                <a:lnTo>
                  <a:pt x="0" y="3292568"/>
                </a:lnTo>
                <a:lnTo>
                  <a:pt x="2936351" y="3292568"/>
                </a:lnTo>
                <a:lnTo>
                  <a:pt x="2936351" y="0"/>
                </a:lnTo>
                <a:close/>
              </a:path>
            </a:pathLst>
          </a:custGeom>
          <a:solidFill>
            <a:srgbClr val="FF6C0E"/>
          </a:solidFill>
        </p:spPr>
        <p:txBody>
          <a:bodyPr wrap="square" lIns="0" tIns="0" rIns="0" bIns="0" rtlCol="0"/>
          <a:lstStyle/>
          <a:p>
            <a:endParaRPr sz="1092"/>
          </a:p>
        </p:txBody>
      </p:sp>
      <p:sp>
        <p:nvSpPr>
          <p:cNvPr id="18" name="bk object 18"/>
          <p:cNvSpPr/>
          <p:nvPr/>
        </p:nvSpPr>
        <p:spPr>
          <a:xfrm>
            <a:off x="8105916" y="0"/>
            <a:ext cx="2833504" cy="1406641"/>
          </a:xfrm>
          <a:custGeom>
            <a:avLst/>
            <a:gdLst/>
            <a:ahLst/>
            <a:cxnLst/>
            <a:rect l="l" t="t" r="r" b="b"/>
            <a:pathLst>
              <a:path w="4672330" h="2319655">
                <a:moveTo>
                  <a:pt x="4558478" y="0"/>
                </a:moveTo>
                <a:lnTo>
                  <a:pt x="0" y="0"/>
                </a:lnTo>
                <a:lnTo>
                  <a:pt x="1697175" y="1785902"/>
                </a:lnTo>
                <a:lnTo>
                  <a:pt x="1730571" y="1820073"/>
                </a:lnTo>
                <a:lnTo>
                  <a:pt x="1764711" y="1853120"/>
                </a:lnTo>
                <a:lnTo>
                  <a:pt x="1799572" y="1885044"/>
                </a:lnTo>
                <a:lnTo>
                  <a:pt x="1835126" y="1915842"/>
                </a:lnTo>
                <a:lnTo>
                  <a:pt x="1871351" y="1945516"/>
                </a:lnTo>
                <a:lnTo>
                  <a:pt x="1908220" y="1974063"/>
                </a:lnTo>
                <a:lnTo>
                  <a:pt x="1945709" y="2001483"/>
                </a:lnTo>
                <a:lnTo>
                  <a:pt x="1983793" y="2027776"/>
                </a:lnTo>
                <a:lnTo>
                  <a:pt x="2022448" y="2052940"/>
                </a:lnTo>
                <a:lnTo>
                  <a:pt x="2061647" y="2076976"/>
                </a:lnTo>
                <a:lnTo>
                  <a:pt x="2101367" y="2099881"/>
                </a:lnTo>
                <a:lnTo>
                  <a:pt x="2141583" y="2121657"/>
                </a:lnTo>
                <a:lnTo>
                  <a:pt x="2182269" y="2142301"/>
                </a:lnTo>
                <a:lnTo>
                  <a:pt x="2223401" y="2161813"/>
                </a:lnTo>
                <a:lnTo>
                  <a:pt x="2264953" y="2180193"/>
                </a:lnTo>
                <a:lnTo>
                  <a:pt x="2306902" y="2197439"/>
                </a:lnTo>
                <a:lnTo>
                  <a:pt x="2349222" y="2213552"/>
                </a:lnTo>
                <a:lnTo>
                  <a:pt x="2391888" y="2228529"/>
                </a:lnTo>
                <a:lnTo>
                  <a:pt x="2434875" y="2242372"/>
                </a:lnTo>
                <a:lnTo>
                  <a:pt x="2478158" y="2255078"/>
                </a:lnTo>
                <a:lnTo>
                  <a:pt x="2521713" y="2266647"/>
                </a:lnTo>
                <a:lnTo>
                  <a:pt x="2565515" y="2277079"/>
                </a:lnTo>
                <a:lnTo>
                  <a:pt x="2609538" y="2286373"/>
                </a:lnTo>
                <a:lnTo>
                  <a:pt x="2653758" y="2294528"/>
                </a:lnTo>
                <a:lnTo>
                  <a:pt x="2698150" y="2301543"/>
                </a:lnTo>
                <a:lnTo>
                  <a:pt x="2742689" y="2307417"/>
                </a:lnTo>
                <a:lnTo>
                  <a:pt x="2787350" y="2312151"/>
                </a:lnTo>
                <a:lnTo>
                  <a:pt x="2832109" y="2315742"/>
                </a:lnTo>
                <a:lnTo>
                  <a:pt x="2876940" y="2318192"/>
                </a:lnTo>
                <a:lnTo>
                  <a:pt x="2921818" y="2319498"/>
                </a:lnTo>
                <a:lnTo>
                  <a:pt x="2966720" y="2319660"/>
                </a:lnTo>
                <a:lnTo>
                  <a:pt x="3011618" y="2318677"/>
                </a:lnTo>
                <a:lnTo>
                  <a:pt x="3056490" y="2316549"/>
                </a:lnTo>
                <a:lnTo>
                  <a:pt x="3101310" y="2313275"/>
                </a:lnTo>
                <a:lnTo>
                  <a:pt x="3146052" y="2308854"/>
                </a:lnTo>
                <a:lnTo>
                  <a:pt x="3190693" y="2303286"/>
                </a:lnTo>
                <a:lnTo>
                  <a:pt x="3235207" y="2296570"/>
                </a:lnTo>
                <a:lnTo>
                  <a:pt x="3279570" y="2288704"/>
                </a:lnTo>
                <a:lnTo>
                  <a:pt x="3323756" y="2279689"/>
                </a:lnTo>
                <a:lnTo>
                  <a:pt x="3367740" y="2269524"/>
                </a:lnTo>
                <a:lnTo>
                  <a:pt x="3411499" y="2258207"/>
                </a:lnTo>
                <a:lnTo>
                  <a:pt x="3455006" y="2245739"/>
                </a:lnTo>
                <a:lnTo>
                  <a:pt x="3498237" y="2232119"/>
                </a:lnTo>
                <a:lnTo>
                  <a:pt x="3541167" y="2217345"/>
                </a:lnTo>
                <a:lnTo>
                  <a:pt x="3583772" y="2201417"/>
                </a:lnTo>
                <a:lnTo>
                  <a:pt x="3626025" y="2184335"/>
                </a:lnTo>
                <a:lnTo>
                  <a:pt x="3667904" y="2166097"/>
                </a:lnTo>
                <a:lnTo>
                  <a:pt x="3709381" y="2146704"/>
                </a:lnTo>
                <a:lnTo>
                  <a:pt x="3750433" y="2126153"/>
                </a:lnTo>
                <a:lnTo>
                  <a:pt x="3791035" y="2104446"/>
                </a:lnTo>
                <a:lnTo>
                  <a:pt x="3831162" y="2081580"/>
                </a:lnTo>
                <a:lnTo>
                  <a:pt x="3870789" y="2057555"/>
                </a:lnTo>
                <a:lnTo>
                  <a:pt x="3909891" y="2032370"/>
                </a:lnTo>
                <a:lnTo>
                  <a:pt x="3948443" y="2006026"/>
                </a:lnTo>
                <a:lnTo>
                  <a:pt x="3986420" y="1978520"/>
                </a:lnTo>
                <a:lnTo>
                  <a:pt x="4023798" y="1949853"/>
                </a:lnTo>
                <a:lnTo>
                  <a:pt x="4060551" y="1920023"/>
                </a:lnTo>
                <a:lnTo>
                  <a:pt x="4096655" y="1889030"/>
                </a:lnTo>
                <a:lnTo>
                  <a:pt x="4132085" y="1856873"/>
                </a:lnTo>
                <a:lnTo>
                  <a:pt x="4166603" y="1823758"/>
                </a:lnTo>
                <a:lnTo>
                  <a:pt x="4199989" y="1789904"/>
                </a:lnTo>
                <a:lnTo>
                  <a:pt x="4232243" y="1755339"/>
                </a:lnTo>
                <a:lnTo>
                  <a:pt x="4263362" y="1720085"/>
                </a:lnTo>
                <a:lnTo>
                  <a:pt x="4293347" y="1684168"/>
                </a:lnTo>
                <a:lnTo>
                  <a:pt x="4322197" y="1647613"/>
                </a:lnTo>
                <a:lnTo>
                  <a:pt x="4349911" y="1610443"/>
                </a:lnTo>
                <a:lnTo>
                  <a:pt x="4376487" y="1572685"/>
                </a:lnTo>
                <a:lnTo>
                  <a:pt x="4401927" y="1534362"/>
                </a:lnTo>
                <a:lnTo>
                  <a:pt x="4426228" y="1495499"/>
                </a:lnTo>
                <a:lnTo>
                  <a:pt x="4449389" y="1456121"/>
                </a:lnTo>
                <a:lnTo>
                  <a:pt x="4471411" y="1416252"/>
                </a:lnTo>
                <a:lnTo>
                  <a:pt x="4492292" y="1375918"/>
                </a:lnTo>
                <a:lnTo>
                  <a:pt x="4512032" y="1335143"/>
                </a:lnTo>
                <a:lnTo>
                  <a:pt x="4530629" y="1293951"/>
                </a:lnTo>
                <a:lnTo>
                  <a:pt x="4548083" y="1252368"/>
                </a:lnTo>
                <a:lnTo>
                  <a:pt x="4564394" y="1210417"/>
                </a:lnTo>
                <a:lnTo>
                  <a:pt x="4579560" y="1168124"/>
                </a:lnTo>
                <a:lnTo>
                  <a:pt x="4593580" y="1125514"/>
                </a:lnTo>
                <a:lnTo>
                  <a:pt x="4606454" y="1082610"/>
                </a:lnTo>
                <a:lnTo>
                  <a:pt x="4618182" y="1039439"/>
                </a:lnTo>
                <a:lnTo>
                  <a:pt x="4628761" y="996023"/>
                </a:lnTo>
                <a:lnTo>
                  <a:pt x="4638193" y="952389"/>
                </a:lnTo>
                <a:lnTo>
                  <a:pt x="4646475" y="908561"/>
                </a:lnTo>
                <a:lnTo>
                  <a:pt x="4653607" y="864562"/>
                </a:lnTo>
                <a:lnTo>
                  <a:pt x="4659588" y="820420"/>
                </a:lnTo>
                <a:lnTo>
                  <a:pt x="4664417" y="776156"/>
                </a:lnTo>
                <a:lnTo>
                  <a:pt x="4668094" y="731798"/>
                </a:lnTo>
                <a:lnTo>
                  <a:pt x="4670619" y="687368"/>
                </a:lnTo>
                <a:lnTo>
                  <a:pt x="4671989" y="642893"/>
                </a:lnTo>
                <a:lnTo>
                  <a:pt x="4672204" y="598396"/>
                </a:lnTo>
                <a:lnTo>
                  <a:pt x="4671264" y="553902"/>
                </a:lnTo>
                <a:lnTo>
                  <a:pt x="4669168" y="509436"/>
                </a:lnTo>
                <a:lnTo>
                  <a:pt x="4665915" y="465023"/>
                </a:lnTo>
                <a:lnTo>
                  <a:pt x="4661504" y="420687"/>
                </a:lnTo>
                <a:lnTo>
                  <a:pt x="4655934" y="376453"/>
                </a:lnTo>
                <a:lnTo>
                  <a:pt x="4649205" y="332346"/>
                </a:lnTo>
                <a:lnTo>
                  <a:pt x="4641316" y="288390"/>
                </a:lnTo>
                <a:lnTo>
                  <a:pt x="4632266" y="244610"/>
                </a:lnTo>
                <a:lnTo>
                  <a:pt x="4622054" y="201031"/>
                </a:lnTo>
                <a:lnTo>
                  <a:pt x="4610680" y="157677"/>
                </a:lnTo>
                <a:lnTo>
                  <a:pt x="4598143" y="114573"/>
                </a:lnTo>
                <a:lnTo>
                  <a:pt x="4584441" y="71744"/>
                </a:lnTo>
                <a:lnTo>
                  <a:pt x="4569575" y="29215"/>
                </a:lnTo>
                <a:lnTo>
                  <a:pt x="4558478" y="0"/>
                </a:lnTo>
                <a:close/>
              </a:path>
            </a:pathLst>
          </a:custGeom>
          <a:solidFill>
            <a:srgbClr val="410099">
              <a:alpha val="68998"/>
            </a:srgbClr>
          </a:solidFill>
        </p:spPr>
        <p:txBody>
          <a:bodyPr wrap="square" lIns="0" tIns="0" rIns="0" bIns="0" rtlCol="0"/>
          <a:lstStyle/>
          <a:p>
            <a:endParaRPr sz="1092"/>
          </a:p>
        </p:txBody>
      </p:sp>
      <p:sp>
        <p:nvSpPr>
          <p:cNvPr id="19" name="bk object 19"/>
          <p:cNvSpPr/>
          <p:nvPr/>
        </p:nvSpPr>
        <p:spPr>
          <a:xfrm>
            <a:off x="0" y="5486965"/>
            <a:ext cx="1408280" cy="1370830"/>
          </a:xfrm>
          <a:custGeom>
            <a:avLst/>
            <a:gdLst/>
            <a:ahLst/>
            <a:cxnLst/>
            <a:rect l="l" t="t" r="r" b="b"/>
            <a:pathLst>
              <a:path w="2322195" h="2260600">
                <a:moveTo>
                  <a:pt x="0" y="0"/>
                </a:moveTo>
                <a:lnTo>
                  <a:pt x="0" y="2260144"/>
                </a:lnTo>
                <a:lnTo>
                  <a:pt x="2321938" y="2260144"/>
                </a:lnTo>
                <a:lnTo>
                  <a:pt x="230132" y="168337"/>
                </a:lnTo>
                <a:lnTo>
                  <a:pt x="191729" y="132024"/>
                </a:lnTo>
                <a:lnTo>
                  <a:pt x="151795" y="98284"/>
                </a:lnTo>
                <a:lnTo>
                  <a:pt x="110442" y="67116"/>
                </a:lnTo>
                <a:lnTo>
                  <a:pt x="67779" y="38518"/>
                </a:lnTo>
                <a:lnTo>
                  <a:pt x="23919" y="12487"/>
                </a:lnTo>
                <a:lnTo>
                  <a:pt x="0" y="0"/>
                </a:lnTo>
                <a:close/>
              </a:path>
            </a:pathLst>
          </a:custGeom>
          <a:solidFill>
            <a:srgbClr val="FF6C0E"/>
          </a:solidFill>
        </p:spPr>
        <p:txBody>
          <a:bodyPr wrap="square" lIns="0" tIns="0" rIns="0" bIns="0" rtlCol="0"/>
          <a:lstStyle/>
          <a:p>
            <a:endParaRPr sz="1092"/>
          </a:p>
        </p:txBody>
      </p:sp>
      <p:sp>
        <p:nvSpPr>
          <p:cNvPr id="20" name="bk object 20"/>
          <p:cNvSpPr/>
          <p:nvPr/>
        </p:nvSpPr>
        <p:spPr>
          <a:xfrm>
            <a:off x="479042" y="6242876"/>
            <a:ext cx="1239609" cy="614948"/>
          </a:xfrm>
          <a:custGeom>
            <a:avLst/>
            <a:gdLst/>
            <a:ahLst/>
            <a:cxnLst/>
            <a:rect l="l" t="t" r="r" b="b"/>
            <a:pathLst>
              <a:path w="2044064" h="1014095">
                <a:moveTo>
                  <a:pt x="731406" y="0"/>
                </a:moveTo>
                <a:lnTo>
                  <a:pt x="686841" y="2574"/>
                </a:lnTo>
                <a:lnTo>
                  <a:pt x="642337" y="7755"/>
                </a:lnTo>
                <a:lnTo>
                  <a:pt x="598353" y="15487"/>
                </a:lnTo>
                <a:lnTo>
                  <a:pt x="554708" y="25828"/>
                </a:lnTo>
                <a:lnTo>
                  <a:pt x="511610" y="38768"/>
                </a:lnTo>
                <a:lnTo>
                  <a:pt x="469197" y="54308"/>
                </a:lnTo>
                <a:lnTo>
                  <a:pt x="427596" y="72452"/>
                </a:lnTo>
                <a:lnTo>
                  <a:pt x="386935" y="93205"/>
                </a:lnTo>
                <a:lnTo>
                  <a:pt x="347341" y="116568"/>
                </a:lnTo>
                <a:lnTo>
                  <a:pt x="308942" y="142546"/>
                </a:lnTo>
                <a:lnTo>
                  <a:pt x="271865" y="171143"/>
                </a:lnTo>
                <a:lnTo>
                  <a:pt x="236237" y="202362"/>
                </a:lnTo>
                <a:lnTo>
                  <a:pt x="202652" y="235732"/>
                </a:lnTo>
                <a:lnTo>
                  <a:pt x="171622" y="270693"/>
                </a:lnTo>
                <a:lnTo>
                  <a:pt x="143151" y="307120"/>
                </a:lnTo>
                <a:lnTo>
                  <a:pt x="117244" y="344886"/>
                </a:lnTo>
                <a:lnTo>
                  <a:pt x="93902" y="383865"/>
                </a:lnTo>
                <a:lnTo>
                  <a:pt x="73132" y="423930"/>
                </a:lnTo>
                <a:lnTo>
                  <a:pt x="54937" y="464956"/>
                </a:lnTo>
                <a:lnTo>
                  <a:pt x="39320" y="506816"/>
                </a:lnTo>
                <a:lnTo>
                  <a:pt x="26286" y="549383"/>
                </a:lnTo>
                <a:lnTo>
                  <a:pt x="15840" y="592532"/>
                </a:lnTo>
                <a:lnTo>
                  <a:pt x="7983" y="636136"/>
                </a:lnTo>
                <a:lnTo>
                  <a:pt x="2722" y="680069"/>
                </a:lnTo>
                <a:lnTo>
                  <a:pt x="59" y="724204"/>
                </a:lnTo>
                <a:lnTo>
                  <a:pt x="0" y="768415"/>
                </a:lnTo>
                <a:lnTo>
                  <a:pt x="2546" y="812576"/>
                </a:lnTo>
                <a:lnTo>
                  <a:pt x="7704" y="856561"/>
                </a:lnTo>
                <a:lnTo>
                  <a:pt x="15476" y="900243"/>
                </a:lnTo>
                <a:lnTo>
                  <a:pt x="25867" y="943496"/>
                </a:lnTo>
                <a:lnTo>
                  <a:pt x="38881" y="986193"/>
                </a:lnTo>
                <a:lnTo>
                  <a:pt x="49079" y="1013590"/>
                </a:lnTo>
                <a:lnTo>
                  <a:pt x="2043842" y="1013590"/>
                </a:lnTo>
                <a:lnTo>
                  <a:pt x="1302445" y="233440"/>
                </a:lnTo>
                <a:lnTo>
                  <a:pt x="1268793" y="200193"/>
                </a:lnTo>
                <a:lnTo>
                  <a:pt x="1233534" y="169482"/>
                </a:lnTo>
                <a:lnTo>
                  <a:pt x="1196795" y="141309"/>
                </a:lnTo>
                <a:lnTo>
                  <a:pt x="1158703" y="115679"/>
                </a:lnTo>
                <a:lnTo>
                  <a:pt x="1119386" y="92594"/>
                </a:lnTo>
                <a:lnTo>
                  <a:pt x="1078970" y="72059"/>
                </a:lnTo>
                <a:lnTo>
                  <a:pt x="1037585" y="54077"/>
                </a:lnTo>
                <a:lnTo>
                  <a:pt x="995356" y="38652"/>
                </a:lnTo>
                <a:lnTo>
                  <a:pt x="952411" y="25788"/>
                </a:lnTo>
                <a:lnTo>
                  <a:pt x="908861" y="15485"/>
                </a:lnTo>
                <a:lnTo>
                  <a:pt x="864883" y="7755"/>
                </a:lnTo>
                <a:lnTo>
                  <a:pt x="820555" y="2593"/>
                </a:lnTo>
                <a:lnTo>
                  <a:pt x="776020" y="7"/>
                </a:lnTo>
                <a:lnTo>
                  <a:pt x="731406" y="0"/>
                </a:lnTo>
                <a:close/>
              </a:path>
            </a:pathLst>
          </a:custGeom>
          <a:solidFill>
            <a:srgbClr val="410099">
              <a:alpha val="68998"/>
            </a:srgbClr>
          </a:solidFill>
        </p:spPr>
        <p:txBody>
          <a:bodyPr wrap="square" lIns="0" tIns="0" rIns="0" bIns="0" rtlCol="0"/>
          <a:lstStyle/>
          <a:p>
            <a:endParaRPr sz="1092"/>
          </a:p>
        </p:txBody>
      </p:sp>
      <p:sp>
        <p:nvSpPr>
          <p:cNvPr id="21" name="bk object 21"/>
          <p:cNvSpPr/>
          <p:nvPr/>
        </p:nvSpPr>
        <p:spPr>
          <a:xfrm>
            <a:off x="2147525" y="1112550"/>
            <a:ext cx="1832902" cy="3168789"/>
          </a:xfrm>
          <a:prstGeom prst="rect">
            <a:avLst/>
          </a:prstGeom>
          <a:blipFill>
            <a:blip r:embed="rId2" cstate="print"/>
            <a:stretch>
              <a:fillRect/>
            </a:stretch>
          </a:blipFill>
        </p:spPr>
        <p:txBody>
          <a:bodyPr wrap="square" lIns="0" tIns="0" rIns="0" bIns="0" rtlCol="0"/>
          <a:lstStyle/>
          <a:p>
            <a:endParaRPr sz="1092"/>
          </a:p>
        </p:txBody>
      </p:sp>
      <p:sp>
        <p:nvSpPr>
          <p:cNvPr id="22" name="bk object 22"/>
          <p:cNvSpPr/>
          <p:nvPr/>
        </p:nvSpPr>
        <p:spPr>
          <a:xfrm>
            <a:off x="4621720" y="1113199"/>
            <a:ext cx="1832889" cy="3167496"/>
          </a:xfrm>
          <a:prstGeom prst="rect">
            <a:avLst/>
          </a:prstGeom>
          <a:blipFill>
            <a:blip r:embed="rId3" cstate="print"/>
            <a:stretch>
              <a:fillRect/>
            </a:stretch>
          </a:blipFill>
        </p:spPr>
        <p:txBody>
          <a:bodyPr wrap="square" lIns="0" tIns="0" rIns="0" bIns="0" rtlCol="0"/>
          <a:lstStyle/>
          <a:p>
            <a:endParaRPr sz="1092"/>
          </a:p>
        </p:txBody>
      </p:sp>
      <p:sp>
        <p:nvSpPr>
          <p:cNvPr id="23" name="bk object 23"/>
          <p:cNvSpPr/>
          <p:nvPr/>
        </p:nvSpPr>
        <p:spPr>
          <a:xfrm>
            <a:off x="7104342" y="1113193"/>
            <a:ext cx="1832902" cy="3167504"/>
          </a:xfrm>
          <a:prstGeom prst="rect">
            <a:avLst/>
          </a:prstGeom>
          <a:blipFill>
            <a:blip r:embed="rId4" cstate="print"/>
            <a:stretch>
              <a:fillRect/>
            </a:stretch>
          </a:blipFill>
        </p:spPr>
        <p:txBody>
          <a:bodyPr wrap="square" lIns="0" tIns="0" rIns="0" bIns="0" rtlCol="0"/>
          <a:lstStyle/>
          <a:p>
            <a:endParaRPr sz="1092"/>
          </a:p>
        </p:txBody>
      </p:sp>
      <p:sp>
        <p:nvSpPr>
          <p:cNvPr id="2" name="Holder 2"/>
          <p:cNvSpPr>
            <a:spLocks noGrp="1"/>
          </p:cNvSpPr>
          <p:nvPr>
            <p:ph type="title"/>
          </p:nvPr>
        </p:nvSpPr>
        <p:spPr>
          <a:xfrm>
            <a:off x="528899" y="1144456"/>
            <a:ext cx="11134202" cy="233269"/>
          </a:xfrm>
        </p:spPr>
        <p:txBody>
          <a:bodyPr lIns="0" tIns="0" rIns="0" bIns="0"/>
          <a:lstStyle>
            <a:lvl1pPr>
              <a:defRPr sz="1516" b="0" i="0">
                <a:solidFill>
                  <a:srgbClr val="5C5B5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pic>
        <p:nvPicPr>
          <p:cNvPr id="43" name="Imagen 42" descr="Logotipo&#10;&#10;Descripción generada automáticamente">
            <a:extLst>
              <a:ext uri="{FF2B5EF4-FFF2-40B4-BE49-F238E27FC236}">
                <a16:creationId xmlns:a16="http://schemas.microsoft.com/office/drawing/2014/main" id="{A9989FFD-6A82-44E9-802E-7C05DAF344EA}"/>
              </a:ext>
            </a:extLst>
          </p:cNvPr>
          <p:cNvPicPr>
            <a:picLocks noChangeAspect="1"/>
          </p:cNvPicPr>
          <p:nvPr userDrawn="1"/>
        </p:nvPicPr>
        <p:blipFill>
          <a:blip r:embed="rId5"/>
          <a:stretch>
            <a:fillRect/>
          </a:stretch>
        </p:blipFill>
        <p:spPr>
          <a:xfrm>
            <a:off x="5766115" y="4327553"/>
            <a:ext cx="2743291" cy="1760096"/>
          </a:xfrm>
          <a:prstGeom prst="rect">
            <a:avLst/>
          </a:prstGeom>
        </p:spPr>
      </p:pic>
    </p:spTree>
    <p:extLst>
      <p:ext uri="{BB962C8B-B14F-4D97-AF65-F5344CB8AC3E}">
        <p14:creationId xmlns:p14="http://schemas.microsoft.com/office/powerpoint/2010/main" val="41374521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6096000" y="6605556"/>
            <a:ext cx="2381291" cy="252444"/>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714709" y="6590594"/>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142875" y="6132436"/>
            <a:ext cx="11900859"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2758" y="496964"/>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067C4BBC-2658-46D9-998B-E44C8A69A734}"/>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75949950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261643" y="5352558"/>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6350000" y="894689"/>
            <a:ext cx="5765404" cy="5371720"/>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6" y="1900407"/>
            <a:ext cx="6196805" cy="3041147"/>
          </a:xfrm>
        </p:spPr>
        <p:txBody>
          <a:bodyPr>
            <a:normAutofit/>
          </a:bodyPr>
          <a:lstStyle>
            <a:lvl1pPr>
              <a:defRPr lang="es-CO" sz="1800" kern="1200" dirty="0">
                <a:solidFill>
                  <a:schemeClr val="tx1"/>
                </a:solidFill>
                <a:latin typeface="Arial"/>
                <a:ea typeface="+mn-ea"/>
                <a:cs typeface="Arial"/>
              </a:defRPr>
            </a:lvl1pPr>
          </a:lstStyle>
          <a:p>
            <a:endParaRPr lang="es-CO"/>
          </a:p>
        </p:txBody>
      </p:sp>
    </p:spTree>
    <p:extLst>
      <p:ext uri="{BB962C8B-B14F-4D97-AF65-F5344CB8AC3E}">
        <p14:creationId xmlns:p14="http://schemas.microsoft.com/office/powerpoint/2010/main" val="12303535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diseño25">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Arriba"/>
          <p:cNvSpPr>
            <a:spLocks noGrp="1"/>
          </p:cNvSpPr>
          <p:nvPr>
            <p:ph type="body" sz="quarter" idx="13"/>
          </p:nvPr>
        </p:nvSpPr>
        <p:spPr>
          <a:xfrm>
            <a:off x="100700" y="5170074"/>
            <a:ext cx="11897557" cy="580646"/>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575464"/>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92380" y="1569284"/>
            <a:ext cx="6098572" cy="3600790"/>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6190952" y="1569284"/>
            <a:ext cx="5792870" cy="3584752"/>
          </a:xfrm>
        </p:spPr>
        <p:txBody>
          <a:bodyPr/>
          <a:lstStyle/>
          <a:p>
            <a:endParaRPr lang="es-419"/>
          </a:p>
        </p:txBody>
      </p:sp>
      <p:pic>
        <p:nvPicPr>
          <p:cNvPr id="13" name="Imagen 12">
            <a:extLst>
              <a:ext uri="{FF2B5EF4-FFF2-40B4-BE49-F238E27FC236}">
                <a16:creationId xmlns:a16="http://schemas.microsoft.com/office/drawing/2014/main" id="{069D04AD-0C4E-4C40-9754-D89F6AE750D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27631716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diseño24">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D04A3B0-5423-4D03-AE8F-4054A8BF3B1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838200" y="166567"/>
            <a:ext cx="9875808" cy="773719"/>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Izquierda"/>
          <p:cNvSpPr>
            <a:spLocks noGrp="1"/>
          </p:cNvSpPr>
          <p:nvPr>
            <p:ph type="body" sz="quarter" idx="13"/>
          </p:nvPr>
        </p:nvSpPr>
        <p:spPr>
          <a:xfrm>
            <a:off x="132694" y="5741938"/>
            <a:ext cx="5926718" cy="660720"/>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InferiorDerecha"/>
          <p:cNvSpPr>
            <a:spLocks noGrp="1"/>
          </p:cNvSpPr>
          <p:nvPr>
            <p:ph type="body" sz="quarter" idx="14"/>
          </p:nvPr>
        </p:nvSpPr>
        <p:spPr>
          <a:xfrm>
            <a:off x="6096000" y="5741938"/>
            <a:ext cx="5963306" cy="654087"/>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p:cNvSpPr>
            <a:spLocks noGrp="1"/>
          </p:cNvSpPr>
          <p:nvPr>
            <p:ph type="body" sz="quarter" idx="21"/>
          </p:nvPr>
        </p:nvSpPr>
        <p:spPr>
          <a:xfrm>
            <a:off x="4897218" y="6622419"/>
            <a:ext cx="2377039" cy="212671"/>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p:cNvSpPr>
            <a:spLocks noGrp="1"/>
          </p:cNvSpPr>
          <p:nvPr>
            <p:ph type="body" sz="quarter" idx="22"/>
          </p:nvPr>
        </p:nvSpPr>
        <p:spPr>
          <a:xfrm>
            <a:off x="4877406" y="6321453"/>
            <a:ext cx="2377039" cy="38885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SuperiorDerecha">
            <a:extLst>
              <a:ext uri="{FF2B5EF4-FFF2-40B4-BE49-F238E27FC236}">
                <a16:creationId xmlns:a16="http://schemas.microsoft.com/office/drawing/2014/main" id="{B92EE11D-070B-4555-9AC3-62DD369E1188}"/>
              </a:ext>
            </a:extLst>
          </p:cNvPr>
          <p:cNvSpPr>
            <a:spLocks noGrp="1"/>
          </p:cNvSpPr>
          <p:nvPr>
            <p:ph type="pic" sz="quarter" idx="24"/>
          </p:nvPr>
        </p:nvSpPr>
        <p:spPr>
          <a:xfrm>
            <a:off x="6096000" y="973538"/>
            <a:ext cx="5759197" cy="4659439"/>
          </a:xfrm>
        </p:spPr>
        <p:txBody>
          <a:bodyPr/>
          <a:lstStyle/>
          <a:p>
            <a:endParaRPr lang="es-419"/>
          </a:p>
        </p:txBody>
      </p:sp>
      <p:sp>
        <p:nvSpPr>
          <p:cNvPr id="13" name="SuperiorIzquierda">
            <a:extLst>
              <a:ext uri="{FF2B5EF4-FFF2-40B4-BE49-F238E27FC236}">
                <a16:creationId xmlns:a16="http://schemas.microsoft.com/office/drawing/2014/main" id="{499A78FE-EE3B-4E63-8CEA-A3497E3B75A0}"/>
              </a:ext>
            </a:extLst>
          </p:cNvPr>
          <p:cNvSpPr>
            <a:spLocks noGrp="1"/>
          </p:cNvSpPr>
          <p:nvPr>
            <p:ph type="pic" sz="quarter" idx="25"/>
          </p:nvPr>
        </p:nvSpPr>
        <p:spPr>
          <a:xfrm>
            <a:off x="132694" y="973539"/>
            <a:ext cx="5926718" cy="4666072"/>
          </a:xfrm>
        </p:spPr>
        <p:txBody>
          <a:bodyPr/>
          <a:lstStyle/>
          <a:p>
            <a:endParaRPr lang="es-419"/>
          </a:p>
        </p:txBody>
      </p:sp>
      <p:pic>
        <p:nvPicPr>
          <p:cNvPr id="12" name="Imagen 11">
            <a:extLst>
              <a:ext uri="{FF2B5EF4-FFF2-40B4-BE49-F238E27FC236}">
                <a16:creationId xmlns:a16="http://schemas.microsoft.com/office/drawing/2014/main" id="{16496421-186F-42D6-AAB6-5EC56397727B}"/>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6" name="Imagen 15">
            <a:extLst>
              <a:ext uri="{FF2B5EF4-FFF2-40B4-BE49-F238E27FC236}">
                <a16:creationId xmlns:a16="http://schemas.microsoft.com/office/drawing/2014/main" id="{1C79E14A-E433-4B24-817F-D49BCB16589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29012679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diseño30">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1659EA-073E-48CE-A6D5-A9EB6E033840}"/>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815737" y="668862"/>
            <a:ext cx="8190411" cy="5764330"/>
          </a:xfrm>
        </p:spPr>
        <p:txBody>
          <a:bodyPr/>
          <a:lstStyle/>
          <a:p>
            <a:endParaRPr lang="es-419"/>
          </a:p>
        </p:txBody>
      </p:sp>
      <p:pic>
        <p:nvPicPr>
          <p:cNvPr id="9" name="Imagen 8">
            <a:extLst>
              <a:ext uri="{FF2B5EF4-FFF2-40B4-BE49-F238E27FC236}">
                <a16:creationId xmlns:a16="http://schemas.microsoft.com/office/drawing/2014/main" id="{DB1799AC-0818-4248-A3F5-EE08A7A27A5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166516B3-2827-4653-8F7D-B59CC9FDC9EB}"/>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7860453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diseño32">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603955" y="4648134"/>
            <a:ext cx="11123084"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603955" y="614252"/>
            <a:ext cx="11123084"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AF188D7C-5E10-4010-9C32-69C45B62EB3E}"/>
              </a:ext>
            </a:extLst>
          </p:cNvPr>
          <p:cNvPicPr>
            <a:picLocks noChangeAspect="1"/>
          </p:cNvPicPr>
          <p:nvPr userDrawn="1"/>
        </p:nvPicPr>
        <p:blipFill>
          <a:blip r:embed="rId3"/>
          <a:stretch>
            <a:fillRect/>
          </a:stretch>
        </p:blipFill>
        <p:spPr>
          <a:xfrm>
            <a:off x="11272058" y="127922"/>
            <a:ext cx="771676" cy="512047"/>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spTree>
    <p:extLst>
      <p:ext uri="{BB962C8B-B14F-4D97-AF65-F5344CB8AC3E}">
        <p14:creationId xmlns:p14="http://schemas.microsoft.com/office/powerpoint/2010/main" val="273039130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303619248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D9D60411-F0A2-BD4D-A7E0-DCD7BD01AA57}"/>
              </a:ext>
            </a:extLst>
          </p:cNvPr>
          <p:cNvSpPr>
            <a:spLocks noGrp="1"/>
          </p:cNvSpPr>
          <p:nvPr>
            <p:ph type="title"/>
          </p:nvPr>
        </p:nvSpPr>
        <p:spPr>
          <a:xfrm>
            <a:off x="1418588" y="1167679"/>
            <a:ext cx="3761107" cy="1812791"/>
          </a:xfrm>
          <a:prstGeom prst="rect">
            <a:avLst/>
          </a:prstGeom>
        </p:spPr>
        <p:txBody>
          <a:bodyPr anchor="b"/>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0" name="Marcador de posición de imagen 3">
            <a:extLst>
              <a:ext uri="{FF2B5EF4-FFF2-40B4-BE49-F238E27FC236}">
                <a16:creationId xmlns:a16="http://schemas.microsoft.com/office/drawing/2014/main" id="{3C6275CB-3F7D-CD4D-A964-2BB50B2C6C24}"/>
              </a:ext>
            </a:extLst>
          </p:cNvPr>
          <p:cNvSpPr>
            <a:spLocks noGrp="1"/>
          </p:cNvSpPr>
          <p:nvPr>
            <p:ph type="pic" sz="quarter" idx="11"/>
          </p:nvPr>
        </p:nvSpPr>
        <p:spPr>
          <a:xfrm flipH="1">
            <a:off x="5574643" y="0"/>
            <a:ext cx="6617353" cy="6858000"/>
          </a:xfrm>
        </p:spPr>
        <p:txBody>
          <a:bodyPr/>
          <a:lstStyle/>
          <a:p>
            <a:endParaRPr lang="es-CO"/>
          </a:p>
        </p:txBody>
      </p:sp>
      <p:cxnSp>
        <p:nvCxnSpPr>
          <p:cNvPr id="11" name="Conector recto 10">
            <a:extLst>
              <a:ext uri="{FF2B5EF4-FFF2-40B4-BE49-F238E27FC236}">
                <a16:creationId xmlns:a16="http://schemas.microsoft.com/office/drawing/2014/main" id="{44960D23-8924-7049-8E04-3522FB917E41}"/>
              </a:ext>
            </a:extLst>
          </p:cNvPr>
          <p:cNvCxnSpPr>
            <a:cxnSpLocks/>
          </p:cNvCxnSpPr>
          <p:nvPr userDrawn="1"/>
        </p:nvCxnSpPr>
        <p:spPr>
          <a:xfrm>
            <a:off x="5574645" y="1439333"/>
            <a:ext cx="0" cy="3979334"/>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Marcador de texto 7">
            <a:extLst>
              <a:ext uri="{FF2B5EF4-FFF2-40B4-BE49-F238E27FC236}">
                <a16:creationId xmlns:a16="http://schemas.microsoft.com/office/drawing/2014/main" id="{4D51C933-89A4-9D43-BA35-FF09EEC9E285}"/>
              </a:ext>
            </a:extLst>
          </p:cNvPr>
          <p:cNvSpPr>
            <a:spLocks noGrp="1"/>
          </p:cNvSpPr>
          <p:nvPr>
            <p:ph type="body" sz="quarter" idx="12"/>
          </p:nvPr>
        </p:nvSpPr>
        <p:spPr>
          <a:xfrm>
            <a:off x="1831118" y="3012790"/>
            <a:ext cx="3546051" cy="2677531"/>
          </a:xfrm>
        </p:spPr>
        <p:txBody>
          <a:bodyPr anchor="t">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1067069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84913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634612836"/>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849538" y="389255"/>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grpSp>
        <p:nvGrpSpPr>
          <p:cNvPr id="18" name="Grupo 17">
            <a:extLst>
              <a:ext uri="{FF2B5EF4-FFF2-40B4-BE49-F238E27FC236}">
                <a16:creationId xmlns:a16="http://schemas.microsoft.com/office/drawing/2014/main" id="{14F48611-6211-4612-86CA-2CC448FE535F}"/>
              </a:ext>
            </a:extLst>
          </p:cNvPr>
          <p:cNvGrpSpPr/>
          <p:nvPr userDrawn="1"/>
        </p:nvGrpSpPr>
        <p:grpSpPr>
          <a:xfrm>
            <a:off x="176348" y="218941"/>
            <a:ext cx="592074" cy="832787"/>
            <a:chOff x="835567" y="572887"/>
            <a:chExt cx="592074" cy="832787"/>
          </a:xfrm>
        </p:grpSpPr>
        <p:sp>
          <p:nvSpPr>
            <p:cNvPr id="19" name="object 1442">
              <a:extLst>
                <a:ext uri="{FF2B5EF4-FFF2-40B4-BE49-F238E27FC236}">
                  <a16:creationId xmlns:a16="http://schemas.microsoft.com/office/drawing/2014/main" id="{79F6962E-A0E9-40F4-8365-2A42839DFE79}"/>
                </a:ext>
              </a:extLst>
            </p:cNvPr>
            <p:cNvSpPr/>
            <p:nvPr/>
          </p:nvSpPr>
          <p:spPr>
            <a:xfrm>
              <a:off x="1059976" y="573189"/>
              <a:ext cx="367665" cy="832485"/>
            </a:xfrm>
            <a:custGeom>
              <a:avLst/>
              <a:gdLst/>
              <a:ahLst/>
              <a:cxnLst/>
              <a:rect l="l" t="t" r="r" b="b"/>
              <a:pathLst>
                <a:path w="367665" h="832485">
                  <a:moveTo>
                    <a:pt x="15779" y="0"/>
                  </a:moveTo>
                  <a:lnTo>
                    <a:pt x="3099" y="20"/>
                  </a:lnTo>
                  <a:lnTo>
                    <a:pt x="354753" y="415976"/>
                  </a:lnTo>
                  <a:lnTo>
                    <a:pt x="0" y="832215"/>
                  </a:lnTo>
                  <a:lnTo>
                    <a:pt x="12826" y="832236"/>
                  </a:lnTo>
                  <a:lnTo>
                    <a:pt x="367496" y="416039"/>
                  </a:lnTo>
                  <a:lnTo>
                    <a:pt x="15779" y="0"/>
                  </a:lnTo>
                  <a:close/>
                </a:path>
              </a:pathLst>
            </a:custGeom>
            <a:solidFill>
              <a:srgbClr val="FF6C0E"/>
            </a:solidFill>
          </p:spPr>
          <p:txBody>
            <a:bodyPr wrap="square" lIns="0" tIns="0" rIns="0" bIns="0" rtlCol="0"/>
            <a:lstStyle/>
            <a:p>
              <a:endParaRPr/>
            </a:p>
          </p:txBody>
        </p:sp>
        <p:sp>
          <p:nvSpPr>
            <p:cNvPr id="20" name="object 1443">
              <a:extLst>
                <a:ext uri="{FF2B5EF4-FFF2-40B4-BE49-F238E27FC236}">
                  <a16:creationId xmlns:a16="http://schemas.microsoft.com/office/drawing/2014/main" id="{042E6310-9AA5-4D33-982E-D0E4AC62F2DD}"/>
                </a:ext>
              </a:extLst>
            </p:cNvPr>
            <p:cNvSpPr/>
            <p:nvPr/>
          </p:nvSpPr>
          <p:spPr>
            <a:xfrm>
              <a:off x="985165" y="573070"/>
              <a:ext cx="367665" cy="832485"/>
            </a:xfrm>
            <a:custGeom>
              <a:avLst/>
              <a:gdLst/>
              <a:ahLst/>
              <a:cxnLst/>
              <a:rect l="l" t="t" r="r" b="b"/>
              <a:pathLst>
                <a:path w="367665" h="832485">
                  <a:moveTo>
                    <a:pt x="3099" y="0"/>
                  </a:moveTo>
                  <a:lnTo>
                    <a:pt x="354753" y="415997"/>
                  </a:lnTo>
                  <a:lnTo>
                    <a:pt x="0" y="832236"/>
                  </a:lnTo>
                  <a:lnTo>
                    <a:pt x="12826" y="832257"/>
                  </a:lnTo>
                  <a:lnTo>
                    <a:pt x="367486" y="416060"/>
                  </a:lnTo>
                  <a:lnTo>
                    <a:pt x="15779" y="31"/>
                  </a:lnTo>
                  <a:lnTo>
                    <a:pt x="3099" y="0"/>
                  </a:lnTo>
                  <a:close/>
                </a:path>
              </a:pathLst>
            </a:custGeom>
            <a:solidFill>
              <a:srgbClr val="FF6C0E"/>
            </a:solidFill>
          </p:spPr>
          <p:txBody>
            <a:bodyPr wrap="square" lIns="0" tIns="0" rIns="0" bIns="0" rtlCol="0"/>
            <a:lstStyle/>
            <a:p>
              <a:endParaRPr/>
            </a:p>
          </p:txBody>
        </p:sp>
        <p:sp>
          <p:nvSpPr>
            <p:cNvPr id="21" name="object 1444">
              <a:extLst>
                <a:ext uri="{FF2B5EF4-FFF2-40B4-BE49-F238E27FC236}">
                  <a16:creationId xmlns:a16="http://schemas.microsoft.com/office/drawing/2014/main" id="{1C19D5EB-8AD6-499B-AB84-6DC7CBECFD3C}"/>
                </a:ext>
              </a:extLst>
            </p:cNvPr>
            <p:cNvSpPr/>
            <p:nvPr/>
          </p:nvSpPr>
          <p:spPr>
            <a:xfrm>
              <a:off x="910356" y="572978"/>
              <a:ext cx="367665" cy="832485"/>
            </a:xfrm>
            <a:custGeom>
              <a:avLst/>
              <a:gdLst/>
              <a:ahLst/>
              <a:cxnLst/>
              <a:rect l="l" t="t" r="r" b="b"/>
              <a:pathLst>
                <a:path w="367665" h="832485">
                  <a:moveTo>
                    <a:pt x="3088" y="0"/>
                  </a:moveTo>
                  <a:lnTo>
                    <a:pt x="354743" y="415997"/>
                  </a:lnTo>
                  <a:lnTo>
                    <a:pt x="0" y="832236"/>
                  </a:lnTo>
                  <a:lnTo>
                    <a:pt x="12826" y="832257"/>
                  </a:lnTo>
                  <a:lnTo>
                    <a:pt x="367486" y="416060"/>
                  </a:lnTo>
                  <a:lnTo>
                    <a:pt x="15769" y="20"/>
                  </a:lnTo>
                  <a:lnTo>
                    <a:pt x="3088" y="0"/>
                  </a:lnTo>
                  <a:close/>
                </a:path>
              </a:pathLst>
            </a:custGeom>
            <a:solidFill>
              <a:srgbClr val="FF6C0E"/>
            </a:solidFill>
          </p:spPr>
          <p:txBody>
            <a:bodyPr wrap="square" lIns="0" tIns="0" rIns="0" bIns="0" rtlCol="0"/>
            <a:lstStyle/>
            <a:p>
              <a:endParaRPr/>
            </a:p>
          </p:txBody>
        </p:sp>
        <p:sp>
          <p:nvSpPr>
            <p:cNvPr id="22" name="object 1445">
              <a:extLst>
                <a:ext uri="{FF2B5EF4-FFF2-40B4-BE49-F238E27FC236}">
                  <a16:creationId xmlns:a16="http://schemas.microsoft.com/office/drawing/2014/main" id="{4D524291-84A1-46DB-BA8F-9A22FD0EDD4F}"/>
                </a:ext>
              </a:extLst>
            </p:cNvPr>
            <p:cNvSpPr/>
            <p:nvPr/>
          </p:nvSpPr>
          <p:spPr>
            <a:xfrm>
              <a:off x="835567" y="572887"/>
              <a:ext cx="367665" cy="832485"/>
            </a:xfrm>
            <a:custGeom>
              <a:avLst/>
              <a:gdLst/>
              <a:ahLst/>
              <a:cxnLst/>
              <a:rect l="l" t="t" r="r" b="b"/>
              <a:pathLst>
                <a:path w="367665" h="832485">
                  <a:moveTo>
                    <a:pt x="3067" y="0"/>
                  </a:moveTo>
                  <a:lnTo>
                    <a:pt x="354743" y="415955"/>
                  </a:lnTo>
                  <a:lnTo>
                    <a:pt x="0" y="832236"/>
                  </a:lnTo>
                  <a:lnTo>
                    <a:pt x="12816" y="832257"/>
                  </a:lnTo>
                  <a:lnTo>
                    <a:pt x="367486" y="416060"/>
                  </a:lnTo>
                  <a:lnTo>
                    <a:pt x="15769" y="20"/>
                  </a:lnTo>
                  <a:lnTo>
                    <a:pt x="3067" y="0"/>
                  </a:lnTo>
                  <a:close/>
                </a:path>
              </a:pathLst>
            </a:custGeom>
            <a:solidFill>
              <a:srgbClr val="FF6C0E"/>
            </a:solidFill>
          </p:spPr>
          <p:txBody>
            <a:bodyPr wrap="square" lIns="0" tIns="0" rIns="0" bIns="0" rtlCol="0"/>
            <a:lstStyle/>
            <a:p>
              <a:endParaRPr/>
            </a:p>
          </p:txBody>
        </p:sp>
      </p:grpSp>
    </p:spTree>
    <p:extLst>
      <p:ext uri="{BB962C8B-B14F-4D97-AF65-F5344CB8AC3E}">
        <p14:creationId xmlns:p14="http://schemas.microsoft.com/office/powerpoint/2010/main" val="3930063811"/>
      </p:ext>
    </p:extLst>
  </p:cSld>
  <p:clrMapOvr>
    <a:masterClrMapping/>
  </p:clrMapOvr>
  <p:transition spd="slow">
    <p:push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636996228"/>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2900040460"/>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033024761"/>
      </p:ext>
    </p:extLst>
  </p:cSld>
  <p:clrMapOvr>
    <a:masterClrMapping/>
  </p:clrMapOvr>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211412103"/>
      </p:ext>
    </p:extLst>
  </p:cSld>
  <p:clrMapOvr>
    <a:masterClrMapping/>
  </p:clrMapOvr>
  <p:extLst>
    <p:ext uri="{DCECCB84-F9BA-43D5-87BE-67443E8EF086}">
      <p15:sldGuideLst xmlns:p15="http://schemas.microsoft.com/office/powerpoint/2012/main"/>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028749779"/>
      </p:ext>
    </p:extLst>
  </p:cSld>
  <p:clrMapOvr>
    <a:masterClrMapping/>
  </p:clrMapOvr>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632319835"/>
      </p:ext>
    </p:extLst>
  </p:cSld>
  <p:clrMapOvr>
    <a:masterClrMapping/>
  </p:clrMapOvr>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4257757273"/>
      </p:ext>
    </p:extLst>
  </p:cSld>
  <p:clrMapOvr>
    <a:masterClrMapping/>
  </p:clrMapOvr>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81857303"/>
      </p:ext>
    </p:extLst>
  </p:cSld>
  <p:clrMapOvr>
    <a:masterClrMapping/>
  </p:clrMapOvr>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876097484"/>
      </p:ext>
    </p:extLst>
  </p:cSld>
  <p:clrMapOvr>
    <a:masterClrMapping/>
  </p:clrMapOvr>
  <p:extLst>
    <p:ext uri="{DCECCB84-F9BA-43D5-87BE-67443E8EF086}">
      <p15:sldGuideLst xmlns:p15="http://schemas.microsoft.com/office/powerpoint/2012/main"/>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870736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diseño6">
    <p:spTree>
      <p:nvGrpSpPr>
        <p:cNvPr id="1" name=""/>
        <p:cNvGrpSpPr/>
        <p:nvPr/>
      </p:nvGrpSpPr>
      <p:grpSpPr>
        <a:xfrm>
          <a:off x="0" y="0"/>
          <a:ext cx="0" cy="0"/>
          <a:chOff x="0" y="0"/>
          <a:chExt cx="0" cy="0"/>
        </a:xfrm>
      </p:grpSpPr>
      <p:sp>
        <p:nvSpPr>
          <p:cNvPr id="9" name="Rectángulo">
            <a:extLst>
              <a:ext uri="{FF2B5EF4-FFF2-40B4-BE49-F238E27FC236}">
                <a16:creationId xmlns:a16="http://schemas.microsoft.com/office/drawing/2014/main" id="{F6342D1B-F288-4070-851A-B040566327F8}"/>
              </a:ext>
            </a:extLst>
          </p:cNvPr>
          <p:cNvSpPr/>
          <p:nvPr userDrawn="1"/>
        </p:nvSpPr>
        <p:spPr>
          <a:xfrm flipV="1">
            <a:off x="0" y="-1"/>
            <a:ext cx="12192000" cy="6858000"/>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0" name="Imagen Centro" descr="rgb para ppt-05.png">
            <a:extLst>
              <a:ext uri="{FF2B5EF4-FFF2-40B4-BE49-F238E27FC236}">
                <a16:creationId xmlns:a16="http://schemas.microsoft.com/office/drawing/2014/main" id="{7F4D2EE3-29BF-4E9C-BE04-DE4C935AE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4679" y="2038846"/>
            <a:ext cx="5542642" cy="2780307"/>
          </a:xfrm>
          <a:prstGeom prst="rect">
            <a:avLst/>
          </a:prstGeom>
        </p:spPr>
      </p:pic>
      <p:pic>
        <p:nvPicPr>
          <p:cNvPr id="11" name="Imagen inferior">
            <a:extLst>
              <a:ext uri="{FF2B5EF4-FFF2-40B4-BE49-F238E27FC236}">
                <a16:creationId xmlns:a16="http://schemas.microsoft.com/office/drawing/2014/main" id="{2A9F12C6-49FB-456F-911D-72A4BCAD79FC}"/>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12" name="pie de pagina">
            <a:extLst>
              <a:ext uri="{FF2B5EF4-FFF2-40B4-BE49-F238E27FC236}">
                <a16:creationId xmlns:a16="http://schemas.microsoft.com/office/drawing/2014/main" id="{7E3D7859-A0D5-4D8B-8ED8-DA283D4FF4F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6" name="Imagen 5">
            <a:extLst>
              <a:ext uri="{FF2B5EF4-FFF2-40B4-BE49-F238E27FC236}">
                <a16:creationId xmlns:a16="http://schemas.microsoft.com/office/drawing/2014/main" id="{D6F3E82A-F262-417D-9387-037809945341}"/>
              </a:ext>
            </a:extLst>
          </p:cNvPr>
          <p:cNvPicPr>
            <a:picLocks noChangeAspect="1"/>
          </p:cNvPicPr>
          <p:nvPr userDrawn="1"/>
        </p:nvPicPr>
        <p:blipFill>
          <a:blip r:embed="rId4"/>
          <a:stretch>
            <a:fillRect/>
          </a:stretch>
        </p:blipFill>
        <p:spPr>
          <a:xfrm>
            <a:off x="1845" y="-1039"/>
            <a:ext cx="12190155" cy="6859038"/>
          </a:xfrm>
          <a:prstGeom prst="rect">
            <a:avLst/>
          </a:prstGeom>
        </p:spPr>
      </p:pic>
    </p:spTree>
    <p:extLst>
      <p:ext uri="{BB962C8B-B14F-4D97-AF65-F5344CB8AC3E}">
        <p14:creationId xmlns:p14="http://schemas.microsoft.com/office/powerpoint/2010/main" val="24285599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0169463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9177291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636492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40525992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607418"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88078030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8814547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6854491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953839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3549376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35386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609600" y="5380708"/>
            <a:ext cx="5125156" cy="1132981"/>
          </a:xfrm>
          <a:prstGeom prst="rect">
            <a:avLst/>
          </a:prstGeom>
          <a:noFill/>
        </p:spPr>
        <p:txBody>
          <a:bodyPr vert="horz" lIns="91440" tIns="45720" rIns="91440" bIns="45720" rtlCol="0">
            <a:noAutofit/>
          </a:bodyPr>
          <a:lstStyle>
            <a:lvl1pPr>
              <a:defRPr sz="1600">
                <a:solidFill>
                  <a:schemeClr val="bg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it-IT" sz="1800" err="1"/>
              <a:t>Lorem</a:t>
            </a:r>
            <a:r>
              <a:rPr lang="it-IT" sz="1800"/>
              <a:t> </a:t>
            </a:r>
            <a:r>
              <a:rPr lang="it-IT" sz="1800" err="1"/>
              <a:t>ipsum</a:t>
            </a:r>
            <a:r>
              <a:rPr lang="it-IT" sz="1800"/>
              <a:t> </a:t>
            </a:r>
            <a:r>
              <a:rPr lang="it-IT" sz="1800" err="1"/>
              <a:t>dolor</a:t>
            </a:r>
            <a:r>
              <a:rPr lang="it-IT" sz="1800"/>
              <a:t> </a:t>
            </a:r>
            <a:r>
              <a:rPr lang="it-IT" sz="1800" err="1"/>
              <a:t>sit</a:t>
            </a:r>
            <a:r>
              <a:rPr lang="it-IT" sz="1800"/>
              <a:t> </a:t>
            </a:r>
            <a:r>
              <a:rPr lang="it-IT" sz="1800" err="1"/>
              <a:t>amet</a:t>
            </a:r>
            <a:r>
              <a:rPr lang="it-IT" sz="1800"/>
              <a:t>, </a:t>
            </a:r>
            <a:r>
              <a:rPr lang="it-IT" sz="1800" err="1"/>
              <a:t>consectetur</a:t>
            </a:r>
            <a:r>
              <a:rPr lang="it-IT" sz="1800"/>
              <a:t> </a:t>
            </a:r>
            <a:r>
              <a:rPr lang="it-IT" sz="1800" err="1"/>
              <a:t>adipiscing</a:t>
            </a:r>
            <a:r>
              <a:rPr lang="it-IT" sz="1800"/>
              <a:t> </a:t>
            </a:r>
            <a:r>
              <a:rPr lang="it-IT" sz="1800" err="1"/>
              <a:t>elit</a:t>
            </a:r>
            <a:r>
              <a:rPr lang="it-IT" sz="1800"/>
              <a:t>. </a:t>
            </a:r>
            <a:r>
              <a:rPr lang="it-IT" sz="1800" err="1"/>
              <a:t>Praesent</a:t>
            </a:r>
            <a:r>
              <a:rPr lang="it-IT" sz="1800"/>
              <a:t> </a:t>
            </a:r>
            <a:r>
              <a:rPr lang="it-IT" sz="1800" err="1"/>
              <a:t>eget</a:t>
            </a:r>
            <a:r>
              <a:rPr lang="it-IT" sz="1800"/>
              <a:t> </a:t>
            </a:r>
            <a:r>
              <a:rPr lang="it-IT" sz="1800" err="1"/>
              <a:t>pellentesque</a:t>
            </a:r>
            <a:r>
              <a:rPr lang="it-IT" sz="1800"/>
              <a:t> </a:t>
            </a:r>
            <a:r>
              <a:rPr lang="it-IT" sz="1800" err="1"/>
              <a:t>lacus</a:t>
            </a:r>
            <a:r>
              <a:rPr lang="it-IT" sz="1800"/>
              <a:t>. </a:t>
            </a:r>
            <a:r>
              <a:rPr lang="it-IT" sz="1800" err="1"/>
              <a:t>Aliquam</a:t>
            </a:r>
            <a:r>
              <a:rPr lang="it-IT" sz="1800"/>
              <a:t> </a:t>
            </a:r>
            <a:r>
              <a:rPr lang="it-IT" sz="1800" err="1"/>
              <a:t>erat</a:t>
            </a:r>
            <a:r>
              <a:rPr lang="it-IT" sz="1800"/>
              <a:t> </a:t>
            </a:r>
            <a:r>
              <a:rPr lang="it-IT" sz="1800" err="1"/>
              <a:t>volutpat</a:t>
            </a:r>
            <a:r>
              <a:rPr lang="it-IT" sz="1800"/>
              <a:t>. </a:t>
            </a:r>
            <a:r>
              <a:rPr lang="it-IT" sz="1800" err="1"/>
              <a:t>Aliquam</a:t>
            </a:r>
            <a:r>
              <a:rPr lang="it-IT" sz="1800"/>
              <a:t> </a:t>
            </a:r>
            <a:r>
              <a:rPr lang="it-IT" sz="1800" err="1"/>
              <a:t>rhoncus</a:t>
            </a:r>
            <a:r>
              <a:rPr lang="it-IT" sz="1800"/>
              <a:t> </a:t>
            </a:r>
            <a:r>
              <a:rPr lang="it-IT" sz="1800" err="1"/>
              <a:t>lorem</a:t>
            </a:r>
            <a:r>
              <a:rPr lang="it-IT" sz="1800"/>
              <a:t> </a:t>
            </a:r>
            <a:r>
              <a:rPr lang="it-IT" sz="1800" err="1"/>
              <a:t>maximus</a:t>
            </a:r>
            <a:r>
              <a:rPr lang="it-IT" sz="1800"/>
              <a:t> </a:t>
            </a:r>
            <a:r>
              <a:rPr lang="it-IT" sz="1800" err="1"/>
              <a:t>turpis</a:t>
            </a:r>
            <a:r>
              <a:rPr lang="it-IT" sz="1800"/>
              <a:t> </a:t>
            </a:r>
            <a:r>
              <a:rPr lang="it-IT" sz="1800" err="1"/>
              <a:t>pharetra</a:t>
            </a:r>
            <a:r>
              <a:rPr lang="it-IT" sz="1800"/>
              <a:t>, </a:t>
            </a:r>
            <a:r>
              <a:rPr lang="it-IT" sz="1800" err="1"/>
              <a:t>sed</a:t>
            </a:r>
            <a:r>
              <a:rPr lang="it-IT" sz="1800"/>
              <a:t> </a:t>
            </a:r>
            <a:r>
              <a:rPr lang="it-IT" sz="1800" err="1"/>
              <a:t>elementum</a:t>
            </a:r>
            <a:r>
              <a:rPr lang="it-IT" sz="1800"/>
              <a:t> </a:t>
            </a:r>
            <a:r>
              <a:rPr lang="it-IT" sz="1800" err="1"/>
              <a:t>dui</a:t>
            </a:r>
            <a:r>
              <a:rPr lang="it-IT" sz="1800"/>
              <a:t> </a:t>
            </a:r>
            <a:r>
              <a:rPr lang="it-IT" sz="1800" err="1"/>
              <a:t>rutrum</a:t>
            </a:r>
            <a:r>
              <a:rPr lang="it-IT" sz="1800"/>
              <a:t>.</a:t>
            </a:r>
          </a:p>
        </p:txBody>
      </p:sp>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Nunito" panose="00000500000000000000" pitchFamily="2" charset="0"/>
              </a:defRPr>
            </a:lvl1pPr>
          </a:lstStyle>
          <a:p>
            <a:pPr marL="12700">
              <a:spcBef>
                <a:spcPts val="95"/>
              </a:spcBef>
            </a:pPr>
            <a:r>
              <a:rPr lang="en-US" sz="1100" b="1" spc="40">
                <a:solidFill>
                  <a:srgbClr val="FFFFFF"/>
                </a:solidFill>
                <a:cs typeface="Arial"/>
              </a:rPr>
              <a:t>Título ppt</a:t>
            </a:r>
            <a:endParaRPr lang="en-US">
              <a:cs typeface="Calibri"/>
            </a:endParaRPr>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609600" y="3666348"/>
            <a:ext cx="5125156" cy="1062564"/>
          </a:xfrm>
          <a:prstGeom prst="rect">
            <a:avLst/>
          </a:prstGeom>
        </p:spPr>
        <p:txBody>
          <a:bodyPr vert="horz" lIns="91440" tIns="45720" rIns="91440" bIns="45720" rtlCol="0" anchor="ctr">
            <a:noAutofit/>
          </a:bodyPr>
          <a:lstStyle>
            <a:lvl1pPr>
              <a:defRPr sz="3200" b="1">
                <a:solidFill>
                  <a:schemeClr val="bg1"/>
                </a:solidFill>
                <a:latin typeface="Nunito" panose="00000500000000000000" pitchFamily="2" charset="0"/>
              </a:defRPr>
            </a:lvl1pPr>
          </a:lstStyle>
          <a:p>
            <a:r>
              <a:rPr lang="en-US" err="1"/>
              <a:t>Escriba</a:t>
            </a:r>
            <a:r>
              <a:rPr lang="en-US"/>
              <a:t> </a:t>
            </a:r>
            <a:r>
              <a:rPr lang="en-US" err="1"/>
              <a:t>aquí</a:t>
            </a:r>
            <a:r>
              <a:rPr lang="en-US"/>
              <a:t> el </a:t>
            </a:r>
            <a:r>
              <a:rPr lang="en-US" err="1"/>
              <a:t>título</a:t>
            </a:r>
            <a:br>
              <a:rPr lang="en-US"/>
            </a:br>
            <a:r>
              <a:rPr lang="en-US" err="1"/>
              <a:t>requerido</a:t>
            </a:r>
            <a:endParaRPr lang="en-US"/>
          </a:p>
        </p:txBody>
      </p:sp>
      <p:sp>
        <p:nvSpPr>
          <p:cNvPr id="9" name="Text Placeholder 2">
            <a:extLst>
              <a:ext uri="{FF2B5EF4-FFF2-40B4-BE49-F238E27FC236}">
                <a16:creationId xmlns:a16="http://schemas.microsoft.com/office/drawing/2014/main" id="{CCA1F2C7-39FA-E54C-B48D-C94D82CA786D}"/>
              </a:ext>
            </a:extLst>
          </p:cNvPr>
          <p:cNvSpPr>
            <a:spLocks noGrp="1"/>
          </p:cNvSpPr>
          <p:nvPr>
            <p:ph idx="10" hasCustomPrompt="1"/>
          </p:nvPr>
        </p:nvSpPr>
        <p:spPr>
          <a:xfrm>
            <a:off x="609600" y="4809206"/>
            <a:ext cx="5125156" cy="482600"/>
          </a:xfrm>
          <a:prstGeom prst="rect">
            <a:avLst/>
          </a:prstGeom>
        </p:spPr>
        <p:txBody>
          <a:bodyPr vert="horz" lIns="91440" tIns="45720" rIns="91440" bIns="45720" rtlCol="0">
            <a:noAutofit/>
          </a:bodyPr>
          <a:lstStyle>
            <a:lvl2pPr marL="0" indent="0" algn="l">
              <a:buFont typeface="Arial" panose="020B0604020202020204" pitchFamily="34" charset="0"/>
              <a:buNone/>
              <a:defRPr sz="2800" b="0" i="0">
                <a:solidFill>
                  <a:schemeClr val="bg1"/>
                </a:solidFill>
                <a:latin typeface="Nunito" panose="00000500000000000000" pitchFamily="2" charset="0"/>
                <a:cs typeface="Calibri Light" panose="020F0302020204030204" pitchFamily="34" charset="0"/>
              </a:defRPr>
            </a:lvl2pPr>
          </a:lstStyle>
          <a:p>
            <a:pPr lvl="1"/>
            <a:r>
              <a:rPr lang="en-US" err="1"/>
              <a:t>Subtítulo</a:t>
            </a:r>
            <a:r>
              <a:rPr lang="en-US"/>
              <a:t> </a:t>
            </a:r>
            <a:r>
              <a:rPr lang="en-US" err="1"/>
              <a:t>segundo</a:t>
            </a:r>
            <a:r>
              <a:rPr lang="en-US"/>
              <a:t> </a:t>
            </a:r>
            <a:r>
              <a:rPr lang="en-US" err="1"/>
              <a:t>nivel</a:t>
            </a:r>
            <a:endParaRPr lang="en-US"/>
          </a:p>
        </p:txBody>
      </p:sp>
      <p:pic>
        <p:nvPicPr>
          <p:cNvPr id="7" name="Imagen 6" descr="Imagen que contiene señal&#10;&#10;Descripción generada automáticamente">
            <a:extLst>
              <a:ext uri="{FF2B5EF4-FFF2-40B4-BE49-F238E27FC236}">
                <a16:creationId xmlns:a16="http://schemas.microsoft.com/office/drawing/2014/main" id="{CB93AB01-57A3-4BA5-9539-DF5A7AB67640}"/>
              </a:ext>
            </a:extLst>
          </p:cNvPr>
          <p:cNvPicPr>
            <a:picLocks noChangeAspect="1"/>
          </p:cNvPicPr>
          <p:nvPr userDrawn="1"/>
        </p:nvPicPr>
        <p:blipFill>
          <a:blip r:embed="rId3"/>
          <a:stretch>
            <a:fillRect/>
          </a:stretch>
        </p:blipFill>
        <p:spPr>
          <a:xfrm>
            <a:off x="10446119" y="6083175"/>
            <a:ext cx="1527769" cy="695779"/>
          </a:xfrm>
          <a:prstGeom prst="rect">
            <a:avLst/>
          </a:prstGeom>
        </p:spPr>
      </p:pic>
    </p:spTree>
    <p:extLst>
      <p:ext uri="{BB962C8B-B14F-4D97-AF65-F5344CB8AC3E}">
        <p14:creationId xmlns:p14="http://schemas.microsoft.com/office/powerpoint/2010/main" val="1297351213"/>
      </p:ext>
    </p:extLst>
  </p:cSld>
  <p:clrMapOvr>
    <a:masterClrMapping/>
  </p:clrMapOvr>
  <p:transition spd="slow">
    <p:push dir="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1056725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3312215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634951140"/>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58016711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5006463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7857841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1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69A06EBE-E498-BB7B-3776-F31F0CDB57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9873205" y="4572403"/>
            <a:ext cx="2009220" cy="2009220"/>
          </a:xfrm>
          <a:prstGeom prst="rect">
            <a:avLst/>
          </a:prstGeom>
        </p:spPr>
      </p:pic>
      <p:pic>
        <p:nvPicPr>
          <p:cNvPr id="8" name="Gráfico 2">
            <a:extLst>
              <a:ext uri="{FF2B5EF4-FFF2-40B4-BE49-F238E27FC236}">
                <a16:creationId xmlns:a16="http://schemas.microsoft.com/office/drawing/2014/main" id="{5FAA0BAC-8BB8-C8F5-4F18-9D5718FE40B0}"/>
              </a:ext>
            </a:extLst>
          </p:cNvPr>
          <p:cNvPicPr>
            <a:picLocks noChangeAspect="1"/>
          </p:cNvPicPr>
          <p:nvPr userDrawn="1"/>
        </p:nvPicPr>
        <p:blipFill>
          <a:blip r:embed="rId5"/>
          <a:srcRect/>
          <a:stretch/>
        </p:blipFill>
        <p:spPr>
          <a:xfrm>
            <a:off x="10807700" y="0"/>
            <a:ext cx="1384295" cy="1384295"/>
          </a:xfrm>
          <a:prstGeom prst="rect">
            <a:avLst/>
          </a:prstGeom>
        </p:spPr>
      </p:pic>
      <p:pic>
        <p:nvPicPr>
          <p:cNvPr id="6" name="Imagen 5">
            <a:extLst>
              <a:ext uri="{FF2B5EF4-FFF2-40B4-BE49-F238E27FC236}">
                <a16:creationId xmlns:a16="http://schemas.microsoft.com/office/drawing/2014/main" id="{250D9EC7-CF64-2A7A-68E0-6EC1487B8DAC}"/>
              </a:ext>
            </a:extLst>
          </p:cNvPr>
          <p:cNvPicPr>
            <a:picLocks noChangeAspect="1"/>
          </p:cNvPicPr>
          <p:nvPr userDrawn="1"/>
        </p:nvPicPr>
        <p:blipFill>
          <a:blip r:embed="rId6"/>
          <a:stretch>
            <a:fillRect/>
          </a:stretch>
        </p:blipFill>
        <p:spPr>
          <a:xfrm>
            <a:off x="309575" y="241300"/>
            <a:ext cx="1819028" cy="2007868"/>
          </a:xfrm>
          <a:prstGeom prst="rect">
            <a:avLst/>
          </a:prstGeom>
        </p:spPr>
      </p:pic>
    </p:spTree>
    <p:extLst>
      <p:ext uri="{BB962C8B-B14F-4D97-AF65-F5344CB8AC3E}">
        <p14:creationId xmlns:p14="http://schemas.microsoft.com/office/powerpoint/2010/main" val="80560231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5691711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7357"/>
          <a:stretch/>
        </p:blipFill>
        <p:spPr>
          <a:xfrm>
            <a:off x="2300177" y="0"/>
            <a:ext cx="8034670" cy="6858000"/>
          </a:xfrm>
          <a:prstGeom prst="rect">
            <a:avLst/>
          </a:prstGeom>
        </p:spPr>
      </p:pic>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09772710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418372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uloAzul">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669820"/>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1643814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pic>
        <p:nvPicPr>
          <p:cNvPr id="9" name="Imagen 8" descr="Imagen que contiene señal&#10;&#10;Descripción generada automáticamente">
            <a:extLst>
              <a:ext uri="{FF2B5EF4-FFF2-40B4-BE49-F238E27FC236}">
                <a16:creationId xmlns:a16="http://schemas.microsoft.com/office/drawing/2014/main" id="{CCE162E1-E0E7-4BD9-B862-40DA36FF39D0}"/>
              </a:ext>
            </a:extLst>
          </p:cNvPr>
          <p:cNvPicPr>
            <a:picLocks noChangeAspect="1"/>
          </p:cNvPicPr>
          <p:nvPr userDrawn="1"/>
        </p:nvPicPr>
        <p:blipFill>
          <a:blip r:embed="rId3"/>
          <a:stretch>
            <a:fillRect/>
          </a:stretch>
        </p:blipFill>
        <p:spPr>
          <a:xfrm>
            <a:off x="10446119" y="6083175"/>
            <a:ext cx="1527769" cy="695779"/>
          </a:xfrm>
          <a:prstGeom prst="rect">
            <a:avLst/>
          </a:prstGeom>
        </p:spPr>
      </p:pic>
    </p:spTree>
    <p:extLst>
      <p:ext uri="{BB962C8B-B14F-4D97-AF65-F5344CB8AC3E}">
        <p14:creationId xmlns:p14="http://schemas.microsoft.com/office/powerpoint/2010/main" val="4266321924"/>
      </p:ext>
    </p:extLst>
  </p:cSld>
  <p:clrMapOvr>
    <a:masterClrMapping/>
  </p:clrMapOvr>
  <p:transition spd="slow">
    <p:push dir="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18763275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3258889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4115892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831543259"/>
      </p:ext>
    </p:extLst>
  </p:cSld>
  <p:clrMapOvr>
    <a:masterClrMapping/>
  </p:clrMapOvr>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78617577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405436340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08479764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8CE5B-4E73-9448-8E71-7C91EE844F5E}"/>
              </a:ext>
            </a:extLst>
          </p:cNvPr>
          <p:cNvSpPr>
            <a:spLocks noGrp="1"/>
          </p:cNvSpPr>
          <p:nvPr>
            <p:ph type="title" hasCustomPrompt="1"/>
          </p:nvPr>
        </p:nvSpPr>
        <p:spPr>
          <a:xfrm>
            <a:off x="1084706" y="491203"/>
            <a:ext cx="8614719" cy="857258"/>
          </a:xfrm>
        </p:spPr>
        <p:txBody>
          <a:bodyPr/>
          <a:lstStyle/>
          <a:p>
            <a:r>
              <a:rPr lang="es-CO" sz="4400" b="1">
                <a:solidFill>
                  <a:srgbClr val="F16205"/>
                </a:solidFill>
                <a:latin typeface="Nunito" pitchFamily="2" charset="77"/>
              </a:rPr>
              <a:t>Título de la diapositiva</a:t>
            </a:r>
            <a:endParaRPr lang="es-CO" sz="5400" b="1">
              <a:solidFill>
                <a:schemeClr val="bg1"/>
              </a:solidFill>
              <a:latin typeface="Nunito" pitchFamily="2" charset="77"/>
            </a:endParaRPr>
          </a:p>
        </p:txBody>
      </p:sp>
      <p:sp>
        <p:nvSpPr>
          <p:cNvPr id="3" name="Marcador de contenido 2">
            <a:extLst>
              <a:ext uri="{FF2B5EF4-FFF2-40B4-BE49-F238E27FC236}">
                <a16:creationId xmlns:a16="http://schemas.microsoft.com/office/drawing/2014/main" id="{D2E072E8-D485-0749-A8DC-8B166B720FA5}"/>
              </a:ext>
            </a:extLst>
          </p:cNvPr>
          <p:cNvSpPr>
            <a:spLocks noGrp="1"/>
          </p:cNvSpPr>
          <p:nvPr>
            <p:ph idx="1" hasCustomPrompt="1"/>
          </p:nvPr>
        </p:nvSpPr>
        <p:spPr>
          <a:xfrm>
            <a:off x="1084706" y="1825625"/>
            <a:ext cx="10269094" cy="4351338"/>
          </a:xfrm>
        </p:spPr>
        <p:txBody>
          <a:bodyPr/>
          <a:lstStyle>
            <a:lvl1pPr>
              <a:defRPr>
                <a:solidFill>
                  <a:schemeClr val="bg2">
                    <a:lumMod val="50000"/>
                  </a:schemeClr>
                </a:solidFill>
                <a:latin typeface=""/>
              </a:defRPr>
            </a:lvl1pPr>
            <a:lvl2pPr>
              <a:defRPr>
                <a:solidFill>
                  <a:schemeClr val="bg2">
                    <a:lumMod val="50000"/>
                  </a:schemeClr>
                </a:solidFill>
                <a:latin typeface=""/>
              </a:defRPr>
            </a:lvl2pPr>
            <a:lvl3pPr>
              <a:defRPr>
                <a:solidFill>
                  <a:schemeClr val="bg2">
                    <a:lumMod val="50000"/>
                  </a:schemeClr>
                </a:solidFill>
                <a:latin typeface=""/>
              </a:defRPr>
            </a:lvl3pPr>
            <a:lvl4pPr>
              <a:defRPr>
                <a:solidFill>
                  <a:schemeClr val="bg2">
                    <a:lumMod val="50000"/>
                  </a:schemeClr>
                </a:solidFill>
                <a:latin typeface=""/>
              </a:defRPr>
            </a:lvl4pPr>
            <a:lvl5pPr>
              <a:defRPr>
                <a:solidFill>
                  <a:schemeClr val="bg2">
                    <a:lumMod val="50000"/>
                  </a:schemeClr>
                </a:solidFill>
                <a:latin typeface=""/>
              </a:defRPr>
            </a:lvl5pPr>
          </a:lstStyle>
          <a:p>
            <a:pPr lvl="0"/>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1"/>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2"/>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3"/>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a:p>
            <a:pPr lvl="4"/>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p:txBody>
      </p:sp>
      <p:sp>
        <p:nvSpPr>
          <p:cNvPr id="4" name="Marcador de fecha 3">
            <a:extLst>
              <a:ext uri="{FF2B5EF4-FFF2-40B4-BE49-F238E27FC236}">
                <a16:creationId xmlns:a16="http://schemas.microsoft.com/office/drawing/2014/main" id="{61359B26-FB42-9D41-A19E-EC942814E399}"/>
              </a:ext>
            </a:extLst>
          </p:cNvPr>
          <p:cNvSpPr>
            <a:spLocks noGrp="1"/>
          </p:cNvSpPr>
          <p:nvPr>
            <p:ph type="dt" sz="half" idx="10"/>
          </p:nvPr>
        </p:nvSpPr>
        <p:spPr/>
        <p:txBody>
          <a:bodyPr/>
          <a:lstStyle/>
          <a:p>
            <a:fld id="{2DFDEC02-0D6B-4441-ACE8-41A59F60CA7D}" type="datetimeFigureOut">
              <a:rPr lang="es-CO" smtClean="0"/>
              <a:t>27/09/2024</a:t>
            </a:fld>
            <a:endParaRPr lang="es-CO"/>
          </a:p>
        </p:txBody>
      </p:sp>
      <p:sp>
        <p:nvSpPr>
          <p:cNvPr id="5" name="Marcador de pie de página 4">
            <a:extLst>
              <a:ext uri="{FF2B5EF4-FFF2-40B4-BE49-F238E27FC236}">
                <a16:creationId xmlns:a16="http://schemas.microsoft.com/office/drawing/2014/main" id="{07ABEE38-9EB8-9A44-A165-2285F21C290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A2069D3-B539-7B42-A6F0-2561E5214145}"/>
              </a:ext>
            </a:extLst>
          </p:cNvPr>
          <p:cNvSpPr>
            <a:spLocks noGrp="1"/>
          </p:cNvSpPr>
          <p:nvPr>
            <p:ph type="sldNum" sz="quarter" idx="12"/>
          </p:nvPr>
        </p:nvSpPr>
        <p:spPr/>
        <p:txBody>
          <a:bodyPr/>
          <a:lstStyle/>
          <a:p>
            <a:fld id="{24FFA266-F1FB-2A45-A8C7-CDF52A5F8F97}" type="slidenum">
              <a:rPr lang="es-CO" smtClean="0"/>
              <a:t>‹Nº›</a:t>
            </a:fld>
            <a:endParaRPr lang="es-CO"/>
          </a:p>
        </p:txBody>
      </p:sp>
      <p:sp>
        <p:nvSpPr>
          <p:cNvPr id="7" name="Rectángulo redondeado 6">
            <a:extLst>
              <a:ext uri="{FF2B5EF4-FFF2-40B4-BE49-F238E27FC236}">
                <a16:creationId xmlns:a16="http://schemas.microsoft.com/office/drawing/2014/main" id="{D37169A3-945F-AF47-8D5E-DE8CF1BE9FEC}"/>
              </a:ext>
            </a:extLst>
          </p:cNvPr>
          <p:cNvSpPr/>
          <p:nvPr userDrawn="1"/>
        </p:nvSpPr>
        <p:spPr>
          <a:xfrm rot="5400000" flipH="1">
            <a:off x="4167277" y="-1621152"/>
            <a:ext cx="59649" cy="6224791"/>
          </a:xfrm>
          <a:prstGeom prst="roundRect">
            <a:avLst/>
          </a:prstGeom>
          <a:solidFill>
            <a:srgbClr val="F16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3309064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3693072401"/>
      </p:ext>
    </p:extLst>
  </p:cSld>
  <p:clrMapOvr>
    <a:masterClrMapping/>
  </p:clrMapOvr>
  <p:extLst>
    <p:ext uri="{DCECCB84-F9BA-43D5-87BE-67443E8EF086}">
      <p15:sldGuideLst xmlns:p15="http://schemas.microsoft.com/office/powerpoint/2012/main"/>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3637355167"/>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22675958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142450561"/>
      </p:ext>
    </p:extLst>
  </p:cSld>
  <p:clrMapOvr>
    <a:masterClrMapping/>
  </p:clrMapOvr>
  <p:extLst>
    <p:ext uri="{DCECCB84-F9BA-43D5-87BE-67443E8EF086}">
      <p15:sldGuideLst xmlns:p15="http://schemas.microsoft.com/office/powerpoint/2012/main"/>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529441145"/>
      </p:ext>
    </p:extLst>
  </p:cSld>
  <p:clrMapOvr>
    <a:masterClrMapping/>
  </p:clrMapOvr>
  <p:extLst>
    <p:ext uri="{DCECCB84-F9BA-43D5-87BE-67443E8EF086}">
      <p15:sldGuideLst xmlns:p15="http://schemas.microsoft.com/office/powerpoint/2012/main"/>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3731738625"/>
      </p:ext>
    </p:extLst>
  </p:cSld>
  <p:clrMapOvr>
    <a:masterClrMapping/>
  </p:clrMapOvr>
  <p:extLst>
    <p:ext uri="{DCECCB84-F9BA-43D5-87BE-67443E8EF086}">
      <p15:sldGuideLst xmlns:p15="http://schemas.microsoft.com/office/powerpoint/2012/main"/>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770430743"/>
      </p:ext>
    </p:extLst>
  </p:cSld>
  <p:clrMapOvr>
    <a:masterClrMapping/>
  </p:clrMapOvr>
  <p:extLst>
    <p:ext uri="{DCECCB84-F9BA-43D5-87BE-67443E8EF086}">
      <p15:sldGuideLst xmlns:p15="http://schemas.microsoft.com/office/powerpoint/2012/main"/>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2118052559"/>
      </p:ext>
    </p:extLst>
  </p:cSld>
  <p:clrMapOvr>
    <a:masterClrMapping/>
  </p:clrMapOvr>
  <p:extLst>
    <p:ext uri="{DCECCB84-F9BA-43D5-87BE-67443E8EF086}">
      <p15:sldGuideLst xmlns:p15="http://schemas.microsoft.com/office/powerpoint/2012/main"/>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634772147"/>
      </p:ext>
    </p:extLst>
  </p:cSld>
  <p:clrMapOvr>
    <a:masterClrMapping/>
  </p:clrMapOvr>
  <p:extLst>
    <p:ext uri="{DCECCB84-F9BA-43D5-87BE-67443E8EF086}">
      <p15:sldGuideLst xmlns:p15="http://schemas.microsoft.com/office/powerpoint/2012/main"/>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1347137727"/>
      </p:ext>
    </p:extLst>
  </p:cSld>
  <p:clrMapOvr>
    <a:masterClrMapping/>
  </p:clrMapOvr>
  <p:extLst>
    <p:ext uri="{DCECCB84-F9BA-43D5-87BE-67443E8EF086}">
      <p15:sldGuideLst xmlns:p15="http://schemas.microsoft.com/office/powerpoint/2012/main"/>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1688957753"/>
      </p:ext>
    </p:extLst>
  </p:cSld>
  <p:clrMapOvr>
    <a:masterClrMapping/>
  </p:clrMapOvr>
  <p:extLst>
    <p:ext uri="{DCECCB84-F9BA-43D5-87BE-67443E8EF086}">
      <p15:sldGuideLst xmlns:p15="http://schemas.microsoft.com/office/powerpoint/2012/main"/>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1298205444"/>
      </p:ext>
    </p:extLst>
  </p:cSld>
  <p:clrMapOvr>
    <a:masterClrMapping/>
  </p:clrMapOvr>
  <p:extLst>
    <p:ext uri="{DCECCB84-F9BA-43D5-87BE-67443E8EF086}">
      <p15:sldGuideLst xmlns:p15="http://schemas.microsoft.com/office/powerpoint/2012/main"/>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205455528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D9D60411-F0A2-BD4D-A7E0-DCD7BD01AA57}"/>
              </a:ext>
            </a:extLst>
          </p:cNvPr>
          <p:cNvSpPr>
            <a:spLocks noGrp="1"/>
          </p:cNvSpPr>
          <p:nvPr>
            <p:ph type="title"/>
          </p:nvPr>
        </p:nvSpPr>
        <p:spPr>
          <a:xfrm>
            <a:off x="1418588" y="1167679"/>
            <a:ext cx="3761107" cy="1812791"/>
          </a:xfrm>
          <a:prstGeom prst="rect">
            <a:avLst/>
          </a:prstGeom>
        </p:spPr>
        <p:txBody>
          <a:bodyPr anchor="b"/>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0" name="Marcador de posición de imagen 3">
            <a:extLst>
              <a:ext uri="{FF2B5EF4-FFF2-40B4-BE49-F238E27FC236}">
                <a16:creationId xmlns:a16="http://schemas.microsoft.com/office/drawing/2014/main" id="{3C6275CB-3F7D-CD4D-A964-2BB50B2C6C24}"/>
              </a:ext>
            </a:extLst>
          </p:cNvPr>
          <p:cNvSpPr>
            <a:spLocks noGrp="1"/>
          </p:cNvSpPr>
          <p:nvPr>
            <p:ph type="pic" sz="quarter" idx="11"/>
          </p:nvPr>
        </p:nvSpPr>
        <p:spPr>
          <a:xfrm flipH="1">
            <a:off x="5574643" y="0"/>
            <a:ext cx="6617353" cy="6858000"/>
          </a:xfrm>
        </p:spPr>
        <p:txBody>
          <a:bodyPr/>
          <a:lstStyle/>
          <a:p>
            <a:endParaRPr lang="es-CO"/>
          </a:p>
        </p:txBody>
      </p:sp>
      <p:cxnSp>
        <p:nvCxnSpPr>
          <p:cNvPr id="11" name="Conector recto 10">
            <a:extLst>
              <a:ext uri="{FF2B5EF4-FFF2-40B4-BE49-F238E27FC236}">
                <a16:creationId xmlns:a16="http://schemas.microsoft.com/office/drawing/2014/main" id="{44960D23-8924-7049-8E04-3522FB917E41}"/>
              </a:ext>
            </a:extLst>
          </p:cNvPr>
          <p:cNvCxnSpPr>
            <a:cxnSpLocks/>
          </p:cNvCxnSpPr>
          <p:nvPr userDrawn="1"/>
        </p:nvCxnSpPr>
        <p:spPr>
          <a:xfrm>
            <a:off x="5574645" y="1439333"/>
            <a:ext cx="0" cy="3979334"/>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Marcador de texto 7">
            <a:extLst>
              <a:ext uri="{FF2B5EF4-FFF2-40B4-BE49-F238E27FC236}">
                <a16:creationId xmlns:a16="http://schemas.microsoft.com/office/drawing/2014/main" id="{4D51C933-89A4-9D43-BA35-FF09EEC9E285}"/>
              </a:ext>
            </a:extLst>
          </p:cNvPr>
          <p:cNvSpPr>
            <a:spLocks noGrp="1"/>
          </p:cNvSpPr>
          <p:nvPr>
            <p:ph type="body" sz="quarter" idx="12"/>
          </p:nvPr>
        </p:nvSpPr>
        <p:spPr>
          <a:xfrm>
            <a:off x="1831118" y="3012790"/>
            <a:ext cx="3546051" cy="2677531"/>
          </a:xfrm>
        </p:spPr>
        <p:txBody>
          <a:bodyPr anchor="t">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3493341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3506680801"/>
      </p:ext>
    </p:extLst>
  </p:cSld>
  <p:clrMapOvr>
    <a:masterClrMapping/>
  </p:clrMapOvr>
  <p:extLst>
    <p:ext uri="{DCECCB84-F9BA-43D5-87BE-67443E8EF086}">
      <p15:sldGuideLst xmlns:p15="http://schemas.microsoft.com/office/powerpoint/2012/main"/>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3987381907"/>
      </p:ext>
    </p:extLst>
  </p:cSld>
  <p:clrMapOvr>
    <a:masterClrMapping/>
  </p:clrMapOvr>
  <p:extLst>
    <p:ext uri="{DCECCB84-F9BA-43D5-87BE-67443E8EF086}">
      <p15:sldGuideLst xmlns:p15="http://schemas.microsoft.com/office/powerpoint/2012/main"/>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4087420659"/>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a:t>Haz clic para modificar el estilo de título del patrón</a:t>
            </a:r>
            <a:endParaRPr lang="es-CO"/>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492727297"/>
      </p:ext>
    </p:extLst>
  </p:cSld>
  <p:clrMapOvr>
    <a:overrideClrMapping bg1="lt1" tx1="dk1" bg2="lt2" tx2="dk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2146954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96381470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19780385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D9D60411-F0A2-BD4D-A7E0-DCD7BD01AA57}"/>
              </a:ext>
            </a:extLst>
          </p:cNvPr>
          <p:cNvSpPr>
            <a:spLocks noGrp="1"/>
          </p:cNvSpPr>
          <p:nvPr>
            <p:ph type="title"/>
          </p:nvPr>
        </p:nvSpPr>
        <p:spPr>
          <a:xfrm>
            <a:off x="1418588" y="1167679"/>
            <a:ext cx="3761107" cy="1812791"/>
          </a:xfrm>
          <a:prstGeom prst="rect">
            <a:avLst/>
          </a:prstGeom>
        </p:spPr>
        <p:txBody>
          <a:bodyPr anchor="b"/>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0" name="Marcador de posición de imagen 3">
            <a:extLst>
              <a:ext uri="{FF2B5EF4-FFF2-40B4-BE49-F238E27FC236}">
                <a16:creationId xmlns:a16="http://schemas.microsoft.com/office/drawing/2014/main" id="{3C6275CB-3F7D-CD4D-A964-2BB50B2C6C24}"/>
              </a:ext>
            </a:extLst>
          </p:cNvPr>
          <p:cNvSpPr>
            <a:spLocks noGrp="1"/>
          </p:cNvSpPr>
          <p:nvPr>
            <p:ph type="pic" sz="quarter" idx="11"/>
          </p:nvPr>
        </p:nvSpPr>
        <p:spPr>
          <a:xfrm flipH="1">
            <a:off x="5574643" y="0"/>
            <a:ext cx="6617353" cy="6858000"/>
          </a:xfrm>
        </p:spPr>
        <p:txBody>
          <a:bodyPr/>
          <a:lstStyle/>
          <a:p>
            <a:endParaRPr lang="es-CO"/>
          </a:p>
        </p:txBody>
      </p:sp>
      <p:cxnSp>
        <p:nvCxnSpPr>
          <p:cNvPr id="11" name="Conector recto 10">
            <a:extLst>
              <a:ext uri="{FF2B5EF4-FFF2-40B4-BE49-F238E27FC236}">
                <a16:creationId xmlns:a16="http://schemas.microsoft.com/office/drawing/2014/main" id="{44960D23-8924-7049-8E04-3522FB917E41}"/>
              </a:ext>
            </a:extLst>
          </p:cNvPr>
          <p:cNvCxnSpPr>
            <a:cxnSpLocks/>
          </p:cNvCxnSpPr>
          <p:nvPr userDrawn="1"/>
        </p:nvCxnSpPr>
        <p:spPr>
          <a:xfrm>
            <a:off x="5574645" y="1439333"/>
            <a:ext cx="0" cy="3979334"/>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Marcador de texto 7">
            <a:extLst>
              <a:ext uri="{FF2B5EF4-FFF2-40B4-BE49-F238E27FC236}">
                <a16:creationId xmlns:a16="http://schemas.microsoft.com/office/drawing/2014/main" id="{4D51C933-89A4-9D43-BA35-FF09EEC9E285}"/>
              </a:ext>
            </a:extLst>
          </p:cNvPr>
          <p:cNvSpPr>
            <a:spLocks noGrp="1"/>
          </p:cNvSpPr>
          <p:nvPr>
            <p:ph type="body" sz="quarter" idx="12"/>
          </p:nvPr>
        </p:nvSpPr>
        <p:spPr>
          <a:xfrm>
            <a:off x="1831118" y="3012790"/>
            <a:ext cx="3546051" cy="2677531"/>
          </a:xfrm>
        </p:spPr>
        <p:txBody>
          <a:bodyPr anchor="t">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33853762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082732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63459410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6216882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414209585"/>
      </p:ext>
    </p:extLst>
  </p:cSld>
  <p:clrMapOvr>
    <a:masterClrMapping/>
  </p:clrMapOvr>
  <p:extLst>
    <p:ext uri="{DCECCB84-F9BA-43D5-87BE-67443E8EF086}">
      <p15:sldGuideLst xmlns:p15="http://schemas.microsoft.com/office/powerpoint/2012/main"/>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2198420233"/>
      </p:ext>
    </p:extLst>
  </p:cSld>
  <p:clrMapOvr>
    <a:masterClrMapping/>
  </p:clrMapOvr>
  <p:extLst>
    <p:ext uri="{DCECCB84-F9BA-43D5-87BE-67443E8EF086}">
      <p15:sldGuideLst xmlns:p15="http://schemas.microsoft.com/office/powerpoint/2012/main"/>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690514523"/>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631677355"/>
      </p:ext>
    </p:extLst>
  </p:cSld>
  <p:clrMapOvr>
    <a:masterClrMapping/>
  </p:clrMapOvr>
  <p:extLst>
    <p:ext uri="{DCECCB84-F9BA-43D5-87BE-67443E8EF086}">
      <p15:sldGuideLst xmlns:p15="http://schemas.microsoft.com/office/powerpoint/2012/main"/>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526638027"/>
      </p:ext>
    </p:extLst>
  </p:cSld>
  <p:clrMapOvr>
    <a:masterClrMapping/>
  </p:clrMapOvr>
  <p:extLst>
    <p:ext uri="{DCECCB84-F9BA-43D5-87BE-67443E8EF086}">
      <p15:sldGuideLst xmlns:p15="http://schemas.microsoft.com/office/powerpoint/2012/main"/>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667328489"/>
      </p:ext>
    </p:extLst>
  </p:cSld>
  <p:clrMapOvr>
    <a:masterClrMapping/>
  </p:clrMapOvr>
  <p:extLst>
    <p:ext uri="{DCECCB84-F9BA-43D5-87BE-67443E8EF086}">
      <p15:sldGuideLst xmlns:p15="http://schemas.microsoft.com/office/powerpoint/2012/main"/>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255901813"/>
      </p:ext>
    </p:extLst>
  </p:cSld>
  <p:clrMapOvr>
    <a:masterClrMapping/>
  </p:clrMapOvr>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741145376"/>
      </p:ext>
    </p:extLst>
  </p:cSld>
  <p:clrMapOvr>
    <a:masterClrMapping/>
  </p:clrMapOvr>
  <p:extLst>
    <p:ext uri="{DCECCB84-F9BA-43D5-87BE-67443E8EF086}">
      <p15:sldGuideLst xmlns:p15="http://schemas.microsoft.com/office/powerpoint/2012/main"/>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442821924"/>
      </p:ext>
    </p:extLst>
  </p:cSld>
  <p:clrMapOvr>
    <a:masterClrMapping/>
  </p:clrMapOvr>
  <p:extLst>
    <p:ext uri="{DCECCB84-F9BA-43D5-87BE-67443E8EF086}">
      <p15:sldGuideLst xmlns:p15="http://schemas.microsoft.com/office/powerpoint/2012/main"/>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682879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569942250"/>
      </p:ext>
    </p:extLst>
  </p:cSld>
  <p:clrMapOvr>
    <a:masterClrMapping/>
  </p:clrMapOvr>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78015753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476583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4044391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2398843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607418"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42962708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85779485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284315203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a:t>Haz clic para modificar el estilo de título del patrón</a:t>
            </a:r>
            <a:endParaRPr lang="es-CO"/>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892589798"/>
      </p:ext>
    </p:extLst>
  </p:cSld>
  <p:clrMapOvr>
    <a:overrideClrMapping bg1="lt1" tx1="dk1" bg2="lt2" tx2="dk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965099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298023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61209493"/>
      </p:ext>
    </p:extLst>
  </p:cSld>
  <p:clrMapOvr>
    <a:masterClrMapping/>
  </p:clrMapOvr>
  <p:extLst>
    <p:ext uri="{DCECCB84-F9BA-43D5-87BE-67443E8EF086}">
      <p15:sldGuideLst xmlns:p15="http://schemas.microsoft.com/office/powerpoint/2012/main"/>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7789776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2785169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937118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047359502"/>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4393248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0932068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1093203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1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69A06EBE-E498-BB7B-3776-F31F0CDB57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9873205" y="4572403"/>
            <a:ext cx="2009220" cy="2009220"/>
          </a:xfrm>
          <a:prstGeom prst="rect">
            <a:avLst/>
          </a:prstGeom>
        </p:spPr>
      </p:pic>
      <p:pic>
        <p:nvPicPr>
          <p:cNvPr id="8" name="Gráfico 2">
            <a:extLst>
              <a:ext uri="{FF2B5EF4-FFF2-40B4-BE49-F238E27FC236}">
                <a16:creationId xmlns:a16="http://schemas.microsoft.com/office/drawing/2014/main" id="{5FAA0BAC-8BB8-C8F5-4F18-9D5718FE40B0}"/>
              </a:ext>
            </a:extLst>
          </p:cNvPr>
          <p:cNvPicPr>
            <a:picLocks noChangeAspect="1"/>
          </p:cNvPicPr>
          <p:nvPr userDrawn="1"/>
        </p:nvPicPr>
        <p:blipFill>
          <a:blip r:embed="rId5"/>
          <a:srcRect/>
          <a:stretch/>
        </p:blipFill>
        <p:spPr>
          <a:xfrm>
            <a:off x="10807700" y="0"/>
            <a:ext cx="1384295" cy="1384295"/>
          </a:xfrm>
          <a:prstGeom prst="rect">
            <a:avLst/>
          </a:prstGeom>
        </p:spPr>
      </p:pic>
      <p:pic>
        <p:nvPicPr>
          <p:cNvPr id="6" name="Imagen 5">
            <a:extLst>
              <a:ext uri="{FF2B5EF4-FFF2-40B4-BE49-F238E27FC236}">
                <a16:creationId xmlns:a16="http://schemas.microsoft.com/office/drawing/2014/main" id="{250D9EC7-CF64-2A7A-68E0-6EC1487B8DAC}"/>
              </a:ext>
            </a:extLst>
          </p:cNvPr>
          <p:cNvPicPr>
            <a:picLocks noChangeAspect="1"/>
          </p:cNvPicPr>
          <p:nvPr userDrawn="1"/>
        </p:nvPicPr>
        <p:blipFill>
          <a:blip r:embed="rId6"/>
          <a:stretch>
            <a:fillRect/>
          </a:stretch>
        </p:blipFill>
        <p:spPr>
          <a:xfrm>
            <a:off x="309575" y="241300"/>
            <a:ext cx="1819028" cy="2007868"/>
          </a:xfrm>
          <a:prstGeom prst="rect">
            <a:avLst/>
          </a:prstGeom>
        </p:spPr>
      </p:pic>
    </p:spTree>
    <p:extLst>
      <p:ext uri="{BB962C8B-B14F-4D97-AF65-F5344CB8AC3E}">
        <p14:creationId xmlns:p14="http://schemas.microsoft.com/office/powerpoint/2010/main" val="14530202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95821736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27357"/>
          <a:stretch/>
        </p:blipFill>
        <p:spPr>
          <a:xfrm>
            <a:off x="2300177" y="0"/>
            <a:ext cx="8034670" cy="6858000"/>
          </a:xfrm>
          <a:prstGeom prst="rect">
            <a:avLst/>
          </a:prstGeom>
        </p:spPr>
      </p:pic>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829387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4180127447"/>
      </p:ext>
    </p:extLst>
  </p:cSld>
  <p:clrMapOvr>
    <a:masterClrMapping/>
  </p:clrMapOvr>
  <p:extLst>
    <p:ext uri="{DCECCB84-F9BA-43D5-87BE-67443E8EF086}">
      <p15:sldGuideLst xmlns:p15="http://schemas.microsoft.com/office/powerpoint/2012/main"/>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82385954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77222643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39925735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984713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0218413"/>
      </p:ext>
    </p:extLst>
  </p:cSld>
  <p:clrMapOvr>
    <a:masterClrMapping/>
  </p:clrMapOvr>
  <p:extLst>
    <p:ext uri="{DCECCB84-F9BA-43D5-87BE-67443E8EF086}">
      <p15:sldGuideLst xmlns:p15="http://schemas.microsoft.com/office/powerpoint/2012/main"/>
    </p:ext>
  </p:extLs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37513352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118482243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5925335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8CE5B-4E73-9448-8E71-7C91EE844F5E}"/>
              </a:ext>
            </a:extLst>
          </p:cNvPr>
          <p:cNvSpPr>
            <a:spLocks noGrp="1"/>
          </p:cNvSpPr>
          <p:nvPr>
            <p:ph type="title" hasCustomPrompt="1"/>
          </p:nvPr>
        </p:nvSpPr>
        <p:spPr>
          <a:xfrm>
            <a:off x="1084706" y="491203"/>
            <a:ext cx="8614719" cy="857258"/>
          </a:xfrm>
        </p:spPr>
        <p:txBody>
          <a:bodyPr/>
          <a:lstStyle/>
          <a:p>
            <a:r>
              <a:rPr lang="es-CO" sz="4400" b="1">
                <a:solidFill>
                  <a:srgbClr val="F16205"/>
                </a:solidFill>
                <a:latin typeface="Nunito" pitchFamily="2" charset="77"/>
              </a:rPr>
              <a:t>Título de la diapositiva</a:t>
            </a:r>
            <a:endParaRPr lang="es-CO" sz="5400" b="1">
              <a:solidFill>
                <a:schemeClr val="bg1"/>
              </a:solidFill>
              <a:latin typeface="Nunito" pitchFamily="2" charset="77"/>
            </a:endParaRPr>
          </a:p>
        </p:txBody>
      </p:sp>
      <p:sp>
        <p:nvSpPr>
          <p:cNvPr id="3" name="Marcador de contenido 2">
            <a:extLst>
              <a:ext uri="{FF2B5EF4-FFF2-40B4-BE49-F238E27FC236}">
                <a16:creationId xmlns:a16="http://schemas.microsoft.com/office/drawing/2014/main" id="{D2E072E8-D485-0749-A8DC-8B166B720FA5}"/>
              </a:ext>
            </a:extLst>
          </p:cNvPr>
          <p:cNvSpPr>
            <a:spLocks noGrp="1"/>
          </p:cNvSpPr>
          <p:nvPr>
            <p:ph idx="1" hasCustomPrompt="1"/>
          </p:nvPr>
        </p:nvSpPr>
        <p:spPr>
          <a:xfrm>
            <a:off x="1084706" y="1825625"/>
            <a:ext cx="10269094" cy="4351338"/>
          </a:xfrm>
        </p:spPr>
        <p:txBody>
          <a:bodyPr/>
          <a:lstStyle>
            <a:lvl1pPr>
              <a:defRPr>
                <a:solidFill>
                  <a:schemeClr val="bg2">
                    <a:lumMod val="50000"/>
                  </a:schemeClr>
                </a:solidFill>
                <a:latin typeface=""/>
              </a:defRPr>
            </a:lvl1pPr>
            <a:lvl2pPr>
              <a:defRPr>
                <a:solidFill>
                  <a:schemeClr val="bg2">
                    <a:lumMod val="50000"/>
                  </a:schemeClr>
                </a:solidFill>
                <a:latin typeface=""/>
              </a:defRPr>
            </a:lvl2pPr>
            <a:lvl3pPr>
              <a:defRPr>
                <a:solidFill>
                  <a:schemeClr val="bg2">
                    <a:lumMod val="50000"/>
                  </a:schemeClr>
                </a:solidFill>
                <a:latin typeface=""/>
              </a:defRPr>
            </a:lvl3pPr>
            <a:lvl4pPr>
              <a:defRPr>
                <a:solidFill>
                  <a:schemeClr val="bg2">
                    <a:lumMod val="50000"/>
                  </a:schemeClr>
                </a:solidFill>
                <a:latin typeface=""/>
              </a:defRPr>
            </a:lvl4pPr>
            <a:lvl5pPr>
              <a:defRPr>
                <a:solidFill>
                  <a:schemeClr val="bg2">
                    <a:lumMod val="50000"/>
                  </a:schemeClr>
                </a:solidFill>
                <a:latin typeface=""/>
              </a:defRPr>
            </a:lvl5pPr>
          </a:lstStyle>
          <a:p>
            <a:pPr lvl="0"/>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1"/>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2"/>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3"/>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a:p>
            <a:pPr lvl="4"/>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p:txBody>
      </p:sp>
      <p:sp>
        <p:nvSpPr>
          <p:cNvPr id="4" name="Marcador de fecha 3">
            <a:extLst>
              <a:ext uri="{FF2B5EF4-FFF2-40B4-BE49-F238E27FC236}">
                <a16:creationId xmlns:a16="http://schemas.microsoft.com/office/drawing/2014/main" id="{61359B26-FB42-9D41-A19E-EC942814E399}"/>
              </a:ext>
            </a:extLst>
          </p:cNvPr>
          <p:cNvSpPr>
            <a:spLocks noGrp="1"/>
          </p:cNvSpPr>
          <p:nvPr>
            <p:ph type="dt" sz="half" idx="10"/>
          </p:nvPr>
        </p:nvSpPr>
        <p:spPr/>
        <p:txBody>
          <a:bodyPr/>
          <a:lstStyle/>
          <a:p>
            <a:fld id="{2DFDEC02-0D6B-4441-ACE8-41A59F60CA7D}" type="datetimeFigureOut">
              <a:rPr lang="es-CO" smtClean="0"/>
              <a:t>27/09/2024</a:t>
            </a:fld>
            <a:endParaRPr lang="es-CO"/>
          </a:p>
        </p:txBody>
      </p:sp>
      <p:sp>
        <p:nvSpPr>
          <p:cNvPr id="5" name="Marcador de pie de página 4">
            <a:extLst>
              <a:ext uri="{FF2B5EF4-FFF2-40B4-BE49-F238E27FC236}">
                <a16:creationId xmlns:a16="http://schemas.microsoft.com/office/drawing/2014/main" id="{07ABEE38-9EB8-9A44-A165-2285F21C290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A2069D3-B539-7B42-A6F0-2561E5214145}"/>
              </a:ext>
            </a:extLst>
          </p:cNvPr>
          <p:cNvSpPr>
            <a:spLocks noGrp="1"/>
          </p:cNvSpPr>
          <p:nvPr>
            <p:ph type="sldNum" sz="quarter" idx="12"/>
          </p:nvPr>
        </p:nvSpPr>
        <p:spPr/>
        <p:txBody>
          <a:bodyPr/>
          <a:lstStyle/>
          <a:p>
            <a:fld id="{24FFA266-F1FB-2A45-A8C7-CDF52A5F8F97}" type="slidenum">
              <a:rPr lang="es-CO" smtClean="0"/>
              <a:t>‹Nº›</a:t>
            </a:fld>
            <a:endParaRPr lang="es-CO"/>
          </a:p>
        </p:txBody>
      </p:sp>
      <p:sp>
        <p:nvSpPr>
          <p:cNvPr id="7" name="Rectángulo redondeado 6">
            <a:extLst>
              <a:ext uri="{FF2B5EF4-FFF2-40B4-BE49-F238E27FC236}">
                <a16:creationId xmlns:a16="http://schemas.microsoft.com/office/drawing/2014/main" id="{D37169A3-945F-AF47-8D5E-DE8CF1BE9FEC}"/>
              </a:ext>
            </a:extLst>
          </p:cNvPr>
          <p:cNvSpPr/>
          <p:nvPr userDrawn="1"/>
        </p:nvSpPr>
        <p:spPr>
          <a:xfrm rot="5400000" flipH="1">
            <a:off x="4167277" y="-1621152"/>
            <a:ext cx="59649" cy="6224791"/>
          </a:xfrm>
          <a:prstGeom prst="roundRect">
            <a:avLst/>
          </a:prstGeom>
          <a:solidFill>
            <a:srgbClr val="F16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99597548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387428472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609895611"/>
      </p:ext>
    </p:extLst>
  </p:cSld>
  <p:clrMapOvr>
    <a:masterClrMapping/>
  </p:clrMapOvr>
  <p:extLst>
    <p:ext uri="{DCECCB84-F9BA-43D5-87BE-67443E8EF086}">
      <p15:sldGuideLst xmlns:p15="http://schemas.microsoft.com/office/powerpoint/2012/main"/>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C9CEB-8AB3-6C68-ECF8-515889CE75D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D7944A3A-E256-6AE6-F700-2F7FF0BD62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DD8597E-621A-C8A9-D3AA-1DFC12ED86EF}"/>
              </a:ext>
            </a:extLst>
          </p:cNvPr>
          <p:cNvSpPr>
            <a:spLocks noGrp="1"/>
          </p:cNvSpPr>
          <p:nvPr>
            <p:ph type="dt" sz="half" idx="10"/>
          </p:nvPr>
        </p:nvSpPr>
        <p:spPr/>
        <p:txBody>
          <a:bodyPr/>
          <a:lstStyle/>
          <a:p>
            <a:fld id="{84BB1D9E-A06B-458D-8335-CEEB18E4944A}" type="datetimeFigureOut">
              <a:rPr lang="es-CO" smtClean="0"/>
              <a:t>27/09/2024</a:t>
            </a:fld>
            <a:endParaRPr lang="es-CO"/>
          </a:p>
        </p:txBody>
      </p:sp>
      <p:sp>
        <p:nvSpPr>
          <p:cNvPr id="5" name="Marcador de pie de página 4">
            <a:extLst>
              <a:ext uri="{FF2B5EF4-FFF2-40B4-BE49-F238E27FC236}">
                <a16:creationId xmlns:a16="http://schemas.microsoft.com/office/drawing/2014/main" id="{7EF5D09F-47DD-1102-D57C-DC99DD0E228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544F99-91DF-B594-CFB0-A5D86E5177DF}"/>
              </a:ext>
            </a:extLst>
          </p:cNvPr>
          <p:cNvSpPr>
            <a:spLocks noGrp="1"/>
          </p:cNvSpPr>
          <p:nvPr>
            <p:ph type="sldNum" sz="quarter" idx="12"/>
          </p:nvPr>
        </p:nvSpPr>
        <p:spPr/>
        <p:txBody>
          <a:bodyPr/>
          <a:lstStyle/>
          <a:p>
            <a:fld id="{3BC1AD47-D818-4CB9-8FD6-2E8976C7C0F6}" type="slidenum">
              <a:rPr lang="es-CO" smtClean="0"/>
              <a:t>‹Nº›</a:t>
            </a:fld>
            <a:endParaRPr lang="es-CO"/>
          </a:p>
        </p:txBody>
      </p:sp>
    </p:spTree>
    <p:extLst>
      <p:ext uri="{BB962C8B-B14F-4D97-AF65-F5344CB8AC3E}">
        <p14:creationId xmlns:p14="http://schemas.microsoft.com/office/powerpoint/2010/main" val="5436070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userDrawn="1">
  <p:cSld name="Imagen Comple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AF5E712F-F0A4-404F-A48A-9BEF3F3F1F31}"/>
              </a:ext>
            </a:extLst>
          </p:cNvPr>
          <p:cNvSpPr>
            <a:spLocks noGrp="1"/>
          </p:cNvSpPr>
          <p:nvPr>
            <p:ph type="pic" sz="quarter" idx="10"/>
          </p:nvPr>
        </p:nvSpPr>
        <p:spPr>
          <a:xfrm>
            <a:off x="0" y="0"/>
            <a:ext cx="12192000" cy="6858000"/>
          </a:xfrm>
        </p:spPr>
        <p:txBody>
          <a:bodyPr/>
          <a:lstStyle/>
          <a:p>
            <a:endParaRPr lang="es-CO"/>
          </a:p>
        </p:txBody>
      </p:sp>
      <p:pic>
        <p:nvPicPr>
          <p:cNvPr id="5" name="Gráfico 2">
            <a:extLst>
              <a:ext uri="{FF2B5EF4-FFF2-40B4-BE49-F238E27FC236}">
                <a16:creationId xmlns:a16="http://schemas.microsoft.com/office/drawing/2014/main" id="{62850794-37B2-D30F-CA77-AFAE30907F1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50170798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6681965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abla de contenido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224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abla de contenid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posición de imagen 3">
            <a:extLst>
              <a:ext uri="{FF2B5EF4-FFF2-40B4-BE49-F238E27FC236}">
                <a16:creationId xmlns:a16="http://schemas.microsoft.com/office/drawing/2014/main" id="{22758BD5-B3B0-F14A-9564-3711DCD726D7}"/>
              </a:ext>
            </a:extLst>
          </p:cNvPr>
          <p:cNvSpPr>
            <a:spLocks noGrp="1"/>
          </p:cNvSpPr>
          <p:nvPr>
            <p:ph type="pic" sz="quarter" idx="11"/>
          </p:nvPr>
        </p:nvSpPr>
        <p:spPr>
          <a:xfrm flipH="1">
            <a:off x="-2" y="0"/>
            <a:ext cx="12191997" cy="3429000"/>
          </a:xfrm>
        </p:spPr>
        <p:txBody>
          <a:bodyPr/>
          <a:lstStyle/>
          <a:p>
            <a:endParaRPr lang="es-CO"/>
          </a:p>
        </p:txBody>
      </p:sp>
      <p:sp>
        <p:nvSpPr>
          <p:cNvPr id="9" name="Título 1">
            <a:extLst>
              <a:ext uri="{FF2B5EF4-FFF2-40B4-BE49-F238E27FC236}">
                <a16:creationId xmlns:a16="http://schemas.microsoft.com/office/drawing/2014/main" id="{467FCA5A-E767-0A44-8972-556067DF622A}"/>
              </a:ext>
            </a:extLst>
          </p:cNvPr>
          <p:cNvSpPr>
            <a:spLocks noGrp="1"/>
          </p:cNvSpPr>
          <p:nvPr>
            <p:ph type="title"/>
          </p:nvPr>
        </p:nvSpPr>
        <p:spPr>
          <a:xfrm>
            <a:off x="2189408" y="3705843"/>
            <a:ext cx="3727599" cy="1943303"/>
          </a:xfrm>
          <a:prstGeom prst="rect">
            <a:avLst/>
          </a:prstGeom>
        </p:spPr>
        <p:txBody>
          <a:bodyPr anchor="ctr"/>
          <a:lstStyle>
            <a:lvl1pPr algn="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7">
            <a:extLst>
              <a:ext uri="{FF2B5EF4-FFF2-40B4-BE49-F238E27FC236}">
                <a16:creationId xmlns:a16="http://schemas.microsoft.com/office/drawing/2014/main" id="{8F521DCF-F4AA-7D41-877D-472B234E6534}"/>
              </a:ext>
            </a:extLst>
          </p:cNvPr>
          <p:cNvSpPr>
            <a:spLocks noGrp="1"/>
          </p:cNvSpPr>
          <p:nvPr>
            <p:ph type="body" sz="quarter" idx="12"/>
          </p:nvPr>
        </p:nvSpPr>
        <p:spPr>
          <a:xfrm>
            <a:off x="6096000" y="3707733"/>
            <a:ext cx="3546051" cy="1941414"/>
          </a:xfrm>
        </p:spPr>
        <p:txBody>
          <a:bodyPr anchor="ctr">
            <a:noAutofit/>
          </a:bodyPr>
          <a:lstStyle>
            <a:lvl1pPr marL="3429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accent3">
                    <a:lumMod val="50000"/>
                  </a:schemeClr>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accent3">
                    <a:lumMod val="50000"/>
                  </a:schemeClr>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accent3">
                    <a:lumMod val="50000"/>
                  </a:schemeClr>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2" name="Gráfico 1">
            <a:extLst>
              <a:ext uri="{FF2B5EF4-FFF2-40B4-BE49-F238E27FC236}">
                <a16:creationId xmlns:a16="http://schemas.microsoft.com/office/drawing/2014/main" id="{02FEE393-FF36-25EE-8955-E770868F441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1" y="3934047"/>
            <a:ext cx="2512844" cy="2512844"/>
          </a:xfrm>
          <a:prstGeom prst="rect">
            <a:avLst/>
          </a:prstGeom>
        </p:spPr>
      </p:pic>
      <p:pic>
        <p:nvPicPr>
          <p:cNvPr id="3" name="Gráfico 2">
            <a:extLst>
              <a:ext uri="{FF2B5EF4-FFF2-40B4-BE49-F238E27FC236}">
                <a16:creationId xmlns:a16="http://schemas.microsoft.com/office/drawing/2014/main" id="{7304F08A-ED18-1E5C-2B06-6C2C4559FD98}"/>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407064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888343" y="5603103"/>
            <a:ext cx="9144000" cy="1117599"/>
          </a:xfrm>
        </p:spPr>
        <p:txBody>
          <a:bodyPr anchor="t">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888343" y="5161778"/>
            <a:ext cx="9144000" cy="441325"/>
          </a:xfrm>
        </p:spPr>
        <p:txBody>
          <a:bodyPr anchor="b">
            <a:noAutofit/>
          </a:bodyPr>
          <a:lstStyle>
            <a:lvl1pPr marL="0" indent="0" algn="l">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364343" y="4979823"/>
            <a:ext cx="1363662" cy="1566708"/>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16BE023F-ADD2-F292-6222-53B36CDFB1FF}"/>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8553425"/>
      </p:ext>
    </p:extLst>
  </p:cSld>
  <p:clrMapOvr>
    <a:masterClrMapping/>
  </p:clrMapOvr>
  <p:extLst>
    <p:ext uri="{DCECCB84-F9BA-43D5-87BE-67443E8EF086}">
      <p15:sldGuideLst xmlns:p15="http://schemas.microsoft.com/office/powerpoint/2012/main"/>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5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5284647"/>
            <a:ext cx="9144000" cy="1117599"/>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4828807"/>
            <a:ext cx="9144000" cy="441325"/>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5" name="Marcador de posición de imagen 4">
            <a:extLst>
              <a:ext uri="{FF2B5EF4-FFF2-40B4-BE49-F238E27FC236}">
                <a16:creationId xmlns:a16="http://schemas.microsoft.com/office/drawing/2014/main" id="{E420E855-19D1-2EC6-C10E-0D5BD2226ED6}"/>
              </a:ext>
            </a:extLst>
          </p:cNvPr>
          <p:cNvSpPr>
            <a:spLocks noGrp="1"/>
          </p:cNvSpPr>
          <p:nvPr>
            <p:ph type="pic" sz="quarter" idx="10"/>
          </p:nvPr>
        </p:nvSpPr>
        <p:spPr>
          <a:xfrm>
            <a:off x="0" y="-1"/>
            <a:ext cx="12192000" cy="4668355"/>
          </a:xfrm>
        </p:spPr>
        <p:txBody>
          <a:bodyPr/>
          <a:lstStyle/>
          <a:p>
            <a:endParaRPr lang="es-CO"/>
          </a:p>
        </p:txBody>
      </p:sp>
      <p:sp>
        <p:nvSpPr>
          <p:cNvPr id="15" name="Marcador de texto 18">
            <a:extLst>
              <a:ext uri="{FF2B5EF4-FFF2-40B4-BE49-F238E27FC236}">
                <a16:creationId xmlns:a16="http://schemas.microsoft.com/office/drawing/2014/main" id="{F30CC972-975F-00FF-B977-0BEBCC189E39}"/>
              </a:ext>
            </a:extLst>
          </p:cNvPr>
          <p:cNvSpPr>
            <a:spLocks noGrp="1"/>
          </p:cNvSpPr>
          <p:nvPr>
            <p:ph type="body" sz="quarter" idx="11" hasCustomPrompt="1"/>
          </p:nvPr>
        </p:nvSpPr>
        <p:spPr>
          <a:xfrm>
            <a:off x="160338" y="4835538"/>
            <a:ext cx="1363662" cy="1444625"/>
          </a:xfrm>
        </p:spPr>
        <p:txBody>
          <a:bodyPr anchor="ctr"/>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2">
            <a:extLst>
              <a:ext uri="{FF2B5EF4-FFF2-40B4-BE49-F238E27FC236}">
                <a16:creationId xmlns:a16="http://schemas.microsoft.com/office/drawing/2014/main" id="{496E5012-7240-D4FE-8536-C9AADD54C07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613590267"/>
      </p:ext>
    </p:extLst>
  </p:cSld>
  <p:clrMapOvr>
    <a:masterClrMapping/>
  </p:clrMapOvr>
  <p:extLst>
    <p:ext uri="{DCECCB84-F9BA-43D5-87BE-67443E8EF086}">
      <p15:sldGuideLst xmlns:p15="http://schemas.microsoft.com/office/powerpoint/2012/main"/>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67013D83-3A60-43BC-36DB-674E7FC535E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9319" y="325261"/>
            <a:ext cx="2043968" cy="248176"/>
          </a:xfrm>
          <a:prstGeom prst="rect">
            <a:avLst/>
          </a:prstGeom>
        </p:spPr>
      </p:pic>
      <p:sp>
        <p:nvSpPr>
          <p:cNvPr id="15" name="Marcador de posición de imagen 14">
            <a:extLst>
              <a:ext uri="{FF2B5EF4-FFF2-40B4-BE49-F238E27FC236}">
                <a16:creationId xmlns:a16="http://schemas.microsoft.com/office/drawing/2014/main" id="{4603B521-CB92-6952-49FB-D5715F860171}"/>
              </a:ext>
            </a:extLst>
          </p:cNvPr>
          <p:cNvSpPr>
            <a:spLocks noGrp="1"/>
          </p:cNvSpPr>
          <p:nvPr>
            <p:ph type="pic" sz="quarter" idx="11"/>
          </p:nvPr>
        </p:nvSpPr>
        <p:spPr>
          <a:xfrm>
            <a:off x="0" y="0"/>
            <a:ext cx="5994400" cy="6858000"/>
          </a:xfrm>
        </p:spPr>
        <p:txBody>
          <a:bodyPr/>
          <a:lstStyle/>
          <a:p>
            <a:endParaRPr lang="es-CO"/>
          </a:p>
        </p:txBody>
      </p:sp>
      <p:pic>
        <p:nvPicPr>
          <p:cNvPr id="5" name="Gráfico 4">
            <a:extLst>
              <a:ext uri="{FF2B5EF4-FFF2-40B4-BE49-F238E27FC236}">
                <a16:creationId xmlns:a16="http://schemas.microsoft.com/office/drawing/2014/main" id="{7AA72465-F5CE-2045-5882-268AD2CBB2D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b="19032"/>
          <a:stretch/>
        </p:blipFill>
        <p:spPr>
          <a:xfrm>
            <a:off x="4802414" y="2847671"/>
            <a:ext cx="4914900" cy="4010329"/>
          </a:xfrm>
          <a:prstGeom prst="rect">
            <a:avLst/>
          </a:prstGeom>
        </p:spPr>
      </p:pic>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7431314" y="2815773"/>
            <a:ext cx="4572000" cy="1307673"/>
          </a:xfrm>
        </p:spPr>
        <p:txBody>
          <a:bodyPr anchor="b">
            <a:noAutofit/>
          </a:bodyPr>
          <a:lstStyle>
            <a:lvl1pPr algn="l">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7431314" y="4200226"/>
            <a:ext cx="4572000" cy="803531"/>
          </a:xfrm>
        </p:spPr>
        <p:txBody>
          <a:bodyPr anchor="t">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B56B30F3-C2D9-CDC3-9456-F99955EB389A}"/>
              </a:ext>
            </a:extLst>
          </p:cNvPr>
          <p:cNvSpPr>
            <a:spLocks noGrp="1"/>
          </p:cNvSpPr>
          <p:nvPr>
            <p:ph type="body" sz="quarter" idx="10" hasCustomPrompt="1"/>
          </p:nvPr>
        </p:nvSpPr>
        <p:spPr>
          <a:xfrm>
            <a:off x="7431314" y="1077460"/>
            <a:ext cx="1363662" cy="1444625"/>
          </a:xfrm>
        </p:spPr>
        <p:txBody>
          <a:bodyPr anchor="b"/>
          <a:lstStyle>
            <a:lvl1pPr marL="0" indent="0" algn="l">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9" name="Gráfico 2">
            <a:extLst>
              <a:ext uri="{FF2B5EF4-FFF2-40B4-BE49-F238E27FC236}">
                <a16:creationId xmlns:a16="http://schemas.microsoft.com/office/drawing/2014/main" id="{5BA798FE-69B5-2836-9750-90B20776E499}"/>
              </a:ext>
            </a:extLst>
          </p:cNvPr>
          <p:cNvPicPr>
            <a:picLocks noChangeAspect="1"/>
          </p:cNvPicPr>
          <p:nvPr userDrawn="1"/>
        </p:nvPicPr>
        <p:blipFill>
          <a:blip r:embed="rId7"/>
          <a:srcRect/>
          <a:stretch/>
        </p:blipFill>
        <p:spPr>
          <a:xfrm>
            <a:off x="10807700" y="0"/>
            <a:ext cx="1384295" cy="1384295"/>
          </a:xfrm>
          <a:prstGeom prst="rect">
            <a:avLst/>
          </a:prstGeom>
        </p:spPr>
      </p:pic>
    </p:spTree>
    <p:extLst>
      <p:ext uri="{BB962C8B-B14F-4D97-AF65-F5344CB8AC3E}">
        <p14:creationId xmlns:p14="http://schemas.microsoft.com/office/powerpoint/2010/main" val="446708490"/>
      </p:ext>
    </p:extLst>
  </p:cSld>
  <p:clrMapOvr>
    <a:masterClrMapping/>
  </p:clrMapOvr>
  <p:extLst>
    <p:ext uri="{DCECCB84-F9BA-43D5-87BE-67443E8EF086}">
      <p15:sldGuideLst xmlns:p15="http://schemas.microsoft.com/office/powerpoint/2012/main"/>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2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524000" y="3596240"/>
            <a:ext cx="4325257" cy="2204724"/>
          </a:xfrm>
        </p:spPr>
        <p:txBody>
          <a:bodyPr anchor="t">
            <a:noAutofit/>
          </a:bodyPr>
          <a:lstStyle>
            <a:lvl1pPr algn="l">
              <a:lnSpc>
                <a:spcPts val="4000"/>
              </a:lnSpc>
              <a:defRPr sz="4000">
                <a:solidFill>
                  <a:schemeClr val="tx1"/>
                </a:solidFill>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524000" y="2768274"/>
            <a:ext cx="4325257" cy="827966"/>
          </a:xfrm>
        </p:spPr>
        <p:txBody>
          <a:bodyPr anchor="b">
            <a:noAutofit/>
          </a:bodyPr>
          <a:lstStyle>
            <a:lvl1pPr marL="0" indent="0" algn="l">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1524000" y="1018280"/>
            <a:ext cx="1363662" cy="1444625"/>
          </a:xfrm>
        </p:spPr>
        <p:txBody>
          <a:bodyPr anchor="b"/>
          <a:lstStyle>
            <a:lvl1pPr marL="0" indent="0" algn="l">
              <a:buNone/>
              <a:defRPr sz="4400" b="1" i="0">
                <a:solidFill>
                  <a:schemeClr val="tx1"/>
                </a:solidFill>
                <a:latin typeface="Arial Narrow" panose="020B0604020202020204" pitchFamily="34" charset="0"/>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pic>
        <p:nvPicPr>
          <p:cNvPr id="4" name="Gráfico 3">
            <a:extLst>
              <a:ext uri="{FF2B5EF4-FFF2-40B4-BE49-F238E27FC236}">
                <a16:creationId xmlns:a16="http://schemas.microsoft.com/office/drawing/2014/main" id="{25766643-ABE0-5583-9C2A-313AC3D24E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515000" y="3514060"/>
            <a:ext cx="2245051" cy="2948320"/>
          </a:xfrm>
          <a:prstGeom prst="rect">
            <a:avLst/>
          </a:prstGeom>
        </p:spPr>
      </p:pic>
      <p:pic>
        <p:nvPicPr>
          <p:cNvPr id="8" name="Gráfico 2">
            <a:extLst>
              <a:ext uri="{FF2B5EF4-FFF2-40B4-BE49-F238E27FC236}">
                <a16:creationId xmlns:a16="http://schemas.microsoft.com/office/drawing/2014/main" id="{859895D6-8795-B231-BC5B-1E4C27F9DDD6}"/>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509503097"/>
      </p:ext>
    </p:extLst>
  </p:cSld>
  <p:clrMapOvr>
    <a:masterClrMapping/>
  </p:clrMapOvr>
  <p:extLst>
    <p:ext uri="{DCECCB84-F9BA-43D5-87BE-67443E8EF086}">
      <p15:sldGuideLst xmlns:p15="http://schemas.microsoft.com/office/powerpoint/2012/main"/>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60146546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Marcador de posición de imagen 13">
            <a:extLst>
              <a:ext uri="{FF2B5EF4-FFF2-40B4-BE49-F238E27FC236}">
                <a16:creationId xmlns:a16="http://schemas.microsoft.com/office/drawing/2014/main" id="{1EDABC10-CAA7-66A1-224B-67036E859384}"/>
              </a:ext>
            </a:extLst>
          </p:cNvPr>
          <p:cNvSpPr>
            <a:spLocks noGrp="1"/>
          </p:cNvSpPr>
          <p:nvPr>
            <p:ph type="pic" sz="quarter" idx="11"/>
          </p:nvPr>
        </p:nvSpPr>
        <p:spPr>
          <a:xfrm>
            <a:off x="0" y="0"/>
            <a:ext cx="12192000" cy="6858000"/>
          </a:xfrm>
        </p:spPr>
        <p:txBody>
          <a:body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2140857" y="5139731"/>
            <a:ext cx="7910286" cy="1251531"/>
          </a:xfrm>
        </p:spPr>
        <p:txBody>
          <a:bodyPr anchor="t">
            <a:noAutofit/>
          </a:bodyPr>
          <a:lstStyle>
            <a:lvl1pPr algn="ctr">
              <a:lnSpc>
                <a:spcPts val="4000"/>
              </a:lnSpc>
              <a:defRPr sz="40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2293257" y="4311765"/>
            <a:ext cx="7605486" cy="827966"/>
          </a:xfrm>
        </p:spPr>
        <p:txBody>
          <a:bodyPr anchor="b">
            <a:noAutofit/>
          </a:bodyPr>
          <a:lstStyle>
            <a:lvl1pPr marL="0" indent="0" algn="ctr">
              <a:buNone/>
              <a:defRPr sz="20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2" name="Marcador de texto 18">
            <a:extLst>
              <a:ext uri="{FF2B5EF4-FFF2-40B4-BE49-F238E27FC236}">
                <a16:creationId xmlns:a16="http://schemas.microsoft.com/office/drawing/2014/main" id="{71F76A07-3D62-7E47-9389-7E30ED133EF2}"/>
              </a:ext>
            </a:extLst>
          </p:cNvPr>
          <p:cNvSpPr>
            <a:spLocks noGrp="1"/>
          </p:cNvSpPr>
          <p:nvPr>
            <p:ph type="body" sz="quarter" idx="10" hasCustomPrompt="1"/>
          </p:nvPr>
        </p:nvSpPr>
        <p:spPr>
          <a:xfrm>
            <a:off x="5414169" y="0"/>
            <a:ext cx="1363662" cy="1444625"/>
          </a:xfrm>
        </p:spPr>
        <p:txBody>
          <a:bodyPr anchor="b"/>
          <a:lstStyle>
            <a:lvl1pPr marL="0" indent="0" algn="ctr">
              <a:buNone/>
              <a:defRPr sz="4400" b="1" i="0">
                <a:solidFill>
                  <a:schemeClr val="tx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875343022"/>
      </p:ext>
    </p:extLst>
  </p:cSld>
  <p:clrMapOvr>
    <a:masterClrMapping/>
  </p:clrMapOvr>
  <p:extLst>
    <p:ext uri="{DCECCB84-F9BA-43D5-87BE-67443E8EF086}">
      <p15:sldGuideLst xmlns:p15="http://schemas.microsoft.com/office/powerpoint/2012/main"/>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717532573"/>
      </p:ext>
    </p:extLst>
  </p:cSld>
  <p:clrMapOvr>
    <a:masterClrMapping/>
  </p:clrMapOvr>
  <p:extLst>
    <p:ext uri="{DCECCB84-F9BA-43D5-87BE-67443E8EF086}">
      <p15:sldGuideLst xmlns:p15="http://schemas.microsoft.com/office/powerpoint/2012/main"/>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871534544"/>
      </p:ext>
    </p:extLst>
  </p:cSld>
  <p:clrMapOvr>
    <a:masterClrMapping/>
  </p:clrMapOvr>
  <p:extLst>
    <p:ext uri="{DCECCB84-F9BA-43D5-87BE-67443E8EF086}">
      <p15:sldGuideLst xmlns:p15="http://schemas.microsoft.com/office/powerpoint/2012/main"/>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500851992"/>
      </p:ext>
    </p:extLst>
  </p:cSld>
  <p:clrMapOvr>
    <a:masterClrMapping/>
  </p:clrMapOvr>
  <p:extLst>
    <p:ext uri="{DCECCB84-F9BA-43D5-87BE-67443E8EF086}">
      <p15:sldGuideLst xmlns:p15="http://schemas.microsoft.com/office/powerpoint/2012/main"/>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410910000"/>
      </p:ext>
    </p:extLst>
  </p:cSld>
  <p:clrMapOvr>
    <a:masterClrMapping/>
  </p:clrMapOvr>
  <p:extLst>
    <p:ext uri="{DCECCB84-F9BA-43D5-87BE-67443E8EF086}">
      <p15:sldGuideLst xmlns:p15="http://schemas.microsoft.com/office/powerpoint/2012/main"/>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502240526"/>
      </p:ext>
    </p:extLst>
  </p:cSld>
  <p:clrMapOvr>
    <a:masterClrMapping/>
  </p:clrMapOvr>
  <p:extLst>
    <p:ext uri="{DCECCB84-F9BA-43D5-87BE-67443E8EF086}">
      <p15:sldGuideLst xmlns:p15="http://schemas.microsoft.com/office/powerpoint/2012/main"/>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2948457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62880929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16984700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92531820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178388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684070761"/>
      </p:ext>
    </p:extLst>
  </p:cSld>
  <p:clrMapOvr>
    <a:masterClrMapping/>
  </p:clrMapOvr>
  <p:extLst>
    <p:ext uri="{DCECCB84-F9BA-43D5-87BE-67443E8EF086}">
      <p15:sldGuideLst xmlns:p15="http://schemas.microsoft.com/office/powerpoint/2012/main"/>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920932"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15753565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143"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51564426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7382608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a:t>Haz clic para modificar el estilo de título del patrón</a:t>
            </a:r>
            <a:endParaRPr lang="es-CO"/>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173351217"/>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Slide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23157-092B-FC4F-8F46-4583F63E2F91}"/>
              </a:ext>
            </a:extLst>
          </p:cNvPr>
          <p:cNvSpPr>
            <a:spLocks noGrp="1"/>
          </p:cNvSpPr>
          <p:nvPr>
            <p:ph type="title"/>
          </p:nvPr>
        </p:nvSpPr>
        <p:spPr>
          <a:xfrm>
            <a:off x="838200" y="1067175"/>
            <a:ext cx="10515600" cy="1325563"/>
          </a:xfrm>
        </p:spPr>
        <p:txBody>
          <a:bodyPr/>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FA116AA8-8D61-2742-8CCF-8EFCAC3D1282}"/>
              </a:ext>
            </a:extLst>
          </p:cNvPr>
          <p:cNvSpPr>
            <a:spLocks noGrp="1"/>
          </p:cNvSpPr>
          <p:nvPr>
            <p:ph sz="half" idx="1"/>
          </p:nvPr>
        </p:nvSpPr>
        <p:spPr>
          <a:xfrm>
            <a:off x="838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45C1A6AC-0BB0-5547-8373-497F74E46FCA}"/>
              </a:ext>
            </a:extLst>
          </p:cNvPr>
          <p:cNvSpPr>
            <a:spLocks noGrp="1"/>
          </p:cNvSpPr>
          <p:nvPr>
            <p:ph sz="half" idx="2"/>
          </p:nvPr>
        </p:nvSpPr>
        <p:spPr>
          <a:xfrm>
            <a:off x="6172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CACFE028-FFC9-1879-8937-F1C0CF952A81}"/>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53133479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6174013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6146705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68156492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9942080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82873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ierre2">
    <p:spTree>
      <p:nvGrpSpPr>
        <p:cNvPr id="1" name=""/>
        <p:cNvGrpSpPr/>
        <p:nvPr/>
      </p:nvGrpSpPr>
      <p:grpSpPr>
        <a:xfrm>
          <a:off x="0" y="0"/>
          <a:ext cx="0" cy="0"/>
          <a:chOff x="0" y="0"/>
          <a:chExt cx="0" cy="0"/>
        </a:xfrm>
      </p:grpSpPr>
      <p:pic>
        <p:nvPicPr>
          <p:cNvPr id="7" name="Imagen 6" descr="rgb para ppt-01.png">
            <a:extLst>
              <a:ext uri="{FF2B5EF4-FFF2-40B4-BE49-F238E27FC236}">
                <a16:creationId xmlns:a16="http://schemas.microsoft.com/office/drawing/2014/main" id="{7ED73140-8BAF-4412-B7C0-7FFF28918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8330" y="2047982"/>
            <a:ext cx="5524428" cy="2771171"/>
          </a:xfrm>
          <a:prstGeom prst="rect">
            <a:avLst/>
          </a:prstGeom>
        </p:spPr>
      </p:pic>
      <p:pic>
        <p:nvPicPr>
          <p:cNvPr id="8" name="Imagen 7">
            <a:extLst>
              <a:ext uri="{FF2B5EF4-FFF2-40B4-BE49-F238E27FC236}">
                <a16:creationId xmlns:a16="http://schemas.microsoft.com/office/drawing/2014/main" id="{A0B87FED-E132-47F2-82D5-34AC2CE98394}"/>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9" name="CuadroTexto 8">
            <a:extLst>
              <a:ext uri="{FF2B5EF4-FFF2-40B4-BE49-F238E27FC236}">
                <a16:creationId xmlns:a16="http://schemas.microsoft.com/office/drawing/2014/main" id="{7DE37ABF-D3C1-46A4-8EBB-2FD3D9A78B2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2" name="Imagen 1">
            <a:extLst>
              <a:ext uri="{FF2B5EF4-FFF2-40B4-BE49-F238E27FC236}">
                <a16:creationId xmlns:a16="http://schemas.microsoft.com/office/drawing/2014/main" id="{ED66813B-C911-48EB-ADE4-58291F55BCDC}"/>
              </a:ext>
            </a:extLst>
          </p:cNvPr>
          <p:cNvPicPr>
            <a:picLocks noChangeAspect="1"/>
          </p:cNvPicPr>
          <p:nvPr userDrawn="1"/>
        </p:nvPicPr>
        <p:blipFill>
          <a:blip r:embed="rId4"/>
          <a:stretch>
            <a:fillRect/>
          </a:stretch>
        </p:blipFill>
        <p:spPr>
          <a:xfrm>
            <a:off x="1844" y="0"/>
            <a:ext cx="12190155" cy="6859038"/>
          </a:xfrm>
          <a:prstGeom prst="rect">
            <a:avLst/>
          </a:prstGeom>
        </p:spPr>
      </p:pic>
    </p:spTree>
    <p:extLst>
      <p:ext uri="{BB962C8B-B14F-4D97-AF65-F5344CB8AC3E}">
        <p14:creationId xmlns:p14="http://schemas.microsoft.com/office/powerpoint/2010/main" val="36973612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65A4032E-E02E-9517-B4F1-23A28A32625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18813251"/>
      </p:ext>
    </p:extLst>
  </p:cSld>
  <p:clrMapOvr>
    <a:masterClrMapping/>
  </p:clrMapOvr>
  <p:extLst>
    <p:ext uri="{DCECCB84-F9BA-43D5-87BE-67443E8EF086}">
      <p15:sldGuideLst xmlns:p15="http://schemas.microsoft.com/office/powerpoint/2012/main"/>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380919179"/>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0526279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56370413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57449151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p:cSld name="1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áfico 2">
            <a:extLst>
              <a:ext uri="{FF2B5EF4-FFF2-40B4-BE49-F238E27FC236}">
                <a16:creationId xmlns:a16="http://schemas.microsoft.com/office/drawing/2014/main" id="{5FAA0BAC-8BB8-C8F5-4F18-9D5718FE40B0}"/>
              </a:ext>
            </a:extLst>
          </p:cNvPr>
          <p:cNvPicPr>
            <a:picLocks noChangeAspect="1"/>
          </p:cNvPicPr>
          <p:nvPr userDrawn="1"/>
        </p:nvPicPr>
        <p:blipFill>
          <a:blip r:embed="rId3"/>
          <a:srcRect/>
          <a:stretch/>
        </p:blipFill>
        <p:spPr>
          <a:xfrm>
            <a:off x="10807700" y="0"/>
            <a:ext cx="1384295" cy="1384295"/>
          </a:xfrm>
          <a:prstGeom prst="rect">
            <a:avLst/>
          </a:prstGeom>
        </p:spPr>
      </p:pic>
      <p:pic>
        <p:nvPicPr>
          <p:cNvPr id="6" name="Imagen 5">
            <a:extLst>
              <a:ext uri="{FF2B5EF4-FFF2-40B4-BE49-F238E27FC236}">
                <a16:creationId xmlns:a16="http://schemas.microsoft.com/office/drawing/2014/main" id="{250D9EC7-CF64-2A7A-68E0-6EC1487B8DAC}"/>
              </a:ext>
            </a:extLst>
          </p:cNvPr>
          <p:cNvPicPr>
            <a:picLocks noChangeAspect="1"/>
          </p:cNvPicPr>
          <p:nvPr userDrawn="1"/>
        </p:nvPicPr>
        <p:blipFill>
          <a:blip r:embed="rId4"/>
          <a:stretch>
            <a:fillRect/>
          </a:stretch>
        </p:blipFill>
        <p:spPr>
          <a:xfrm>
            <a:off x="309575" y="241300"/>
            <a:ext cx="1819028" cy="2007868"/>
          </a:xfrm>
          <a:prstGeom prst="rect">
            <a:avLst/>
          </a:prstGeom>
        </p:spPr>
      </p:pic>
    </p:spTree>
    <p:extLst>
      <p:ext uri="{BB962C8B-B14F-4D97-AF65-F5344CB8AC3E}">
        <p14:creationId xmlns:p14="http://schemas.microsoft.com/office/powerpoint/2010/main" val="339317390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8691476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13364567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1649169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0027197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4884785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A0A6C940-B837-C37D-BE03-1897563C9C0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25626951"/>
      </p:ext>
    </p:extLst>
  </p:cSld>
  <p:clrMapOvr>
    <a:masterClrMapping/>
  </p:clrMapOvr>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522360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010715508"/>
      </p:ext>
    </p:extLst>
  </p:cSld>
  <p:clrMapOvr>
    <a:masterClrMapping/>
  </p:clrMapOvr>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9365811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168897709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261967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cSld name="Contenido1x1">
    <p:spTree>
      <p:nvGrpSpPr>
        <p:cNvPr id="1" name=""/>
        <p:cNvGrpSpPr/>
        <p:nvPr/>
      </p:nvGrpSpPr>
      <p:grpSpPr>
        <a:xfrm>
          <a:off x="0" y="0"/>
          <a:ext cx="0" cy="0"/>
          <a:chOff x="0" y="0"/>
          <a:chExt cx="0" cy="0"/>
        </a:xfrm>
      </p:grpSpPr>
      <p:sp>
        <p:nvSpPr>
          <p:cNvPr id="6" name="Marcador de pie de página 8"/>
          <p:cNvSpPr>
            <a:spLocks noGrp="1"/>
          </p:cNvSpPr>
          <p:nvPr>
            <p:ph type="ftr" sz="quarter" idx="3"/>
          </p:nvPr>
        </p:nvSpPr>
        <p:spPr>
          <a:xfrm>
            <a:off x="102205" y="6645107"/>
            <a:ext cx="3131389" cy="251949"/>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sz="1050"/>
          </a:p>
        </p:txBody>
      </p:sp>
      <p:sp>
        <p:nvSpPr>
          <p:cNvPr id="3" name="Marcador de contenido 2"/>
          <p:cNvSpPr>
            <a:spLocks noGrp="1"/>
          </p:cNvSpPr>
          <p:nvPr>
            <p:ph sz="quarter" idx="10"/>
          </p:nvPr>
        </p:nvSpPr>
        <p:spPr>
          <a:xfrm>
            <a:off x="311150" y="1268412"/>
            <a:ext cx="11550650" cy="4692335"/>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3191"/>
            <a:ext cx="2248045" cy="27463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5961389"/>
            <a:ext cx="11550650" cy="47116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265971617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Tree>
    <p:extLst>
      <p:ext uri="{BB962C8B-B14F-4D97-AF65-F5344CB8AC3E}">
        <p14:creationId xmlns:p14="http://schemas.microsoft.com/office/powerpoint/2010/main" val="4253267644"/>
      </p:ext>
    </p:extLst>
  </p:cSld>
  <p:clrMapOvr>
    <a:masterClrMapping/>
  </p:clrMapOvr>
  <p:transition spd="slow">
    <p:push dir="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663550" y="6213162"/>
            <a:ext cx="4024145" cy="623330"/>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33491" y="937419"/>
            <a:ext cx="5984875" cy="2566264"/>
          </a:xfrm>
        </p:spPr>
        <p:txBody>
          <a:bodyPr>
            <a:normAutofit/>
          </a:bodyPr>
          <a:lstStyle>
            <a:lvl1pPr>
              <a:defRPr lang="es-CO" sz="1800" kern="1200" dirty="0">
                <a:solidFill>
                  <a:schemeClr val="tx1"/>
                </a:solidFill>
                <a:latin typeface="Arial"/>
                <a:ea typeface="+mn-ea"/>
                <a:cs typeface="Arial"/>
              </a:defRPr>
            </a:lvl1pPr>
          </a:lstStyle>
          <a:p>
            <a:endParaRPr lang="es-CO"/>
          </a:p>
        </p:txBody>
      </p:sp>
      <p:sp>
        <p:nvSpPr>
          <p:cNvPr id="14" name="InferiorIzquierda">
            <a:extLst>
              <a:ext uri="{FF2B5EF4-FFF2-40B4-BE49-F238E27FC236}">
                <a16:creationId xmlns:a16="http://schemas.microsoft.com/office/drawing/2014/main" id="{B82CF8C7-3436-4A1B-AC3F-5AE85AFE3BA2}"/>
              </a:ext>
            </a:extLst>
          </p:cNvPr>
          <p:cNvSpPr>
            <a:spLocks noGrp="1"/>
          </p:cNvSpPr>
          <p:nvPr>
            <p:ph type="pic" sz="quarter" idx="29"/>
          </p:nvPr>
        </p:nvSpPr>
        <p:spPr>
          <a:xfrm>
            <a:off x="33492" y="3575710"/>
            <a:ext cx="5984875" cy="2566264"/>
          </a:xfrm>
        </p:spPr>
        <p:txBody>
          <a:bodyPr/>
          <a:lstStyle/>
          <a:p>
            <a:endParaRPr lang="es-CO"/>
          </a:p>
        </p:txBody>
      </p:sp>
      <p:sp>
        <p:nvSpPr>
          <p:cNvPr id="16" name="SuperiorDerecha">
            <a:extLst>
              <a:ext uri="{FF2B5EF4-FFF2-40B4-BE49-F238E27FC236}">
                <a16:creationId xmlns:a16="http://schemas.microsoft.com/office/drawing/2014/main" id="{58562EB2-DE88-4B2B-BDDA-A5DE7CBAFFDF}"/>
              </a:ext>
            </a:extLst>
          </p:cNvPr>
          <p:cNvSpPr>
            <a:spLocks noGrp="1"/>
          </p:cNvSpPr>
          <p:nvPr>
            <p:ph type="pic" sz="quarter" idx="30"/>
          </p:nvPr>
        </p:nvSpPr>
        <p:spPr>
          <a:xfrm>
            <a:off x="6053931" y="937194"/>
            <a:ext cx="5984875" cy="2566264"/>
          </a:xfrm>
        </p:spPr>
        <p:txBody>
          <a:bodyPr/>
          <a:lstStyle/>
          <a:p>
            <a:endParaRPr lang="es-CO"/>
          </a:p>
        </p:txBody>
      </p:sp>
      <p:sp>
        <p:nvSpPr>
          <p:cNvPr id="17" name="InferiorDerecha">
            <a:extLst>
              <a:ext uri="{FF2B5EF4-FFF2-40B4-BE49-F238E27FC236}">
                <a16:creationId xmlns:a16="http://schemas.microsoft.com/office/drawing/2014/main" id="{D4F31119-8BEE-4A5B-A232-6F7F9E642192}"/>
              </a:ext>
            </a:extLst>
          </p:cNvPr>
          <p:cNvSpPr>
            <a:spLocks noGrp="1"/>
          </p:cNvSpPr>
          <p:nvPr>
            <p:ph type="pic" sz="quarter" idx="31"/>
          </p:nvPr>
        </p:nvSpPr>
        <p:spPr>
          <a:xfrm>
            <a:off x="6053930" y="3575178"/>
            <a:ext cx="5984875" cy="2566264"/>
          </a:xfrm>
        </p:spPr>
        <p:txBody>
          <a:bodyPr/>
          <a:lstStyle/>
          <a:p>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5158369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diseño33">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CDF11BE-C6D9-4B3A-B7DE-A2093D0FF89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016798"/>
            <a:ext cx="5984875" cy="2566264"/>
          </a:xfrm>
        </p:spPr>
        <p:txBody>
          <a:bodyPr/>
          <a:lstStyle/>
          <a:p>
            <a:endParaRPr lang="es-CO"/>
          </a:p>
        </p:txBody>
      </p:sp>
      <p:sp>
        <p:nvSpPr>
          <p:cNvPr id="16" name="Inferior">
            <a:extLst>
              <a:ext uri="{FF2B5EF4-FFF2-40B4-BE49-F238E27FC236}">
                <a16:creationId xmlns:a16="http://schemas.microsoft.com/office/drawing/2014/main" id="{58562EB2-DE88-4B2B-BDDA-A5DE7CBAFFDF}"/>
              </a:ext>
            </a:extLst>
          </p:cNvPr>
          <p:cNvSpPr>
            <a:spLocks noGrp="1"/>
          </p:cNvSpPr>
          <p:nvPr>
            <p:ph type="pic" sz="quarter" idx="30"/>
          </p:nvPr>
        </p:nvSpPr>
        <p:spPr>
          <a:xfrm>
            <a:off x="2899520" y="3681093"/>
            <a:ext cx="5984875" cy="2566264"/>
          </a:xfrm>
        </p:spPr>
        <p:txBody>
          <a:bodyPr/>
          <a:lstStyle/>
          <a:p>
            <a:endParaRPr lang="es-CO"/>
          </a:p>
        </p:txBody>
      </p:sp>
      <p:pic>
        <p:nvPicPr>
          <p:cNvPr id="13" name="Imagen 12">
            <a:extLst>
              <a:ext uri="{FF2B5EF4-FFF2-40B4-BE49-F238E27FC236}">
                <a16:creationId xmlns:a16="http://schemas.microsoft.com/office/drawing/2014/main" id="{997F3B6C-AB30-4067-BF1A-CC0201A7F9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Imagen 13">
            <a:extLst>
              <a:ext uri="{FF2B5EF4-FFF2-40B4-BE49-F238E27FC236}">
                <a16:creationId xmlns:a16="http://schemas.microsoft.com/office/drawing/2014/main" id="{60DB1006-F747-4AB2-A7F0-C52910E66915}"/>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907300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5971986"/>
            <a:ext cx="11872284" cy="51204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68321"/>
            <a:ext cx="11123084" cy="527685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2A3A3E55-7DB8-47D8-AC59-E617507D1B62}"/>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3728576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2698594173"/>
      </p:ext>
    </p:extLst>
  </p:cSld>
  <p:clrMapOvr>
    <a:masterClrMapping/>
  </p:clrMapOvr>
  <p:extLst>
    <p:ext uri="{DCECCB84-F9BA-43D5-87BE-67443E8EF086}">
      <p15:sldGuideLst xmlns:p15="http://schemas.microsoft.com/office/powerpoint/2012/main"/>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diseño2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8F7A228-921B-4C2D-A72C-EA3306EADAE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728839" y="6685286"/>
            <a:ext cx="2395292" cy="18592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728840" y="6462681"/>
            <a:ext cx="2395291" cy="30842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86604" y="542205"/>
            <a:ext cx="10754436" cy="5920476"/>
          </a:xfrm>
        </p:spPr>
        <p:txBody>
          <a:bodyPr/>
          <a:lstStyle/>
          <a:p>
            <a:endParaRPr lang="es-419"/>
          </a:p>
        </p:txBody>
      </p:sp>
      <p:pic>
        <p:nvPicPr>
          <p:cNvPr id="9" name="Imagen 8">
            <a:extLst>
              <a:ext uri="{FF2B5EF4-FFF2-40B4-BE49-F238E27FC236}">
                <a16:creationId xmlns:a16="http://schemas.microsoft.com/office/drawing/2014/main" id="{91AB0C19-3FAD-4D51-966D-6B92DE85E5EC}"/>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E7D129C5-F589-46B4-BE59-2E2DB2B33BA3}"/>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1381938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diseño18">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F7FFE83-3F1A-4127-B238-807550BB5CC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i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cxnSp>
        <p:nvCxnSpPr>
          <p:cNvPr id="19" name="ConectorflechaIzq"/>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flechaDer"/>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11" name="Fechactualizacion"/>
          <p:cNvSpPr>
            <a:spLocks noGrp="1"/>
          </p:cNvSpPr>
          <p:nvPr>
            <p:ph type="body" sz="quarter" idx="14"/>
          </p:nvPr>
        </p:nvSpPr>
        <p:spPr>
          <a:xfrm>
            <a:off x="4796401" y="6640527"/>
            <a:ext cx="2709868" cy="193278"/>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InferiorIzquierda"/>
          <p:cNvSpPr>
            <a:spLocks noGrp="1"/>
          </p:cNvSpPr>
          <p:nvPr>
            <p:ph type="body" sz="quarter" idx="15"/>
          </p:nvPr>
        </p:nvSpPr>
        <p:spPr>
          <a:xfrm>
            <a:off x="112713" y="5498214"/>
            <a:ext cx="5881628" cy="997835"/>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p:cNvSpPr/>
          <p:nvPr userDrawn="1"/>
        </p:nvSpPr>
        <p:spPr>
          <a:xfrm>
            <a:off x="2115404" y="978292"/>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Fechafinal"/>
          <p:cNvSpPr>
            <a:spLocks noGrp="1"/>
          </p:cNvSpPr>
          <p:nvPr>
            <p:ph type="body" sz="quarter" idx="17"/>
          </p:nvPr>
        </p:nvSpPr>
        <p:spPr>
          <a:xfrm>
            <a:off x="4800657" y="6450892"/>
            <a:ext cx="2705612" cy="242887"/>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SuperiorDerecha">
            <a:extLst>
              <a:ext uri="{FF2B5EF4-FFF2-40B4-BE49-F238E27FC236}">
                <a16:creationId xmlns:a16="http://schemas.microsoft.com/office/drawing/2014/main" id="{F38D749B-3361-4361-8C99-9ECF5C83AAD7}"/>
              </a:ext>
            </a:extLst>
          </p:cNvPr>
          <p:cNvSpPr>
            <a:spLocks noGrp="1"/>
          </p:cNvSpPr>
          <p:nvPr>
            <p:ph type="pic" sz="quarter" idx="30"/>
          </p:nvPr>
        </p:nvSpPr>
        <p:spPr>
          <a:xfrm>
            <a:off x="5918816" y="873664"/>
            <a:ext cx="4674421" cy="2531051"/>
          </a:xfrm>
        </p:spPr>
        <p:txBody>
          <a:bodyPr/>
          <a:lstStyle/>
          <a:p>
            <a:endParaRPr lang="es-CO"/>
          </a:p>
        </p:txBody>
      </p:sp>
      <p:sp>
        <p:nvSpPr>
          <p:cNvPr id="17" name="CentroIzquierda">
            <a:extLst>
              <a:ext uri="{FF2B5EF4-FFF2-40B4-BE49-F238E27FC236}">
                <a16:creationId xmlns:a16="http://schemas.microsoft.com/office/drawing/2014/main" id="{D2384E93-D5B0-485E-A693-2F54B56A76DB}"/>
              </a:ext>
            </a:extLst>
          </p:cNvPr>
          <p:cNvSpPr>
            <a:spLocks noGrp="1"/>
          </p:cNvSpPr>
          <p:nvPr>
            <p:ph type="pic" sz="quarter" idx="31"/>
          </p:nvPr>
        </p:nvSpPr>
        <p:spPr>
          <a:xfrm>
            <a:off x="959841" y="2371706"/>
            <a:ext cx="4709300" cy="3017061"/>
          </a:xfrm>
        </p:spPr>
        <p:txBody>
          <a:bodyPr/>
          <a:lstStyle>
            <a:lvl1pPr marL="0" indent="0">
              <a:buNone/>
              <a:defRPr/>
            </a:lvl1pPr>
          </a:lstStyle>
          <a:p>
            <a:endParaRPr lang="es-CO"/>
          </a:p>
        </p:txBody>
      </p:sp>
      <p:sp>
        <p:nvSpPr>
          <p:cNvPr id="18" name="InferiorDerecha">
            <a:extLst>
              <a:ext uri="{FF2B5EF4-FFF2-40B4-BE49-F238E27FC236}">
                <a16:creationId xmlns:a16="http://schemas.microsoft.com/office/drawing/2014/main" id="{1A7C7CD1-15FB-4BF4-81C8-02F6FACFF334}"/>
              </a:ext>
            </a:extLst>
          </p:cNvPr>
          <p:cNvSpPr>
            <a:spLocks noGrp="1"/>
          </p:cNvSpPr>
          <p:nvPr>
            <p:ph type="pic" sz="quarter" idx="32"/>
          </p:nvPr>
        </p:nvSpPr>
        <p:spPr>
          <a:xfrm>
            <a:off x="6882397" y="3404715"/>
            <a:ext cx="4968589" cy="3017061"/>
          </a:xfrm>
        </p:spPr>
        <p:txBody>
          <a:bodyPr/>
          <a:lstStyle/>
          <a:p>
            <a:endParaRPr lang="es-CO"/>
          </a:p>
        </p:txBody>
      </p:sp>
      <p:sp>
        <p:nvSpPr>
          <p:cNvPr id="5" name="SuperiorElipse">
            <a:extLst>
              <a:ext uri="{FF2B5EF4-FFF2-40B4-BE49-F238E27FC236}">
                <a16:creationId xmlns:a16="http://schemas.microsoft.com/office/drawing/2014/main" id="{B4A4854C-97E0-4482-9482-0740A46E8AFD}"/>
              </a:ext>
            </a:extLst>
          </p:cNvPr>
          <p:cNvSpPr>
            <a:spLocks noGrp="1"/>
          </p:cNvSpPr>
          <p:nvPr>
            <p:ph type="body" sz="quarter" idx="34"/>
          </p:nvPr>
        </p:nvSpPr>
        <p:spPr>
          <a:xfrm>
            <a:off x="2248970" y="1253455"/>
            <a:ext cx="1302733" cy="792000"/>
          </a:xfrm>
        </p:spPr>
        <p:txBody>
          <a:bodyPr/>
          <a:lstStyle>
            <a:lvl1pPr marL="0" indent="0" algn="just">
              <a:buNone/>
              <a:defRPr sz="1400">
                <a:solidFill>
                  <a:schemeClr val="bg1">
                    <a:lumMod val="50000"/>
                  </a:schemeClr>
                </a:solidFill>
              </a:defRPr>
            </a:lvl1pPr>
            <a:lvl2pPr algn="just">
              <a:defRPr sz="1400">
                <a:solidFill>
                  <a:schemeClr val="bg1">
                    <a:lumMod val="50000"/>
                  </a:schemeClr>
                </a:solidFill>
              </a:defRPr>
            </a:lvl2pPr>
            <a:lvl3pPr marL="914400" indent="0" algn="just">
              <a:buNone/>
              <a:defRPr sz="1400">
                <a:solidFill>
                  <a:schemeClr val="bg1">
                    <a:lumMod val="50000"/>
                  </a:schemeClr>
                </a:solidFill>
              </a:defRPr>
            </a:lvl3pPr>
            <a:lvl4pPr algn="just">
              <a:defRPr sz="1400">
                <a:solidFill>
                  <a:schemeClr val="bg1">
                    <a:lumMod val="50000"/>
                  </a:schemeClr>
                </a:solidFill>
              </a:defRPr>
            </a:lvl4pPr>
            <a:lvl5pPr algn="just">
              <a:defRPr sz="1400">
                <a:solidFill>
                  <a:schemeClr val="bg1">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pic>
        <p:nvPicPr>
          <p:cNvPr id="22" name="Imagen 21">
            <a:extLst>
              <a:ext uri="{FF2B5EF4-FFF2-40B4-BE49-F238E27FC236}">
                <a16:creationId xmlns:a16="http://schemas.microsoft.com/office/drawing/2014/main" id="{4E0A19CC-2ED4-4975-90B7-8C3F6FCAAB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3" name="Imagen 22">
            <a:extLst>
              <a:ext uri="{FF2B5EF4-FFF2-40B4-BE49-F238E27FC236}">
                <a16:creationId xmlns:a16="http://schemas.microsoft.com/office/drawing/2014/main" id="{736173AA-13AA-4520-9EFB-2ABE834E39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27126336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diseño2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217F547-8727-4581-9FBC-299A1616D9B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FBA4B14D-417F-4518-8466-DD078DDF67DC}"/>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058781" y="6654597"/>
            <a:ext cx="2402831" cy="193278"/>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6067678" y="6435673"/>
            <a:ext cx="2402831"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11060" y="2638729"/>
            <a:ext cx="5749165" cy="184132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11060" y="4696379"/>
            <a:ext cx="5749164" cy="1962025"/>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096000" y="2697909"/>
            <a:ext cx="6015638" cy="1686590"/>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096000" y="4702225"/>
            <a:ext cx="6015638" cy="1798327"/>
          </a:xfrm>
        </p:spPr>
        <p:txBody>
          <a:body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40327" y="2335875"/>
            <a:ext cx="5278582" cy="194325"/>
          </a:xfrm>
        </p:spPr>
        <p:txBody>
          <a:bodyPr>
            <a:noAutofit/>
          </a:bodyPr>
          <a:lstStyle>
            <a:lvl1pPr marL="0" indent="0">
              <a:buNone/>
              <a:defRPr sz="1400" b="1">
                <a:solidFill>
                  <a:schemeClr val="accent3">
                    <a:lumMod val="50000"/>
                  </a:schemeClr>
                </a:solidFill>
              </a:defRPr>
            </a:lvl1pPr>
            <a:lvl2pPr>
              <a:defRPr sz="1400" b="1">
                <a:solidFill>
                  <a:schemeClr val="accent3">
                    <a:lumMod val="50000"/>
                  </a:schemeClr>
                </a:solidFill>
              </a:defRPr>
            </a:lvl2pPr>
            <a:lvl3pPr>
              <a:defRPr sz="1400" b="1">
                <a:solidFill>
                  <a:schemeClr val="accent3">
                    <a:lumMod val="50000"/>
                  </a:schemeClr>
                </a:solidFill>
              </a:defRPr>
            </a:lvl3pPr>
            <a:lvl4pPr>
              <a:defRPr sz="1400" b="1">
                <a:solidFill>
                  <a:schemeClr val="accent3">
                    <a:lumMod val="50000"/>
                  </a:schemeClr>
                </a:solidFill>
              </a:defRPr>
            </a:lvl4pPr>
            <a:lvl5pPr>
              <a:defRPr sz="1400" b="1">
                <a:solidFill>
                  <a:schemeClr val="accent3">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647323" y="4455830"/>
            <a:ext cx="4961299" cy="175926"/>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577140" y="2322759"/>
            <a:ext cx="5227088" cy="204495"/>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577140" y="4443773"/>
            <a:ext cx="5332491" cy="199178"/>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2BAEA3B-3EF1-461B-9EFD-DF355AB31AA7}"/>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62663084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diseño27">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1BDCD57-6287-4620-BFB4-9FA797441BC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B746E0F1-64B9-4972-BCDD-A7EE369F9AC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260535" y="6628951"/>
            <a:ext cx="2512273" cy="229049"/>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3978067" y="662761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00400" y="2523734"/>
            <a:ext cx="5711274" cy="188687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00400" y="4486716"/>
            <a:ext cx="5711274" cy="2171689"/>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132908" y="2523735"/>
            <a:ext cx="5978730" cy="1886876"/>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132908" y="4486716"/>
            <a:ext cx="5978729" cy="2171689"/>
          </a:xfrm>
        </p:spPr>
        <p:txBody>
          <a:bodyPr/>
          <a:lstStyle>
            <a:lvl1pPr>
              <a:defRPr>
                <a:solidFill>
                  <a:schemeClr val="tx1">
                    <a:lumMod val="65000"/>
                    <a:lumOff val="35000"/>
                  </a:schemeClr>
                </a:solidFill>
              </a:defRPr>
            </a:lvl1p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07007" y="2346792"/>
            <a:ext cx="5087458" cy="221401"/>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507008" y="4248466"/>
            <a:ext cx="4961299"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446493" y="2348314"/>
            <a:ext cx="5332491" cy="242056"/>
          </a:xfrm>
        </p:spPr>
        <p:txBody>
          <a:bodyPr>
            <a:noAutofit/>
          </a:bodyPr>
          <a:lstStyle>
            <a:lvl1pPr marL="0" indent="0">
              <a:buNone/>
              <a:defRPr sz="1400" b="1">
                <a:solidFill>
                  <a:srgbClr val="FFC000"/>
                </a:solidFill>
              </a:defRPr>
            </a:lvl1pPr>
            <a:lvl2pPr>
              <a:defRPr sz="1400" b="1">
                <a:solidFill>
                  <a:srgbClr val="FFC000"/>
                </a:solidFill>
              </a:defRPr>
            </a:lvl2pPr>
            <a:lvl3pPr>
              <a:defRPr sz="1400" b="1">
                <a:solidFill>
                  <a:srgbClr val="FFC000"/>
                </a:solidFill>
              </a:defRPr>
            </a:lvl3pPr>
            <a:lvl4pPr>
              <a:defRPr sz="1400" b="1">
                <a:solidFill>
                  <a:srgbClr val="FFC000"/>
                </a:solidFill>
              </a:defRPr>
            </a:lvl4pPr>
            <a:lvl5pPr>
              <a:defRPr sz="1400" b="1">
                <a:solidFill>
                  <a:srgbClr val="FFC000"/>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446493" y="4248467"/>
            <a:ext cx="5332491"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1952C49-F24E-4315-9A00-6B911F06A6EC}"/>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44078781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6096000" y="6605556"/>
            <a:ext cx="2381291" cy="252444"/>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714709" y="6590594"/>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142875" y="6132436"/>
            <a:ext cx="11900859"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2758" y="496964"/>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067C4BBC-2658-46D9-998B-E44C8A69A734}"/>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422623396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261643" y="5352558"/>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6350000" y="894689"/>
            <a:ext cx="5765404" cy="5371720"/>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6" y="1900407"/>
            <a:ext cx="6196805" cy="3041147"/>
          </a:xfrm>
        </p:spPr>
        <p:txBody>
          <a:bodyPr>
            <a:normAutofit/>
          </a:bodyPr>
          <a:lstStyle>
            <a:lvl1pPr>
              <a:defRPr lang="es-CO" sz="1800" kern="1200" dirty="0">
                <a:solidFill>
                  <a:schemeClr val="tx1"/>
                </a:solidFill>
                <a:latin typeface="Arial"/>
                <a:ea typeface="+mn-ea"/>
                <a:cs typeface="Arial"/>
              </a:defRPr>
            </a:lvl1pPr>
          </a:lstStyle>
          <a:p>
            <a:endParaRPr lang="es-CO"/>
          </a:p>
        </p:txBody>
      </p:sp>
    </p:spTree>
    <p:extLst>
      <p:ext uri="{BB962C8B-B14F-4D97-AF65-F5344CB8AC3E}">
        <p14:creationId xmlns:p14="http://schemas.microsoft.com/office/powerpoint/2010/main" val="310529366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diseño25">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Arriba"/>
          <p:cNvSpPr>
            <a:spLocks noGrp="1"/>
          </p:cNvSpPr>
          <p:nvPr>
            <p:ph type="body" sz="quarter" idx="13"/>
          </p:nvPr>
        </p:nvSpPr>
        <p:spPr>
          <a:xfrm>
            <a:off x="100700" y="5170074"/>
            <a:ext cx="11897557" cy="580646"/>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575464"/>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92380" y="1569284"/>
            <a:ext cx="6098572" cy="3600790"/>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6190952" y="1569284"/>
            <a:ext cx="5792870" cy="3584752"/>
          </a:xfrm>
        </p:spPr>
        <p:txBody>
          <a:bodyPr/>
          <a:lstStyle/>
          <a:p>
            <a:endParaRPr lang="es-419"/>
          </a:p>
        </p:txBody>
      </p:sp>
      <p:pic>
        <p:nvPicPr>
          <p:cNvPr id="13" name="Imagen 12">
            <a:extLst>
              <a:ext uri="{FF2B5EF4-FFF2-40B4-BE49-F238E27FC236}">
                <a16:creationId xmlns:a16="http://schemas.microsoft.com/office/drawing/2014/main" id="{069D04AD-0C4E-4C40-9754-D89F6AE750D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220286799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diseño24">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D04A3B0-5423-4D03-AE8F-4054A8BF3B1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838200" y="166567"/>
            <a:ext cx="9875808" cy="773719"/>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Izquierda"/>
          <p:cNvSpPr>
            <a:spLocks noGrp="1"/>
          </p:cNvSpPr>
          <p:nvPr>
            <p:ph type="body" sz="quarter" idx="13"/>
          </p:nvPr>
        </p:nvSpPr>
        <p:spPr>
          <a:xfrm>
            <a:off x="132694" y="5741938"/>
            <a:ext cx="5926718" cy="660720"/>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InferiorDerecha"/>
          <p:cNvSpPr>
            <a:spLocks noGrp="1"/>
          </p:cNvSpPr>
          <p:nvPr>
            <p:ph type="body" sz="quarter" idx="14"/>
          </p:nvPr>
        </p:nvSpPr>
        <p:spPr>
          <a:xfrm>
            <a:off x="6096000" y="5741938"/>
            <a:ext cx="5963306" cy="654087"/>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p:cNvSpPr>
            <a:spLocks noGrp="1"/>
          </p:cNvSpPr>
          <p:nvPr>
            <p:ph type="body" sz="quarter" idx="21"/>
          </p:nvPr>
        </p:nvSpPr>
        <p:spPr>
          <a:xfrm>
            <a:off x="4897218" y="6622419"/>
            <a:ext cx="2377039" cy="212671"/>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p:cNvSpPr>
            <a:spLocks noGrp="1"/>
          </p:cNvSpPr>
          <p:nvPr>
            <p:ph type="body" sz="quarter" idx="22"/>
          </p:nvPr>
        </p:nvSpPr>
        <p:spPr>
          <a:xfrm>
            <a:off x="4877406" y="6321453"/>
            <a:ext cx="2377039" cy="38885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SuperiorDerecha">
            <a:extLst>
              <a:ext uri="{FF2B5EF4-FFF2-40B4-BE49-F238E27FC236}">
                <a16:creationId xmlns:a16="http://schemas.microsoft.com/office/drawing/2014/main" id="{B92EE11D-070B-4555-9AC3-62DD369E1188}"/>
              </a:ext>
            </a:extLst>
          </p:cNvPr>
          <p:cNvSpPr>
            <a:spLocks noGrp="1"/>
          </p:cNvSpPr>
          <p:nvPr>
            <p:ph type="pic" sz="quarter" idx="24"/>
          </p:nvPr>
        </p:nvSpPr>
        <p:spPr>
          <a:xfrm>
            <a:off x="6096000" y="973538"/>
            <a:ext cx="5759197" cy="4659439"/>
          </a:xfrm>
        </p:spPr>
        <p:txBody>
          <a:bodyPr/>
          <a:lstStyle/>
          <a:p>
            <a:endParaRPr lang="es-419"/>
          </a:p>
        </p:txBody>
      </p:sp>
      <p:sp>
        <p:nvSpPr>
          <p:cNvPr id="13" name="SuperiorIzquierda">
            <a:extLst>
              <a:ext uri="{FF2B5EF4-FFF2-40B4-BE49-F238E27FC236}">
                <a16:creationId xmlns:a16="http://schemas.microsoft.com/office/drawing/2014/main" id="{499A78FE-EE3B-4E63-8CEA-A3497E3B75A0}"/>
              </a:ext>
            </a:extLst>
          </p:cNvPr>
          <p:cNvSpPr>
            <a:spLocks noGrp="1"/>
          </p:cNvSpPr>
          <p:nvPr>
            <p:ph type="pic" sz="quarter" idx="25"/>
          </p:nvPr>
        </p:nvSpPr>
        <p:spPr>
          <a:xfrm>
            <a:off x="132694" y="973539"/>
            <a:ext cx="5926718" cy="4666072"/>
          </a:xfrm>
        </p:spPr>
        <p:txBody>
          <a:bodyPr/>
          <a:lstStyle/>
          <a:p>
            <a:endParaRPr lang="es-419"/>
          </a:p>
        </p:txBody>
      </p:sp>
      <p:pic>
        <p:nvPicPr>
          <p:cNvPr id="12" name="Imagen 11">
            <a:extLst>
              <a:ext uri="{FF2B5EF4-FFF2-40B4-BE49-F238E27FC236}">
                <a16:creationId xmlns:a16="http://schemas.microsoft.com/office/drawing/2014/main" id="{16496421-186F-42D6-AAB6-5EC56397727B}"/>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6" name="Imagen 15">
            <a:extLst>
              <a:ext uri="{FF2B5EF4-FFF2-40B4-BE49-F238E27FC236}">
                <a16:creationId xmlns:a16="http://schemas.microsoft.com/office/drawing/2014/main" id="{1C79E14A-E433-4B24-817F-D49BCB16589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59631131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diseño30">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1659EA-073E-48CE-A6D5-A9EB6E033840}"/>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815737" y="668862"/>
            <a:ext cx="8190411" cy="5764330"/>
          </a:xfrm>
        </p:spPr>
        <p:txBody>
          <a:bodyPr/>
          <a:lstStyle/>
          <a:p>
            <a:endParaRPr lang="es-419"/>
          </a:p>
        </p:txBody>
      </p:sp>
      <p:pic>
        <p:nvPicPr>
          <p:cNvPr id="9" name="Imagen 8">
            <a:extLst>
              <a:ext uri="{FF2B5EF4-FFF2-40B4-BE49-F238E27FC236}">
                <a16:creationId xmlns:a16="http://schemas.microsoft.com/office/drawing/2014/main" id="{DB1799AC-0818-4248-A3F5-EE08A7A27A5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166516B3-2827-4653-8F7D-B59CC9FDC9EB}"/>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4432510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diseño32">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603955" y="4648134"/>
            <a:ext cx="11123084"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603955" y="614252"/>
            <a:ext cx="11123084"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AF188D7C-5E10-4010-9C32-69C45B62EB3E}"/>
              </a:ext>
            </a:extLst>
          </p:cNvPr>
          <p:cNvPicPr>
            <a:picLocks noChangeAspect="1"/>
          </p:cNvPicPr>
          <p:nvPr userDrawn="1"/>
        </p:nvPicPr>
        <p:blipFill>
          <a:blip r:embed="rId3"/>
          <a:stretch>
            <a:fillRect/>
          </a:stretch>
        </p:blipFill>
        <p:spPr>
          <a:xfrm>
            <a:off x="11272058" y="127922"/>
            <a:ext cx="771676" cy="512047"/>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spTree>
    <p:extLst>
      <p:ext uri="{BB962C8B-B14F-4D97-AF65-F5344CB8AC3E}">
        <p14:creationId xmlns:p14="http://schemas.microsoft.com/office/powerpoint/2010/main" val="7456694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8D7FE6C8-D3EB-6EB1-6F54-5236DD9DB0A5}"/>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4236695574"/>
      </p:ext>
    </p:extLst>
  </p:cSld>
  <p:clrMapOvr>
    <a:masterClrMapping/>
  </p:clrMapOvr>
  <p:extLst>
    <p:ext uri="{DCECCB84-F9BA-43D5-87BE-67443E8EF086}">
      <p15:sldGuideLst xmlns:p15="http://schemas.microsoft.com/office/powerpoint/2012/main"/>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1431457353"/>
      </p:ext>
    </p:extLst>
  </p:cSld>
  <p:clrMapOvr>
    <a:masterClrMapping/>
  </p:clrMapOvr>
  <p:extLst>
    <p:ext uri="{DCECCB84-F9BA-43D5-87BE-67443E8EF086}">
      <p15:sldGuideLst xmlns:p15="http://schemas.microsoft.com/office/powerpoint/2012/main"/>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8CE5B-4E73-9448-8E71-7C91EE844F5E}"/>
              </a:ext>
            </a:extLst>
          </p:cNvPr>
          <p:cNvSpPr>
            <a:spLocks noGrp="1"/>
          </p:cNvSpPr>
          <p:nvPr>
            <p:ph type="title" hasCustomPrompt="1"/>
          </p:nvPr>
        </p:nvSpPr>
        <p:spPr>
          <a:xfrm>
            <a:off x="1084706" y="204580"/>
            <a:ext cx="8614719" cy="857258"/>
          </a:xfrm>
        </p:spPr>
        <p:txBody>
          <a:bodyPr/>
          <a:lstStyle/>
          <a:p>
            <a:r>
              <a:rPr lang="es-CO" sz="4400" b="1">
                <a:solidFill>
                  <a:srgbClr val="F16205"/>
                </a:solidFill>
                <a:latin typeface="Nunito" pitchFamily="2" charset="77"/>
              </a:rPr>
              <a:t>Título de la diapositiva</a:t>
            </a:r>
            <a:endParaRPr lang="es-CO" sz="5400" b="1">
              <a:solidFill>
                <a:schemeClr val="bg1"/>
              </a:solidFill>
              <a:latin typeface="Nunito" pitchFamily="2" charset="77"/>
            </a:endParaRPr>
          </a:p>
        </p:txBody>
      </p:sp>
      <p:sp>
        <p:nvSpPr>
          <p:cNvPr id="3" name="Marcador de contenido 2">
            <a:extLst>
              <a:ext uri="{FF2B5EF4-FFF2-40B4-BE49-F238E27FC236}">
                <a16:creationId xmlns:a16="http://schemas.microsoft.com/office/drawing/2014/main" id="{D2E072E8-D485-0749-A8DC-8B166B720FA5}"/>
              </a:ext>
            </a:extLst>
          </p:cNvPr>
          <p:cNvSpPr>
            <a:spLocks noGrp="1"/>
          </p:cNvSpPr>
          <p:nvPr>
            <p:ph idx="1" hasCustomPrompt="1"/>
          </p:nvPr>
        </p:nvSpPr>
        <p:spPr>
          <a:xfrm>
            <a:off x="1084706" y="1825625"/>
            <a:ext cx="10269094" cy="4351338"/>
          </a:xfrm>
        </p:spPr>
        <p:txBody>
          <a:bodyPr/>
          <a:lstStyle>
            <a:lvl1pPr>
              <a:defRPr>
                <a:solidFill>
                  <a:schemeClr val="bg2">
                    <a:lumMod val="50000"/>
                  </a:schemeClr>
                </a:solidFill>
                <a:latin typeface=""/>
              </a:defRPr>
            </a:lvl1pPr>
            <a:lvl2pPr>
              <a:defRPr>
                <a:solidFill>
                  <a:schemeClr val="bg2">
                    <a:lumMod val="50000"/>
                  </a:schemeClr>
                </a:solidFill>
                <a:latin typeface=""/>
              </a:defRPr>
            </a:lvl2pPr>
            <a:lvl3pPr>
              <a:defRPr>
                <a:solidFill>
                  <a:schemeClr val="bg2">
                    <a:lumMod val="50000"/>
                  </a:schemeClr>
                </a:solidFill>
                <a:latin typeface=""/>
              </a:defRPr>
            </a:lvl3pPr>
            <a:lvl4pPr>
              <a:defRPr>
                <a:solidFill>
                  <a:schemeClr val="bg2">
                    <a:lumMod val="50000"/>
                  </a:schemeClr>
                </a:solidFill>
                <a:latin typeface=""/>
              </a:defRPr>
            </a:lvl4pPr>
            <a:lvl5pPr>
              <a:defRPr>
                <a:solidFill>
                  <a:schemeClr val="bg2">
                    <a:lumMod val="50000"/>
                  </a:schemeClr>
                </a:solidFill>
                <a:latin typeface=""/>
              </a:defRPr>
            </a:lvl5pPr>
          </a:lstStyle>
          <a:p>
            <a:pPr lvl="0"/>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1"/>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2"/>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3"/>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a:p>
            <a:pPr lvl="4"/>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p:txBody>
      </p:sp>
      <p:sp>
        <p:nvSpPr>
          <p:cNvPr id="4" name="Marcador de fecha 3">
            <a:extLst>
              <a:ext uri="{FF2B5EF4-FFF2-40B4-BE49-F238E27FC236}">
                <a16:creationId xmlns:a16="http://schemas.microsoft.com/office/drawing/2014/main" id="{61359B26-FB42-9D41-A19E-EC942814E399}"/>
              </a:ext>
            </a:extLst>
          </p:cNvPr>
          <p:cNvSpPr>
            <a:spLocks noGrp="1"/>
          </p:cNvSpPr>
          <p:nvPr>
            <p:ph type="dt" sz="half" idx="10"/>
          </p:nvPr>
        </p:nvSpPr>
        <p:spPr/>
        <p:txBody>
          <a:bodyPr/>
          <a:lstStyle/>
          <a:p>
            <a:fld id="{2DFDEC02-0D6B-4441-ACE8-41A59F60CA7D}" type="datetimeFigureOut">
              <a:rPr lang="es-CO" smtClean="0"/>
              <a:t>27/09/2024</a:t>
            </a:fld>
            <a:endParaRPr lang="es-CO"/>
          </a:p>
        </p:txBody>
      </p:sp>
      <p:sp>
        <p:nvSpPr>
          <p:cNvPr id="5" name="Marcador de pie de página 4">
            <a:extLst>
              <a:ext uri="{FF2B5EF4-FFF2-40B4-BE49-F238E27FC236}">
                <a16:creationId xmlns:a16="http://schemas.microsoft.com/office/drawing/2014/main" id="{07ABEE38-9EB8-9A44-A165-2285F21C290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A2069D3-B539-7B42-A6F0-2561E5214145}"/>
              </a:ext>
            </a:extLst>
          </p:cNvPr>
          <p:cNvSpPr>
            <a:spLocks noGrp="1"/>
          </p:cNvSpPr>
          <p:nvPr>
            <p:ph type="sldNum" sz="quarter" idx="12"/>
          </p:nvPr>
        </p:nvSpPr>
        <p:spPr/>
        <p:txBody>
          <a:bodyPr/>
          <a:lstStyle/>
          <a:p>
            <a:fld id="{24FFA266-F1FB-2A45-A8C7-CDF52A5F8F97}" type="slidenum">
              <a:rPr lang="es-CO" smtClean="0"/>
              <a:t>‹Nº›</a:t>
            </a:fld>
            <a:endParaRPr lang="es-CO"/>
          </a:p>
        </p:txBody>
      </p:sp>
      <p:sp>
        <p:nvSpPr>
          <p:cNvPr id="7" name="Rectángulo redondeado 6">
            <a:extLst>
              <a:ext uri="{FF2B5EF4-FFF2-40B4-BE49-F238E27FC236}">
                <a16:creationId xmlns:a16="http://schemas.microsoft.com/office/drawing/2014/main" id="{D37169A3-945F-AF47-8D5E-DE8CF1BE9FEC}"/>
              </a:ext>
            </a:extLst>
          </p:cNvPr>
          <p:cNvSpPr/>
          <p:nvPr userDrawn="1"/>
        </p:nvSpPr>
        <p:spPr>
          <a:xfrm rot="5400000" flipH="1">
            <a:off x="4167277" y="-2161479"/>
            <a:ext cx="59649" cy="6224791"/>
          </a:xfrm>
          <a:prstGeom prst="roundRect">
            <a:avLst/>
          </a:prstGeom>
          <a:solidFill>
            <a:srgbClr val="F16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95321288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diseño1">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
        <p:nvSpPr>
          <p:cNvPr id="8" name="Titulocentro">
            <a:extLst>
              <a:ext uri="{FF2B5EF4-FFF2-40B4-BE49-F238E27FC236}">
                <a16:creationId xmlns:a16="http://schemas.microsoft.com/office/drawing/2014/main" id="{B36C180B-094A-4E70-9F30-E08A0F92DDF0}"/>
              </a:ext>
            </a:extLst>
          </p:cNvPr>
          <p:cNvSpPr>
            <a:spLocks noGrp="1"/>
          </p:cNvSpPr>
          <p:nvPr>
            <p:ph type="body" sz="quarter" idx="11" hasCustomPrompt="1"/>
          </p:nvPr>
        </p:nvSpPr>
        <p:spPr>
          <a:xfrm>
            <a:off x="520413" y="1513519"/>
            <a:ext cx="4789488" cy="1988237"/>
          </a:xfrm>
          <a:noFill/>
        </p:spPr>
        <p:txBody>
          <a:bodyPr wrap="square" rtlCol="0">
            <a:spAutoFit/>
          </a:bodyPr>
          <a:lstStyle>
            <a:lvl1pPr marL="0" indent="0">
              <a:buNone/>
              <a:defRPr lang="es-ES" sz="4000" b="1" i="0" kern="1200" dirty="0">
                <a:solidFill>
                  <a:schemeClr val="bg1"/>
                </a:solidFill>
                <a:latin typeface="Arial Rounded MT Bold" panose="020F0704030504030204" pitchFamily="34" charset="77"/>
                <a:ea typeface="+mn-ea"/>
                <a:cs typeface="Arial Narrow" panose="020B0604020202020204" pitchFamily="34" charset="0"/>
              </a:defRPr>
            </a:lvl1pPr>
            <a:lvl2pPr marL="171450" indent="0">
              <a:buNone/>
              <a:defRPr lang="es-ES" sz="3600" dirty="0" smtClean="0">
                <a:latin typeface="+mj-lt"/>
                <a:cs typeface="+mn-cs"/>
              </a:defRPr>
            </a:lvl2pPr>
            <a:lvl3pPr marL="685800" indent="0">
              <a:buNone/>
              <a:defRPr lang="es-ES" dirty="0" smtClean="0">
                <a:latin typeface="+mn-lt"/>
                <a:cs typeface="+mn-cs"/>
              </a:defRPr>
            </a:lvl3pPr>
            <a:lvl4pPr marL="1143000" indent="0">
              <a:buNone/>
              <a:defRPr lang="es-ES" dirty="0" smtClean="0">
                <a:latin typeface="+mn-lt"/>
                <a:cs typeface="+mn-cs"/>
              </a:defRPr>
            </a:lvl4pPr>
            <a:lvl5pPr marL="1600200" indent="0">
              <a:buNone/>
              <a:defRPr lang="es-CO" dirty="0">
                <a:latin typeface="+mn-lt"/>
                <a:cs typeface="+mn-cs"/>
              </a:defRPr>
            </a:lvl5pPr>
          </a:lstStyle>
          <a:p>
            <a:pPr marL="0" lvl="0"/>
            <a:r>
              <a:rPr lang="es-ES"/>
              <a:t>Editar el estilo de texto del patrón</a:t>
            </a:r>
          </a:p>
          <a:p>
            <a:pPr marL="457200" lvl="1"/>
            <a:endParaRPr lang="es-CO"/>
          </a:p>
        </p:txBody>
      </p:sp>
      <p:sp>
        <p:nvSpPr>
          <p:cNvPr id="9" name="Subtitulo centro">
            <a:extLst>
              <a:ext uri="{FF2B5EF4-FFF2-40B4-BE49-F238E27FC236}">
                <a16:creationId xmlns:a16="http://schemas.microsoft.com/office/drawing/2014/main" id="{476017EE-D1E3-4442-BC37-FCC83FDABFBB}"/>
              </a:ext>
            </a:extLst>
          </p:cNvPr>
          <p:cNvSpPr>
            <a:spLocks noGrp="1"/>
          </p:cNvSpPr>
          <p:nvPr>
            <p:ph type="body" sz="quarter" idx="12"/>
          </p:nvPr>
        </p:nvSpPr>
        <p:spPr>
          <a:xfrm>
            <a:off x="520413" y="3791194"/>
            <a:ext cx="4785241" cy="400110"/>
          </a:xfrm>
          <a:noFill/>
        </p:spPr>
        <p:txBody>
          <a:bodyPr wrap="square" rtlCol="0">
            <a:spAutoFit/>
          </a:bodyPr>
          <a:lstStyle>
            <a:lvl1pPr marL="0" indent="0">
              <a:buNone/>
              <a:defRPr lang="es-ES" sz="2000" b="0" i="0" kern="1200" dirty="0">
                <a:solidFill>
                  <a:schemeClr val="bg1"/>
                </a:solidFill>
                <a:latin typeface="Arial Narrow" panose="020B0604020202020204" pitchFamily="34" charset="0"/>
                <a:ea typeface="+mn-ea"/>
                <a:cs typeface="Arial Narrow" panose="020B0604020202020204" pitchFamily="34" charset="0"/>
              </a:defRPr>
            </a:lvl1pPr>
            <a:lvl2pPr>
              <a:defRPr lang="es-ES" smtClean="0">
                <a:latin typeface="+mn-lt"/>
                <a:cs typeface="+mn-cs"/>
              </a:defRPr>
            </a:lvl2pPr>
            <a:lvl3pPr>
              <a:defRPr lang="es-ES" smtClean="0">
                <a:latin typeface="+mn-lt"/>
                <a:cs typeface="+mn-cs"/>
              </a:defRPr>
            </a:lvl3pPr>
            <a:lvl4pPr>
              <a:defRPr lang="es-ES" smtClean="0">
                <a:latin typeface="+mn-lt"/>
                <a:cs typeface="+mn-cs"/>
              </a:defRPr>
            </a:lvl4pPr>
            <a:lvl5pPr>
              <a:defRPr lang="es-CO">
                <a:latin typeface="+mn-lt"/>
                <a:cs typeface="+mn-cs"/>
              </a:defRPr>
            </a:lvl5pPr>
          </a:lstStyle>
          <a:p>
            <a:pPr marL="0" lvl="0" indent="0" algn="l" defTabSz="457200" rtl="0" eaLnBrk="1" latinLnBrk="0" hangingPunct="1">
              <a:spcBef>
                <a:spcPct val="20000"/>
              </a:spcBef>
              <a:buFont typeface="Arial"/>
              <a:buNone/>
            </a:pPr>
            <a:r>
              <a:rPr lang="es-ES"/>
              <a:t>Editar el estilo de texto del patrón</a:t>
            </a:r>
          </a:p>
        </p:txBody>
      </p:sp>
    </p:spTree>
    <p:extLst>
      <p:ext uri="{BB962C8B-B14F-4D97-AF65-F5344CB8AC3E}">
        <p14:creationId xmlns:p14="http://schemas.microsoft.com/office/powerpoint/2010/main" val="4100992942"/>
      </p:ext>
    </p:extLst>
  </p:cSld>
  <p:clrMapOvr>
    <a:masterClrMapping/>
  </p:clrMapOvr>
  <p:extLst>
    <p:ext uri="{DCECCB84-F9BA-43D5-87BE-67443E8EF086}">
      <p15:sldGuideLst xmlns:p15="http://schemas.microsoft.com/office/powerpoint/2012/main"/>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diseño2">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Titulo"/>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entro"/>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377192088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diseño3">
    <p:spTree>
      <p:nvGrpSpPr>
        <p:cNvPr id="1" name=""/>
        <p:cNvGrpSpPr/>
        <p:nvPr/>
      </p:nvGrpSpPr>
      <p:grpSpPr>
        <a:xfrm>
          <a:off x="0" y="0"/>
          <a:ext cx="0" cy="0"/>
          <a:chOff x="0" y="0"/>
          <a:chExt cx="0" cy="0"/>
        </a:xfrm>
      </p:grpSpPr>
      <p:sp>
        <p:nvSpPr>
          <p:cNvPr id="3" name="pie de página" hidden="1"/>
          <p:cNvSpPr>
            <a:spLocks noGrp="1"/>
          </p:cNvSpPr>
          <p:nvPr>
            <p:ph type="ftr" sz="quarter" idx="10"/>
          </p:nvPr>
        </p:nvSpPr>
        <p:spPr/>
        <p:txBody>
          <a:bodyPr/>
          <a:lstStyle/>
          <a:p>
            <a:r>
              <a:rPr lang="es-CO"/>
              <a:t>Todos los derechos reservados para XM S.A.E.S.P.</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15251452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diseño4">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r>
              <a:rPr lang="es-CO"/>
              <a:t>Todos los derechos reservados para XM S.A.E.S.P.</a:t>
            </a:r>
          </a:p>
          <a:p>
            <a:endParaRPr lang="es-CO"/>
          </a:p>
        </p:txBody>
      </p:sp>
      <p:sp>
        <p:nvSpPr>
          <p:cNvPr id="4" name="CuadroTexto 3"/>
          <p:cNvSpPr txBox="1"/>
          <p:nvPr userDrawn="1"/>
        </p:nvSpPr>
        <p:spPr>
          <a:xfrm>
            <a:off x="2850253" y="2806778"/>
            <a:ext cx="6438270" cy="830997"/>
          </a:xfrm>
          <a:prstGeom prst="rect">
            <a:avLst/>
          </a:prstGeom>
          <a:noFill/>
        </p:spPr>
        <p:txBody>
          <a:bodyPr wrap="square" rtlCol="0">
            <a:spAutoFit/>
          </a:bodyPr>
          <a:lstStyle/>
          <a:p>
            <a:r>
              <a:rPr lang="es-ES" sz="2400" b="1">
                <a:solidFill>
                  <a:schemeClr val="tx1">
                    <a:lumMod val="65000"/>
                    <a:lumOff val="35000"/>
                  </a:schemeClr>
                </a:solidFill>
                <a:latin typeface="Arial Black"/>
                <a:cs typeface="Arial Black"/>
              </a:rPr>
              <a:t>TITULO EN MAYÚSCULA SOSTENIDA A UNA O DOS LÍNEAS</a:t>
            </a:r>
          </a:p>
        </p:txBody>
      </p:sp>
      <p:sp>
        <p:nvSpPr>
          <p:cNvPr id="5" name="CuadroTexto 4"/>
          <p:cNvSpPr txBox="1"/>
          <p:nvPr userDrawn="1"/>
        </p:nvSpPr>
        <p:spPr>
          <a:xfrm>
            <a:off x="2850252" y="3637775"/>
            <a:ext cx="5964296" cy="954107"/>
          </a:xfrm>
          <a:prstGeom prst="rect">
            <a:avLst/>
          </a:prstGeom>
          <a:noFill/>
        </p:spPr>
        <p:txBody>
          <a:bodyPr wrap="square" rtlCol="0">
            <a:spAutoFit/>
          </a:bodyPr>
          <a:lstStyle/>
          <a:p>
            <a:r>
              <a:rPr lang="es-ES" sz="1400">
                <a:latin typeface="Arial"/>
                <a:cs typeface="Arial"/>
              </a:rPr>
              <a:t>FRASE INTRODUCTORIA EXPLICATIVA DE LA PRESENTACIÓN </a:t>
            </a:r>
            <a:br>
              <a:rPr lang="es-ES" sz="1400">
                <a:latin typeface="Arial"/>
                <a:cs typeface="Arial"/>
              </a:rPr>
            </a:br>
            <a:r>
              <a:rPr lang="es-ES" sz="1400">
                <a:latin typeface="Arial"/>
                <a:cs typeface="Arial"/>
              </a:rPr>
              <a:t>O PROYECTO, PUEDEN SER DOS RENGLONES.</a:t>
            </a:r>
          </a:p>
          <a:p>
            <a:endParaRPr lang="es-ES" sz="1400">
              <a:latin typeface="Arial"/>
              <a:cs typeface="Arial"/>
            </a:endParaRPr>
          </a:p>
          <a:p>
            <a:r>
              <a:rPr lang="es-ES" sz="1400">
                <a:latin typeface="Arial"/>
                <a:cs typeface="Arial"/>
              </a:rPr>
              <a:t>Junio 7 de 2017 </a:t>
            </a:r>
          </a:p>
        </p:txBody>
      </p:sp>
      <p:pic>
        <p:nvPicPr>
          <p:cNvPr id="6" name="Imagen 5" descr="Sin título-1-01.png"/>
          <p:cNvPicPr>
            <a:picLocks noChangeAspect="1"/>
          </p:cNvPicPr>
          <p:nvPr userDrawn="1"/>
        </p:nvPicPr>
        <p:blipFill rotWithShape="1">
          <a:blip r:embed="rId2">
            <a:extLst>
              <a:ext uri="{28A0092B-C50C-407E-A947-70E740481C1C}">
                <a14:useLocalDpi xmlns:a14="http://schemas.microsoft.com/office/drawing/2010/main" val="0"/>
              </a:ext>
            </a:extLst>
          </a:blip>
          <a:srcRect l="14711" t="27367" r="77359" b="35152"/>
          <a:stretch/>
        </p:blipFill>
        <p:spPr>
          <a:xfrm>
            <a:off x="1524003" y="1563079"/>
            <a:ext cx="908733" cy="3507155"/>
          </a:xfrm>
          <a:prstGeom prst="rect">
            <a:avLst/>
          </a:prstGeom>
        </p:spPr>
      </p:pic>
    </p:spTree>
    <p:extLst>
      <p:ext uri="{BB962C8B-B14F-4D97-AF65-F5344CB8AC3E}">
        <p14:creationId xmlns:p14="http://schemas.microsoft.com/office/powerpoint/2010/main" val="324867246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diseño5">
    <p:spTree>
      <p:nvGrpSpPr>
        <p:cNvPr id="1" name=""/>
        <p:cNvGrpSpPr/>
        <p:nvPr/>
      </p:nvGrpSpPr>
      <p:grpSpPr>
        <a:xfrm>
          <a:off x="0" y="0"/>
          <a:ext cx="0" cy="0"/>
          <a:chOff x="0" y="0"/>
          <a:chExt cx="0" cy="0"/>
        </a:xfrm>
      </p:grpSpPr>
      <p:pic>
        <p:nvPicPr>
          <p:cNvPr id="7" name="Imagen Centro" descr="rgb para ppt-01.png">
            <a:extLst>
              <a:ext uri="{FF2B5EF4-FFF2-40B4-BE49-F238E27FC236}">
                <a16:creationId xmlns:a16="http://schemas.microsoft.com/office/drawing/2014/main" id="{7ED73140-8BAF-4412-B7C0-7FFF289183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8330" y="2047982"/>
            <a:ext cx="5524428" cy="2771171"/>
          </a:xfrm>
          <a:prstGeom prst="rect">
            <a:avLst/>
          </a:prstGeom>
        </p:spPr>
      </p:pic>
      <p:pic>
        <p:nvPicPr>
          <p:cNvPr id="8" name="Imagen inferior">
            <a:extLst>
              <a:ext uri="{FF2B5EF4-FFF2-40B4-BE49-F238E27FC236}">
                <a16:creationId xmlns:a16="http://schemas.microsoft.com/office/drawing/2014/main" id="{A0B87FED-E132-47F2-82D5-34AC2CE98394}"/>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9" name="pie de pagina">
            <a:extLst>
              <a:ext uri="{FF2B5EF4-FFF2-40B4-BE49-F238E27FC236}">
                <a16:creationId xmlns:a16="http://schemas.microsoft.com/office/drawing/2014/main" id="{7DE37ABF-D3C1-46A4-8EBB-2FD3D9A78B2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2" name="Imagen 1">
            <a:extLst>
              <a:ext uri="{FF2B5EF4-FFF2-40B4-BE49-F238E27FC236}">
                <a16:creationId xmlns:a16="http://schemas.microsoft.com/office/drawing/2014/main" id="{F8E91997-A641-49D2-9293-CBDE1F1EEC23}"/>
              </a:ext>
            </a:extLst>
          </p:cNvPr>
          <p:cNvPicPr>
            <a:picLocks noChangeAspect="1"/>
          </p:cNvPicPr>
          <p:nvPr userDrawn="1"/>
        </p:nvPicPr>
        <p:blipFill>
          <a:blip r:embed="rId4"/>
          <a:stretch>
            <a:fillRect/>
          </a:stretch>
        </p:blipFill>
        <p:spPr>
          <a:xfrm>
            <a:off x="0" y="-2"/>
            <a:ext cx="12192000" cy="6844632"/>
          </a:xfrm>
          <a:prstGeom prst="rect">
            <a:avLst/>
          </a:prstGeom>
        </p:spPr>
      </p:pic>
    </p:spTree>
    <p:extLst>
      <p:ext uri="{BB962C8B-B14F-4D97-AF65-F5344CB8AC3E}">
        <p14:creationId xmlns:p14="http://schemas.microsoft.com/office/powerpoint/2010/main" val="1607101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diseño6">
    <p:spTree>
      <p:nvGrpSpPr>
        <p:cNvPr id="1" name=""/>
        <p:cNvGrpSpPr/>
        <p:nvPr/>
      </p:nvGrpSpPr>
      <p:grpSpPr>
        <a:xfrm>
          <a:off x="0" y="0"/>
          <a:ext cx="0" cy="0"/>
          <a:chOff x="0" y="0"/>
          <a:chExt cx="0" cy="0"/>
        </a:xfrm>
      </p:grpSpPr>
      <p:pic>
        <p:nvPicPr>
          <p:cNvPr id="10" name="Imagen Centro" descr="rgb para ppt-05.png">
            <a:extLst>
              <a:ext uri="{FF2B5EF4-FFF2-40B4-BE49-F238E27FC236}">
                <a16:creationId xmlns:a16="http://schemas.microsoft.com/office/drawing/2014/main" id="{7F4D2EE3-29BF-4E9C-BE04-DE4C935AED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24679" y="2038846"/>
            <a:ext cx="5542642" cy="2780307"/>
          </a:xfrm>
          <a:prstGeom prst="rect">
            <a:avLst/>
          </a:prstGeom>
        </p:spPr>
      </p:pic>
      <p:pic>
        <p:nvPicPr>
          <p:cNvPr id="11" name="Imagen inferior">
            <a:extLst>
              <a:ext uri="{FF2B5EF4-FFF2-40B4-BE49-F238E27FC236}">
                <a16:creationId xmlns:a16="http://schemas.microsoft.com/office/drawing/2014/main" id="{2A9F12C6-49FB-456F-911D-72A4BCAD79FC}"/>
              </a:ext>
            </a:extLst>
          </p:cNvPr>
          <p:cNvPicPr>
            <a:picLocks noChangeAspect="1"/>
          </p:cNvPicPr>
          <p:nvPr userDrawn="1"/>
        </p:nvPicPr>
        <p:blipFill>
          <a:blip r:embed="rId3"/>
          <a:stretch>
            <a:fillRect/>
          </a:stretch>
        </p:blipFill>
        <p:spPr>
          <a:xfrm>
            <a:off x="2673096" y="6078030"/>
            <a:ext cx="6845808" cy="247547"/>
          </a:xfrm>
          <a:prstGeom prst="rect">
            <a:avLst/>
          </a:prstGeom>
        </p:spPr>
      </p:pic>
      <p:sp>
        <p:nvSpPr>
          <p:cNvPr id="12" name="pie de pagina">
            <a:extLst>
              <a:ext uri="{FF2B5EF4-FFF2-40B4-BE49-F238E27FC236}">
                <a16:creationId xmlns:a16="http://schemas.microsoft.com/office/drawing/2014/main" id="{7E3D7859-A0D5-4D8B-8ED8-DA283D4FF4F6}"/>
              </a:ext>
            </a:extLst>
          </p:cNvPr>
          <p:cNvSpPr txBox="1"/>
          <p:nvPr userDrawn="1"/>
        </p:nvSpPr>
        <p:spPr>
          <a:xfrm>
            <a:off x="0" y="6642355"/>
            <a:ext cx="4730496" cy="246221"/>
          </a:xfrm>
          <a:prstGeom prst="rect">
            <a:avLst/>
          </a:prstGeom>
          <a:noFill/>
        </p:spPr>
        <p:txBody>
          <a:bodyPr wrap="square" rtlCol="0">
            <a:spAutoFit/>
          </a:bodyPr>
          <a:lstStyle/>
          <a:p>
            <a:r>
              <a:rPr lang="es-CO" sz="1000">
                <a:solidFill>
                  <a:schemeClr val="bg1"/>
                </a:solidFill>
                <a:latin typeface="Arial" panose="020B0604020202020204" pitchFamily="34" charset="0"/>
                <a:cs typeface="Arial" panose="020B0604020202020204" pitchFamily="34" charset="0"/>
              </a:rPr>
              <a:t>Todos los derechos reservados para XM S.A. E.S.P.</a:t>
            </a:r>
          </a:p>
        </p:txBody>
      </p:sp>
      <p:pic>
        <p:nvPicPr>
          <p:cNvPr id="3" name="Imagen 2">
            <a:extLst>
              <a:ext uri="{FF2B5EF4-FFF2-40B4-BE49-F238E27FC236}">
                <a16:creationId xmlns:a16="http://schemas.microsoft.com/office/drawing/2014/main" id="{E866AE77-32DC-46E8-987D-83D207A70703}"/>
              </a:ext>
            </a:extLst>
          </p:cNvPr>
          <p:cNvPicPr>
            <a:picLocks noChangeAspect="1"/>
          </p:cNvPicPr>
          <p:nvPr userDrawn="1"/>
        </p:nvPicPr>
        <p:blipFill>
          <a:blip r:embed="rId4"/>
          <a:stretch>
            <a:fillRect/>
          </a:stretch>
        </p:blipFill>
        <p:spPr>
          <a:xfrm>
            <a:off x="0" y="0"/>
            <a:ext cx="12192000" cy="6846094"/>
          </a:xfrm>
          <a:prstGeom prst="rect">
            <a:avLst/>
          </a:prstGeom>
        </p:spPr>
      </p:pic>
      <p:pic>
        <p:nvPicPr>
          <p:cNvPr id="4" name="Imagen 3">
            <a:extLst>
              <a:ext uri="{FF2B5EF4-FFF2-40B4-BE49-F238E27FC236}">
                <a16:creationId xmlns:a16="http://schemas.microsoft.com/office/drawing/2014/main" id="{B4E150BE-A701-4CB8-BC02-D551146898DB}"/>
              </a:ext>
            </a:extLst>
          </p:cNvPr>
          <p:cNvPicPr>
            <a:picLocks noChangeAspect="1"/>
          </p:cNvPicPr>
          <p:nvPr userDrawn="1"/>
        </p:nvPicPr>
        <p:blipFill>
          <a:blip r:embed="rId5"/>
          <a:stretch>
            <a:fillRect/>
          </a:stretch>
        </p:blipFill>
        <p:spPr>
          <a:xfrm>
            <a:off x="0" y="0"/>
            <a:ext cx="12192000" cy="6859446"/>
          </a:xfrm>
          <a:prstGeom prst="rect">
            <a:avLst/>
          </a:prstGeom>
        </p:spPr>
      </p:pic>
    </p:spTree>
    <p:extLst>
      <p:ext uri="{BB962C8B-B14F-4D97-AF65-F5344CB8AC3E}">
        <p14:creationId xmlns:p14="http://schemas.microsoft.com/office/powerpoint/2010/main" val="243290850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diseño7">
    <p:spTree>
      <p:nvGrpSpPr>
        <p:cNvPr id="1" name=""/>
        <p:cNvGrpSpPr/>
        <p:nvPr/>
      </p:nvGrpSpPr>
      <p:grpSpPr>
        <a:xfrm>
          <a:off x="0" y="0"/>
          <a:ext cx="0" cy="0"/>
          <a:chOff x="0" y="0"/>
          <a:chExt cx="0" cy="0"/>
        </a:xfrm>
      </p:grpSpPr>
      <p:pic>
        <p:nvPicPr>
          <p:cNvPr id="2" name="Imagen"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Centro"/>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Texto superior"/>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a:t>Contenido</a:t>
            </a:r>
            <a:endParaRPr lang="es-ES"/>
          </a:p>
        </p:txBody>
      </p:sp>
      <p:sp>
        <p:nvSpPr>
          <p:cNvPr id="6" name="pie de página"/>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a:p>
        </p:txBody>
      </p:sp>
    </p:spTree>
    <p:extLst>
      <p:ext uri="{BB962C8B-B14F-4D97-AF65-F5344CB8AC3E}">
        <p14:creationId xmlns:p14="http://schemas.microsoft.com/office/powerpoint/2010/main" val="34964467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diseño8">
    <p:bg>
      <p:bgPr>
        <a:blipFill dpi="0" rotWithShape="1">
          <a:blip r:embed="rId2">
            <a:alphaModFix amt="22000"/>
            <a:lum/>
          </a:blip>
          <a:srcRect/>
          <a:tile tx="0" ty="0" sx="100000" sy="100000" flip="none" algn="tl"/>
        </a:blipFill>
        <a:effectLst/>
      </p:bgPr>
    </p:bg>
    <p:spTree>
      <p:nvGrpSpPr>
        <p:cNvPr id="1" name=""/>
        <p:cNvGrpSpPr/>
        <p:nvPr/>
      </p:nvGrpSpPr>
      <p:grpSpPr>
        <a:xfrm>
          <a:off x="0" y="0"/>
          <a:ext cx="0" cy="0"/>
          <a:chOff x="0" y="0"/>
          <a:chExt cx="0" cy="0"/>
        </a:xfrm>
      </p:grpSpPr>
      <p:pic>
        <p:nvPicPr>
          <p:cNvPr id="2" name="Imagen" descr="Sin título-1-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Texto superior"/>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a:t>HAGA CLIC PARA AGREGAR T</a:t>
            </a:r>
            <a:r>
              <a:rPr lang="es-ES"/>
              <a:t>I</a:t>
            </a:r>
            <a:r>
              <a:rPr lang="es-ES_tradnl"/>
              <a:t>TULO INTERIOR</a:t>
            </a:r>
            <a:endParaRPr lang="es-ES"/>
          </a:p>
        </p:txBody>
      </p:sp>
      <p:sp>
        <p:nvSpPr>
          <p:cNvPr id="6" name="pie de página"/>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a:p>
        </p:txBody>
      </p:sp>
    </p:spTree>
    <p:extLst>
      <p:ext uri="{BB962C8B-B14F-4D97-AF65-F5344CB8AC3E}">
        <p14:creationId xmlns:p14="http://schemas.microsoft.com/office/powerpoint/2010/main" val="529609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2580974"/>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30DE5808-1560-05F4-2D01-3E2D16B8EEA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66979389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diseño9">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Tree>
    <p:extLst>
      <p:ext uri="{BB962C8B-B14F-4D97-AF65-F5344CB8AC3E}">
        <p14:creationId xmlns:p14="http://schemas.microsoft.com/office/powerpoint/2010/main" val="218963336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diseño10">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D17025B-087C-403B-ABE8-55872B2D0386}"/>
              </a:ext>
            </a:extLst>
          </p:cNvPr>
          <p:cNvPicPr>
            <a:picLocks noChangeAspect="1"/>
          </p:cNvPicPr>
          <p:nvPr userDrawn="1"/>
        </p:nvPicPr>
        <p:blipFill>
          <a:blip r:embed="rId2"/>
          <a:stretch>
            <a:fillRect/>
          </a:stretch>
        </p:blipFill>
        <p:spPr>
          <a:xfrm>
            <a:off x="0" y="-2046"/>
            <a:ext cx="12192000" cy="6860046"/>
          </a:xfrm>
          <a:prstGeom prst="rect">
            <a:avLst/>
          </a:prstGeom>
          <a:blipFill>
            <a:blip r:embed="rId3">
              <a:alphaModFix amt="27000"/>
            </a:blip>
            <a:tile tx="0" ty="0" sx="100000" sy="100000" flip="none" algn="tl"/>
          </a:blipFill>
        </p:spPr>
      </p:pic>
      <p:sp>
        <p:nvSpPr>
          <p:cNvPr id="3" name="pie de página"/>
          <p:cNvSpPr>
            <a:spLocks noGrp="1"/>
          </p:cNvSpPr>
          <p:nvPr>
            <p:ph type="ftr" sz="quarter" idx="10"/>
          </p:nvPr>
        </p:nvSpPr>
        <p:spPr>
          <a:xfrm>
            <a:off x="431321" y="5929955"/>
            <a:ext cx="3131389" cy="193278"/>
          </a:xfrm>
        </p:spPr>
        <p:txBody>
          <a:bodyPr/>
          <a:lstStyle/>
          <a:p>
            <a:r>
              <a:rPr lang="es-CO"/>
              <a:t>Todos los derechos reservados para </a:t>
            </a:r>
            <a:r>
              <a:rPr lang="es-CO" err="1"/>
              <a:t>XM</a:t>
            </a:r>
            <a:r>
              <a:rPr lang="es-CO"/>
              <a:t> </a:t>
            </a:r>
            <a:r>
              <a:rPr lang="es-CO" err="1"/>
              <a:t>S.A.E.S.P</a:t>
            </a:r>
            <a:r>
              <a:rPr lang="es-CO"/>
              <a:t>.</a:t>
            </a:r>
          </a:p>
          <a:p>
            <a:endParaRPr lang="es-CO"/>
          </a:p>
        </p:txBody>
      </p:sp>
      <p:sp>
        <p:nvSpPr>
          <p:cNvPr id="9" name="Centro izquierda"/>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Centro Derecha"/>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Título"/>
          <p:cNvSpPr>
            <a:spLocks noGrp="1"/>
          </p:cNvSpPr>
          <p:nvPr>
            <p:ph type="title"/>
          </p:nvPr>
        </p:nvSpPr>
        <p:spPr>
          <a:xfrm>
            <a:off x="431321" y="283437"/>
            <a:ext cx="10161917" cy="792000"/>
          </a:xfrm>
          <a:prstGeom prst="rect">
            <a:avLst/>
          </a:prstGeom>
        </p:spPr>
        <p:txBody>
          <a:bodyPr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r>
              <a:rPr lang="es-ES"/>
              <a:t>Haga clic para modificar el estilo de título del patrón</a:t>
            </a:r>
            <a:endParaRPr lang="es-CO"/>
          </a:p>
        </p:txBody>
      </p:sp>
      <p:sp>
        <p:nvSpPr>
          <p:cNvPr id="7" name="Fechafinal"/>
          <p:cNvSpPr>
            <a:spLocks noGrp="1"/>
          </p:cNvSpPr>
          <p:nvPr>
            <p:ph type="body" sz="quarter" idx="17"/>
          </p:nvPr>
        </p:nvSpPr>
        <p:spPr>
          <a:xfrm>
            <a:off x="4974852" y="642519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4" name="Imagen 3">
            <a:extLst>
              <a:ext uri="{FF2B5EF4-FFF2-40B4-BE49-F238E27FC236}">
                <a16:creationId xmlns:a16="http://schemas.microsoft.com/office/drawing/2014/main" id="{1D74357B-E6F2-4E10-8117-C538927074B6}"/>
              </a:ext>
            </a:extLst>
          </p:cNvPr>
          <p:cNvPicPr>
            <a:picLocks noChangeAspect="1"/>
          </p:cNvPicPr>
          <p:nvPr userDrawn="1"/>
        </p:nvPicPr>
        <p:blipFill>
          <a:blip r:embed="rId4"/>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1B84A8BF-301F-4FE4-8887-E451846CD552}"/>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1690916031"/>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diseño60">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173347" y="1129349"/>
            <a:ext cx="8178893" cy="5158634"/>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8930023" y="3601056"/>
            <a:ext cx="2248046" cy="2834618"/>
          </a:xfrm>
        </p:spPr>
        <p:txBody>
          <a:bodyPr/>
          <a:lstStyle/>
          <a:p>
            <a:endParaRPr lang="es-419"/>
          </a:p>
        </p:txBody>
      </p:sp>
      <p:pic>
        <p:nvPicPr>
          <p:cNvPr id="4" name="Imagen 3">
            <a:extLst>
              <a:ext uri="{FF2B5EF4-FFF2-40B4-BE49-F238E27FC236}">
                <a16:creationId xmlns:a16="http://schemas.microsoft.com/office/drawing/2014/main" id="{43EF7D98-51FF-4C93-AA14-283D01C5551F}"/>
              </a:ext>
            </a:extLst>
          </p:cNvPr>
          <p:cNvPicPr>
            <a:picLocks noChangeAspect="1"/>
          </p:cNvPicPr>
          <p:nvPr userDrawn="1"/>
        </p:nvPicPr>
        <p:blipFill>
          <a:blip r:embed="rId4"/>
          <a:stretch>
            <a:fillRect/>
          </a:stretch>
        </p:blipFill>
        <p:spPr>
          <a:xfrm>
            <a:off x="8503609" y="1071145"/>
            <a:ext cx="3100874" cy="2471488"/>
          </a:xfrm>
          <a:prstGeom prst="rect">
            <a:avLst/>
          </a:prstGeom>
        </p:spPr>
      </p:pic>
      <p:pic>
        <p:nvPicPr>
          <p:cNvPr id="16" name="Gráfico 2">
            <a:extLst>
              <a:ext uri="{FF2B5EF4-FFF2-40B4-BE49-F238E27FC236}">
                <a16:creationId xmlns:a16="http://schemas.microsoft.com/office/drawing/2014/main" id="{E8FBF5C2-4429-422B-A52A-9A0C049BC80E}"/>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11212813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diseño11">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7EA1D614-1B10-44A8-81CC-6434F520FDB1}"/>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InferiorIzquieda"/>
          <p:cNvSpPr>
            <a:spLocks noGrp="1"/>
          </p:cNvSpPr>
          <p:nvPr>
            <p:ph sz="quarter" idx="11"/>
          </p:nvPr>
        </p:nvSpPr>
        <p:spPr>
          <a:xfrm>
            <a:off x="311150" y="2734573"/>
            <a:ext cx="5787725" cy="3735237"/>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InferiorDerecha"/>
          <p:cNvSpPr>
            <a:spLocks noGrp="1"/>
          </p:cNvSpPr>
          <p:nvPr>
            <p:ph sz="quarter" idx="12"/>
          </p:nvPr>
        </p:nvSpPr>
        <p:spPr>
          <a:xfrm>
            <a:off x="6096000" y="2734573"/>
            <a:ext cx="5787725" cy="3735238"/>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SuperiorIzquierda"/>
          <p:cNvSpPr>
            <a:spLocks noGrp="1"/>
          </p:cNvSpPr>
          <p:nvPr>
            <p:ph sz="quarter" idx="13"/>
          </p:nvPr>
        </p:nvSpPr>
        <p:spPr>
          <a:xfrm>
            <a:off x="311150"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SuperiorDerecha"/>
          <p:cNvSpPr>
            <a:spLocks noGrp="1"/>
          </p:cNvSpPr>
          <p:nvPr>
            <p:ph sz="quarter" idx="14"/>
          </p:nvPr>
        </p:nvSpPr>
        <p:spPr>
          <a:xfrm>
            <a:off x="6099175" y="1258888"/>
            <a:ext cx="5788025" cy="1476375"/>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Fechafinal"/>
          <p:cNvSpPr>
            <a:spLocks noGrp="1"/>
          </p:cNvSpPr>
          <p:nvPr>
            <p:ph type="body" sz="quarter" idx="17"/>
          </p:nvPr>
        </p:nvSpPr>
        <p:spPr>
          <a:xfrm>
            <a:off x="4975152" y="6432334"/>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4" name="Imagen 13">
            <a:extLst>
              <a:ext uri="{FF2B5EF4-FFF2-40B4-BE49-F238E27FC236}">
                <a16:creationId xmlns:a16="http://schemas.microsoft.com/office/drawing/2014/main" id="{00CEEEF5-CCAC-49C8-9242-6628D45C437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5" name="Gráfico 2">
            <a:extLst>
              <a:ext uri="{FF2B5EF4-FFF2-40B4-BE49-F238E27FC236}">
                <a16:creationId xmlns:a16="http://schemas.microsoft.com/office/drawing/2014/main" id="{E540F27F-450A-4ABB-8860-D7FDD7FF7C2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48267362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6184699"/>
            <a:ext cx="11456780"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8707" y="562098"/>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D4E8C01E-CC7E-4199-95F3-D15AFCF8AC13}"/>
              </a:ext>
            </a:extLst>
          </p:cNvPr>
          <p:cNvPicPr>
            <a:picLocks noChangeAspect="1"/>
          </p:cNvPicPr>
          <p:nvPr userDrawn="1"/>
        </p:nvPicPr>
        <p:blipFill>
          <a:blip r:embed="rId4"/>
          <a:srcRect/>
          <a:stretch/>
        </p:blipFill>
        <p:spPr>
          <a:xfrm>
            <a:off x="11177270" y="-343351"/>
            <a:ext cx="1201767" cy="1201767"/>
          </a:xfrm>
          <a:prstGeom prst="rect">
            <a:avLst/>
          </a:prstGeom>
        </p:spPr>
      </p:pic>
    </p:spTree>
    <p:extLst>
      <p:ext uri="{BB962C8B-B14F-4D97-AF65-F5344CB8AC3E}">
        <p14:creationId xmlns:p14="http://schemas.microsoft.com/office/powerpoint/2010/main" val="38949337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1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6096000" y="6605556"/>
            <a:ext cx="2381291" cy="252444"/>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714709" y="6590594"/>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142875" y="6132436"/>
            <a:ext cx="11900859"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2758" y="496964"/>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73A9B211-0C92-40B6-9128-D7F237D2572E}"/>
              </a:ext>
            </a:extLst>
          </p:cNvPr>
          <p:cNvPicPr>
            <a:picLocks noChangeAspect="1"/>
          </p:cNvPicPr>
          <p:nvPr userDrawn="1"/>
        </p:nvPicPr>
        <p:blipFill>
          <a:blip r:embed="rId4"/>
          <a:srcRect/>
          <a:stretch/>
        </p:blipFill>
        <p:spPr>
          <a:xfrm>
            <a:off x="11265263" y="-271185"/>
            <a:ext cx="1033134" cy="1033134"/>
          </a:xfrm>
          <a:prstGeom prst="rect">
            <a:avLst/>
          </a:prstGeom>
        </p:spPr>
      </p:pic>
    </p:spTree>
    <p:extLst>
      <p:ext uri="{BB962C8B-B14F-4D97-AF65-F5344CB8AC3E}">
        <p14:creationId xmlns:p14="http://schemas.microsoft.com/office/powerpoint/2010/main" val="35875484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2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67610" y="5914264"/>
            <a:ext cx="11456780" cy="368791"/>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8707" y="774343"/>
            <a:ext cx="10162802" cy="4950694"/>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9AF4DD14-A558-404D-9375-1751BB6DB473}"/>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78735836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diseño13">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1ABE735-76DF-4014-9CCC-E5CC5016026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8" name="Fechactualizacion"/>
          <p:cNvSpPr>
            <a:spLocks noGrp="1"/>
          </p:cNvSpPr>
          <p:nvPr>
            <p:ph type="body" sz="quarter" idx="16"/>
          </p:nvPr>
        </p:nvSpPr>
        <p:spPr>
          <a:xfrm>
            <a:off x="4974852" y="6629979"/>
            <a:ext cx="2486025" cy="26707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9" name="Titulo"/>
          <p:cNvSpPr>
            <a:spLocks noGrp="1"/>
          </p:cNvSpPr>
          <p:nvPr>
            <p:ph type="title"/>
          </p:nvPr>
        </p:nvSpPr>
        <p:spPr>
          <a:xfrm>
            <a:off x="76199" y="127923"/>
            <a:ext cx="11047593" cy="612146"/>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0" name="Fechafinal"/>
          <p:cNvSpPr>
            <a:spLocks noGrp="1"/>
          </p:cNvSpPr>
          <p:nvPr>
            <p:ph type="body" sz="quarter" idx="17"/>
          </p:nvPr>
        </p:nvSpPr>
        <p:spPr>
          <a:xfrm>
            <a:off x="4974852" y="641645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4" name="Notas"/>
          <p:cNvSpPr>
            <a:spLocks noGrp="1"/>
          </p:cNvSpPr>
          <p:nvPr>
            <p:ph type="body" sz="quarter" idx="18"/>
          </p:nvPr>
        </p:nvSpPr>
        <p:spPr>
          <a:xfrm>
            <a:off x="342393" y="5817554"/>
            <a:ext cx="11507213" cy="432000"/>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01612195-507C-4AE8-A5E8-360A17D6402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Centro">
            <a:extLst>
              <a:ext uri="{FF2B5EF4-FFF2-40B4-BE49-F238E27FC236}">
                <a16:creationId xmlns:a16="http://schemas.microsoft.com/office/drawing/2014/main" id="{0F705338-672B-4E07-971D-04B2C64F4C12}"/>
              </a:ext>
            </a:extLst>
          </p:cNvPr>
          <p:cNvSpPr>
            <a:spLocks noGrp="1"/>
          </p:cNvSpPr>
          <p:nvPr>
            <p:ph type="pic" sz="quarter" idx="19"/>
          </p:nvPr>
        </p:nvSpPr>
        <p:spPr>
          <a:xfrm>
            <a:off x="964442" y="840166"/>
            <a:ext cx="10263116" cy="4938331"/>
          </a:xfrm>
        </p:spPr>
        <p:txBody>
          <a:bodyPr/>
          <a:lstStyle/>
          <a:p>
            <a:endParaRPr lang="es-419"/>
          </a:p>
        </p:txBody>
      </p:sp>
      <p:pic>
        <p:nvPicPr>
          <p:cNvPr id="15" name="Gráfico 2">
            <a:extLst>
              <a:ext uri="{FF2B5EF4-FFF2-40B4-BE49-F238E27FC236}">
                <a16:creationId xmlns:a16="http://schemas.microsoft.com/office/drawing/2014/main" id="{CE033E91-4F56-465E-A85D-0064934E103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79729299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diseño14">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lvl1pPr>
              <a:defRPr>
                <a:solidFill>
                  <a:schemeClr val="tx1"/>
                </a:solidFill>
              </a:defRPr>
            </a:lvl1pPr>
          </a:lstStyle>
          <a:p>
            <a:r>
              <a:rPr lang="es-CO"/>
              <a:t>Todos los derechos reservados para XM S.A.E.S.P.</a:t>
            </a:r>
          </a:p>
          <a:p>
            <a:endParaRPr lang="es-CO"/>
          </a:p>
        </p:txBody>
      </p:sp>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pic>
        <p:nvPicPr>
          <p:cNvPr id="5" name="Gráfico 2">
            <a:extLst>
              <a:ext uri="{FF2B5EF4-FFF2-40B4-BE49-F238E27FC236}">
                <a16:creationId xmlns:a16="http://schemas.microsoft.com/office/drawing/2014/main" id="{EBC2AC32-EC3D-45CC-BED8-F5D0F390BC42}"/>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210609844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diseño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39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04669272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663550" y="6213162"/>
            <a:ext cx="4024145" cy="623330"/>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33491" y="937419"/>
            <a:ext cx="5984875" cy="2566264"/>
          </a:xfrm>
        </p:spPr>
        <p:txBody>
          <a:bodyPr>
            <a:normAutofit/>
          </a:bodyPr>
          <a:lstStyle>
            <a:lvl1pPr>
              <a:defRPr lang="es-CO" sz="1800" kern="1200" dirty="0">
                <a:solidFill>
                  <a:schemeClr val="tx1"/>
                </a:solidFill>
                <a:latin typeface="Arial"/>
                <a:ea typeface="+mn-ea"/>
                <a:cs typeface="Arial"/>
              </a:defRPr>
            </a:lvl1pPr>
          </a:lstStyle>
          <a:p>
            <a:endParaRPr lang="es-CO"/>
          </a:p>
        </p:txBody>
      </p:sp>
      <p:sp>
        <p:nvSpPr>
          <p:cNvPr id="14" name="InferiorIzquierda">
            <a:extLst>
              <a:ext uri="{FF2B5EF4-FFF2-40B4-BE49-F238E27FC236}">
                <a16:creationId xmlns:a16="http://schemas.microsoft.com/office/drawing/2014/main" id="{B82CF8C7-3436-4A1B-AC3F-5AE85AFE3BA2}"/>
              </a:ext>
            </a:extLst>
          </p:cNvPr>
          <p:cNvSpPr>
            <a:spLocks noGrp="1"/>
          </p:cNvSpPr>
          <p:nvPr>
            <p:ph type="pic" sz="quarter" idx="29"/>
          </p:nvPr>
        </p:nvSpPr>
        <p:spPr>
          <a:xfrm>
            <a:off x="33492" y="3575710"/>
            <a:ext cx="5984875" cy="2566264"/>
          </a:xfrm>
        </p:spPr>
        <p:txBody>
          <a:bodyPr/>
          <a:lstStyle/>
          <a:p>
            <a:endParaRPr lang="es-CO"/>
          </a:p>
        </p:txBody>
      </p:sp>
      <p:sp>
        <p:nvSpPr>
          <p:cNvPr id="16" name="SuperiorDerecha">
            <a:extLst>
              <a:ext uri="{FF2B5EF4-FFF2-40B4-BE49-F238E27FC236}">
                <a16:creationId xmlns:a16="http://schemas.microsoft.com/office/drawing/2014/main" id="{58562EB2-DE88-4B2B-BDDA-A5DE7CBAFFDF}"/>
              </a:ext>
            </a:extLst>
          </p:cNvPr>
          <p:cNvSpPr>
            <a:spLocks noGrp="1"/>
          </p:cNvSpPr>
          <p:nvPr>
            <p:ph type="pic" sz="quarter" idx="30"/>
          </p:nvPr>
        </p:nvSpPr>
        <p:spPr>
          <a:xfrm>
            <a:off x="6053931" y="937194"/>
            <a:ext cx="5984875" cy="2566264"/>
          </a:xfrm>
        </p:spPr>
        <p:txBody>
          <a:bodyPr/>
          <a:lstStyle/>
          <a:p>
            <a:endParaRPr lang="es-CO"/>
          </a:p>
        </p:txBody>
      </p:sp>
      <p:sp>
        <p:nvSpPr>
          <p:cNvPr id="17" name="InferiorDerecha">
            <a:extLst>
              <a:ext uri="{FF2B5EF4-FFF2-40B4-BE49-F238E27FC236}">
                <a16:creationId xmlns:a16="http://schemas.microsoft.com/office/drawing/2014/main" id="{D4F31119-8BEE-4A5B-A232-6F7F9E642192}"/>
              </a:ext>
            </a:extLst>
          </p:cNvPr>
          <p:cNvSpPr>
            <a:spLocks noGrp="1"/>
          </p:cNvSpPr>
          <p:nvPr>
            <p:ph type="pic" sz="quarter" idx="31"/>
          </p:nvPr>
        </p:nvSpPr>
        <p:spPr>
          <a:xfrm>
            <a:off x="6053930" y="3575178"/>
            <a:ext cx="5984875" cy="2566264"/>
          </a:xfrm>
        </p:spPr>
        <p:txBody>
          <a:bodyPr/>
          <a:lstStyle/>
          <a:p>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0" name="Gráfico 2">
            <a:extLst>
              <a:ext uri="{FF2B5EF4-FFF2-40B4-BE49-F238E27FC236}">
                <a16:creationId xmlns:a16="http://schemas.microsoft.com/office/drawing/2014/main" id="{BB202432-2AD9-4892-A2E4-9A7866C27A8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03409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261643" y="5352558"/>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6350000" y="894689"/>
            <a:ext cx="5765404" cy="5618254"/>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6" y="1900407"/>
            <a:ext cx="6196805" cy="3041147"/>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16" name="Gráfico 2">
            <a:extLst>
              <a:ext uri="{FF2B5EF4-FFF2-40B4-BE49-F238E27FC236}">
                <a16:creationId xmlns:a16="http://schemas.microsoft.com/office/drawing/2014/main" id="{2584228D-B0BF-4B3E-B2E6-13998A105E95}"/>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15807793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3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95985" y="5187601"/>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7531331" y="1088968"/>
            <a:ext cx="4564684" cy="5276706"/>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7" y="1230284"/>
            <a:ext cx="7358746" cy="5054138"/>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16" name="Gráfico 2">
            <a:extLst>
              <a:ext uri="{FF2B5EF4-FFF2-40B4-BE49-F238E27FC236}">
                <a16:creationId xmlns:a16="http://schemas.microsoft.com/office/drawing/2014/main" id="{A750E986-C884-47DC-9A86-696177AD2E9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46892866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431321" y="4153815"/>
            <a:ext cx="11255983" cy="2346153"/>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431321" y="980931"/>
            <a:ext cx="8585679" cy="3027415"/>
          </a:xfrm>
        </p:spPr>
        <p:txBody>
          <a:bodyPr>
            <a:normAutofit/>
          </a:bodyPr>
          <a:lstStyle>
            <a:lvl1pPr>
              <a:defRPr lang="es-CO" sz="1800" kern="1200" dirty="0">
                <a:solidFill>
                  <a:schemeClr val="tx1"/>
                </a:solidFill>
                <a:latin typeface="Arial"/>
                <a:ea typeface="+mn-ea"/>
                <a:cs typeface="Arial"/>
              </a:defRPr>
            </a:lvl1pPr>
          </a:lstStyle>
          <a:p>
            <a:endParaRPr lang="es-CO"/>
          </a:p>
        </p:txBody>
      </p:sp>
      <p:pic>
        <p:nvPicPr>
          <p:cNvPr id="3" name="Imagen 2">
            <a:extLst>
              <a:ext uri="{FF2B5EF4-FFF2-40B4-BE49-F238E27FC236}">
                <a16:creationId xmlns:a16="http://schemas.microsoft.com/office/drawing/2014/main" id="{23D8447B-F13F-42A2-8051-43F98F1869C2}"/>
              </a:ext>
            </a:extLst>
          </p:cNvPr>
          <p:cNvPicPr>
            <a:picLocks noChangeAspect="1"/>
          </p:cNvPicPr>
          <p:nvPr userDrawn="1"/>
        </p:nvPicPr>
        <p:blipFill>
          <a:blip r:embed="rId4"/>
          <a:stretch>
            <a:fillRect/>
          </a:stretch>
        </p:blipFill>
        <p:spPr>
          <a:xfrm>
            <a:off x="9303229" y="1007565"/>
            <a:ext cx="2457450" cy="2438400"/>
          </a:xfrm>
          <a:prstGeom prst="rect">
            <a:avLst/>
          </a:prstGeom>
        </p:spPr>
      </p:pic>
      <p:pic>
        <p:nvPicPr>
          <p:cNvPr id="15" name="Gráfico 2">
            <a:extLst>
              <a:ext uri="{FF2B5EF4-FFF2-40B4-BE49-F238E27FC236}">
                <a16:creationId xmlns:a16="http://schemas.microsoft.com/office/drawing/2014/main" id="{7D0B112C-A2F8-4533-858F-BD5B9B231C15}"/>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369565220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diseño17">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0213CD6-CD94-4A17-B01A-1B83EA5EF0C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CentroSuperior"/>
          <p:cNvSpPr>
            <a:spLocks noGrp="1"/>
          </p:cNvSpPr>
          <p:nvPr>
            <p:ph sz="quarter" idx="11"/>
          </p:nvPr>
        </p:nvSpPr>
        <p:spPr>
          <a:xfrm>
            <a:off x="327025" y="126841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contenido 4"/>
          <p:cNvSpPr>
            <a:spLocks noGrp="1"/>
          </p:cNvSpPr>
          <p:nvPr>
            <p:ph sz="quarter" idx="12"/>
          </p:nvPr>
        </p:nvSpPr>
        <p:spPr>
          <a:xfrm>
            <a:off x="327024" y="3864634"/>
            <a:ext cx="11301383" cy="25962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5673"/>
            <a:ext cx="2248045" cy="274637"/>
          </a:xfrm>
        </p:spPr>
        <p:txBody>
          <a:bodyPr vert="horz" lIns="91440" tIns="45720" rIns="91440" bIns="45720" rtlCol="0" anchor="ctr">
            <a:norm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2" name="Imagen 11">
            <a:extLst>
              <a:ext uri="{FF2B5EF4-FFF2-40B4-BE49-F238E27FC236}">
                <a16:creationId xmlns:a16="http://schemas.microsoft.com/office/drawing/2014/main" id="{CECFDA5D-C555-4480-B2DB-D8FEF6C05B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D33D62A4-446D-4870-9601-6547E93FD123}"/>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6359214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diseño18">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F7FFE83-3F1A-4127-B238-807550BB5CC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i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cxnSp>
        <p:nvCxnSpPr>
          <p:cNvPr id="19" name="ConectorflechaIzq"/>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flechaDer"/>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11" name="Fechactualizacion"/>
          <p:cNvSpPr>
            <a:spLocks noGrp="1"/>
          </p:cNvSpPr>
          <p:nvPr>
            <p:ph type="body" sz="quarter" idx="14"/>
          </p:nvPr>
        </p:nvSpPr>
        <p:spPr>
          <a:xfrm>
            <a:off x="4796401" y="6640527"/>
            <a:ext cx="2709868" cy="193278"/>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InferiorIzquierda"/>
          <p:cNvSpPr>
            <a:spLocks noGrp="1"/>
          </p:cNvSpPr>
          <p:nvPr>
            <p:ph type="body" sz="quarter" idx="15"/>
          </p:nvPr>
        </p:nvSpPr>
        <p:spPr>
          <a:xfrm>
            <a:off x="112713" y="5498214"/>
            <a:ext cx="5881628" cy="997835"/>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p:cNvSpPr/>
          <p:nvPr userDrawn="1"/>
        </p:nvSpPr>
        <p:spPr>
          <a:xfrm>
            <a:off x="2115404" y="978292"/>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Fechafinal"/>
          <p:cNvSpPr>
            <a:spLocks noGrp="1"/>
          </p:cNvSpPr>
          <p:nvPr>
            <p:ph type="body" sz="quarter" idx="17"/>
          </p:nvPr>
        </p:nvSpPr>
        <p:spPr>
          <a:xfrm>
            <a:off x="4800657" y="6450892"/>
            <a:ext cx="2705612" cy="242887"/>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SuperiorDerecha">
            <a:extLst>
              <a:ext uri="{FF2B5EF4-FFF2-40B4-BE49-F238E27FC236}">
                <a16:creationId xmlns:a16="http://schemas.microsoft.com/office/drawing/2014/main" id="{F38D749B-3361-4361-8C99-9ECF5C83AAD7}"/>
              </a:ext>
            </a:extLst>
          </p:cNvPr>
          <p:cNvSpPr>
            <a:spLocks noGrp="1"/>
          </p:cNvSpPr>
          <p:nvPr>
            <p:ph type="pic" sz="quarter" idx="30"/>
          </p:nvPr>
        </p:nvSpPr>
        <p:spPr>
          <a:xfrm>
            <a:off x="5918816" y="873664"/>
            <a:ext cx="4674421" cy="2531051"/>
          </a:xfrm>
        </p:spPr>
        <p:txBody>
          <a:bodyPr/>
          <a:lstStyle/>
          <a:p>
            <a:endParaRPr lang="es-CO"/>
          </a:p>
        </p:txBody>
      </p:sp>
      <p:sp>
        <p:nvSpPr>
          <p:cNvPr id="17" name="CentroIzquierda">
            <a:extLst>
              <a:ext uri="{FF2B5EF4-FFF2-40B4-BE49-F238E27FC236}">
                <a16:creationId xmlns:a16="http://schemas.microsoft.com/office/drawing/2014/main" id="{D2384E93-D5B0-485E-A693-2F54B56A76DB}"/>
              </a:ext>
            </a:extLst>
          </p:cNvPr>
          <p:cNvSpPr>
            <a:spLocks noGrp="1"/>
          </p:cNvSpPr>
          <p:nvPr>
            <p:ph type="pic" sz="quarter" idx="31"/>
          </p:nvPr>
        </p:nvSpPr>
        <p:spPr>
          <a:xfrm>
            <a:off x="959841" y="2371706"/>
            <a:ext cx="4709300" cy="3017061"/>
          </a:xfrm>
        </p:spPr>
        <p:txBody>
          <a:bodyPr/>
          <a:lstStyle>
            <a:lvl1pPr marL="0" indent="0">
              <a:buNone/>
              <a:defRPr/>
            </a:lvl1pPr>
          </a:lstStyle>
          <a:p>
            <a:endParaRPr lang="es-CO"/>
          </a:p>
        </p:txBody>
      </p:sp>
      <p:sp>
        <p:nvSpPr>
          <p:cNvPr id="18" name="InferiorDerecha">
            <a:extLst>
              <a:ext uri="{FF2B5EF4-FFF2-40B4-BE49-F238E27FC236}">
                <a16:creationId xmlns:a16="http://schemas.microsoft.com/office/drawing/2014/main" id="{1A7C7CD1-15FB-4BF4-81C8-02F6FACFF334}"/>
              </a:ext>
            </a:extLst>
          </p:cNvPr>
          <p:cNvSpPr>
            <a:spLocks noGrp="1"/>
          </p:cNvSpPr>
          <p:nvPr>
            <p:ph type="pic" sz="quarter" idx="32"/>
          </p:nvPr>
        </p:nvSpPr>
        <p:spPr>
          <a:xfrm>
            <a:off x="6882397" y="3404715"/>
            <a:ext cx="4968589" cy="3017061"/>
          </a:xfrm>
        </p:spPr>
        <p:txBody>
          <a:bodyPr/>
          <a:lstStyle/>
          <a:p>
            <a:endParaRPr lang="es-CO"/>
          </a:p>
        </p:txBody>
      </p:sp>
      <p:sp>
        <p:nvSpPr>
          <p:cNvPr id="5" name="SuperiorElipse">
            <a:extLst>
              <a:ext uri="{FF2B5EF4-FFF2-40B4-BE49-F238E27FC236}">
                <a16:creationId xmlns:a16="http://schemas.microsoft.com/office/drawing/2014/main" id="{B4A4854C-97E0-4482-9482-0740A46E8AFD}"/>
              </a:ext>
            </a:extLst>
          </p:cNvPr>
          <p:cNvSpPr>
            <a:spLocks noGrp="1"/>
          </p:cNvSpPr>
          <p:nvPr>
            <p:ph type="body" sz="quarter" idx="34"/>
          </p:nvPr>
        </p:nvSpPr>
        <p:spPr>
          <a:xfrm>
            <a:off x="2248970" y="1253455"/>
            <a:ext cx="1302733" cy="792000"/>
          </a:xfrm>
        </p:spPr>
        <p:txBody>
          <a:bodyPr/>
          <a:lstStyle>
            <a:lvl1pPr marL="0" indent="0" algn="just">
              <a:buNone/>
              <a:defRPr sz="1400">
                <a:solidFill>
                  <a:schemeClr val="bg1">
                    <a:lumMod val="50000"/>
                  </a:schemeClr>
                </a:solidFill>
              </a:defRPr>
            </a:lvl1pPr>
            <a:lvl2pPr algn="just">
              <a:defRPr sz="1400">
                <a:solidFill>
                  <a:schemeClr val="bg1">
                    <a:lumMod val="50000"/>
                  </a:schemeClr>
                </a:solidFill>
              </a:defRPr>
            </a:lvl2pPr>
            <a:lvl3pPr marL="914400" indent="0" algn="just">
              <a:buNone/>
              <a:defRPr sz="1400">
                <a:solidFill>
                  <a:schemeClr val="bg1">
                    <a:lumMod val="50000"/>
                  </a:schemeClr>
                </a:solidFill>
              </a:defRPr>
            </a:lvl3pPr>
            <a:lvl4pPr algn="just">
              <a:defRPr sz="1400">
                <a:solidFill>
                  <a:schemeClr val="bg1">
                    <a:lumMod val="50000"/>
                  </a:schemeClr>
                </a:solidFill>
              </a:defRPr>
            </a:lvl4pPr>
            <a:lvl5pPr algn="just">
              <a:defRPr sz="1400">
                <a:solidFill>
                  <a:schemeClr val="bg1">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pic>
        <p:nvPicPr>
          <p:cNvPr id="22" name="Imagen 21">
            <a:extLst>
              <a:ext uri="{FF2B5EF4-FFF2-40B4-BE49-F238E27FC236}">
                <a16:creationId xmlns:a16="http://schemas.microsoft.com/office/drawing/2014/main" id="{4E0A19CC-2ED4-4975-90B7-8C3F6FCAAB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4" name="Gráfico 2">
            <a:extLst>
              <a:ext uri="{FF2B5EF4-FFF2-40B4-BE49-F238E27FC236}">
                <a16:creationId xmlns:a16="http://schemas.microsoft.com/office/drawing/2014/main" id="{FA9D4894-57B2-4362-A670-6AB20D3C3A70}"/>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0787890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diseño19">
    <p:spTree>
      <p:nvGrpSpPr>
        <p:cNvPr id="1" name=""/>
        <p:cNvGrpSpPr/>
        <p:nvPr/>
      </p:nvGrpSpPr>
      <p:grpSpPr>
        <a:xfrm>
          <a:off x="0" y="0"/>
          <a:ext cx="0" cy="0"/>
          <a:chOff x="0" y="0"/>
          <a:chExt cx="0" cy="0"/>
        </a:xfrm>
      </p:grpSpPr>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Tí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SuperiorIzq"/>
          <p:cNvSpPr>
            <a:spLocks noGrp="1"/>
          </p:cNvSpPr>
          <p:nvPr>
            <p:ph sz="quarter" idx="11"/>
          </p:nvPr>
        </p:nvSpPr>
        <p:spPr>
          <a:xfrm>
            <a:off x="130175"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SuperiorDer"/>
          <p:cNvSpPr>
            <a:spLocks noGrp="1"/>
          </p:cNvSpPr>
          <p:nvPr>
            <p:ph sz="quarter" idx="17"/>
          </p:nvPr>
        </p:nvSpPr>
        <p:spPr>
          <a:xfrm>
            <a:off x="6107502" y="1198684"/>
            <a:ext cx="5977327" cy="257968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Inferior"/>
          <p:cNvSpPr>
            <a:spLocks noGrp="1"/>
          </p:cNvSpPr>
          <p:nvPr>
            <p:ph sz="quarter" idx="18"/>
          </p:nvPr>
        </p:nvSpPr>
        <p:spPr>
          <a:xfrm>
            <a:off x="130175" y="3778250"/>
            <a:ext cx="11953875" cy="2674938"/>
          </a:xfrm>
        </p:spPr>
        <p:txBody>
          <a:bodyPr/>
          <a:lstStyle>
            <a:lvl1pPr marL="0" indent="0">
              <a:buNone/>
              <a:defRPr>
                <a:solidFill>
                  <a:schemeClr val="bg1">
                    <a:lumMod val="50000"/>
                  </a:schemeClr>
                </a:solidFill>
              </a:defRPr>
            </a:lvl1pPr>
            <a:lvl2pPr marL="457200" indent="0">
              <a:buNone/>
              <a:defRPr>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16"/>
          </p:nvPr>
        </p:nvSpPr>
        <p:spPr>
          <a:xfrm>
            <a:off x="4974852" y="6622419"/>
            <a:ext cx="2248045" cy="274637"/>
          </a:xfrm>
        </p:spPr>
        <p:txBody>
          <a:bodyPr vert="horz" lIns="91440" tIns="45720" rIns="91440" bIns="45720" rtlCol="0" anchor="ctr">
            <a:normAutofit/>
          </a:bodyPr>
          <a:lstStyle>
            <a:lvl1pPr algn="r">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indent="0" algn="ctr">
              <a:buNone/>
            </a:pPr>
            <a:endParaRPr lang="es-CO"/>
          </a:p>
        </p:txBody>
      </p:sp>
      <p:sp>
        <p:nvSpPr>
          <p:cNvPr id="10" name="Fechafinal"/>
          <p:cNvSpPr>
            <a:spLocks noGrp="1"/>
          </p:cNvSpPr>
          <p:nvPr>
            <p:ph type="body" sz="quarter" idx="19"/>
          </p:nvPr>
        </p:nvSpPr>
        <p:spPr>
          <a:xfrm>
            <a:off x="4983479" y="6428007"/>
            <a:ext cx="2248045" cy="274637"/>
          </a:xfrm>
        </p:spPr>
        <p:txBody>
          <a:bodyPr vert="horz" lIns="91440" tIns="45720" rIns="91440" bIns="45720" rtlCol="0" anchor="ctr">
            <a:normAutofit/>
          </a:bodyPr>
          <a:lstStyle>
            <a:lvl1pPr>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indent="0" algn="ctr">
              <a:buNone/>
            </a:pPr>
            <a:endParaRPr lang="es-CO"/>
          </a:p>
        </p:txBody>
      </p:sp>
      <p:pic>
        <p:nvPicPr>
          <p:cNvPr id="12" name="Gráfico 2">
            <a:extLst>
              <a:ext uri="{FF2B5EF4-FFF2-40B4-BE49-F238E27FC236}">
                <a16:creationId xmlns:a16="http://schemas.microsoft.com/office/drawing/2014/main" id="{67DE6E12-C8EE-429D-BB56-144450D60C1B}"/>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382410448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diseño20">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697901DB-A4A1-4F8C-998B-2F69ED3239F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1" name="Fechactualizacion"/>
          <p:cNvSpPr>
            <a:spLocks noGrp="1"/>
          </p:cNvSpPr>
          <p:nvPr>
            <p:ph type="body" sz="quarter" idx="14"/>
          </p:nvPr>
        </p:nvSpPr>
        <p:spPr>
          <a:xfrm>
            <a:off x="4692799" y="6610820"/>
            <a:ext cx="2674129" cy="310551"/>
          </a:xfrm>
        </p:spPr>
        <p:txBody>
          <a:bodyPr vert="horz" lIns="91440" tIns="45720" rIns="91440" bIns="45720" rtlCol="0" anchor="ctr">
            <a:normAutofit/>
          </a:bodyPr>
          <a:lstStyle>
            <a:lvl1pPr marL="0" indent="0" algn="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Fechafinal"/>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16"/>
          </p:nvPr>
        </p:nvSpPr>
        <p:spPr>
          <a:xfrm>
            <a:off x="9158807" y="1385830"/>
            <a:ext cx="2958581" cy="2244725"/>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0" name="CentroArriba">
            <a:extLst>
              <a:ext uri="{FF2B5EF4-FFF2-40B4-BE49-F238E27FC236}">
                <a16:creationId xmlns:a16="http://schemas.microsoft.com/office/drawing/2014/main" id="{C0C91CBE-902B-4000-ACD5-98AE22CAFED6}"/>
              </a:ext>
            </a:extLst>
          </p:cNvPr>
          <p:cNvSpPr>
            <a:spLocks noGrp="1"/>
          </p:cNvSpPr>
          <p:nvPr>
            <p:ph type="pic" sz="quarter" idx="28"/>
          </p:nvPr>
        </p:nvSpPr>
        <p:spPr>
          <a:xfrm>
            <a:off x="2728852" y="1064405"/>
            <a:ext cx="5760000" cy="2685092"/>
          </a:xfrm>
        </p:spPr>
        <p:txBody>
          <a:bodyPr/>
          <a:lstStyle/>
          <a:p>
            <a:endParaRPr lang="es-CO"/>
          </a:p>
        </p:txBody>
      </p:sp>
      <p:sp>
        <p:nvSpPr>
          <p:cNvPr id="12" name="InferiorIzq">
            <a:extLst>
              <a:ext uri="{FF2B5EF4-FFF2-40B4-BE49-F238E27FC236}">
                <a16:creationId xmlns:a16="http://schemas.microsoft.com/office/drawing/2014/main" id="{26F2CB69-716D-478B-AEF4-6013221BBAAD}"/>
              </a:ext>
            </a:extLst>
          </p:cNvPr>
          <p:cNvSpPr>
            <a:spLocks noGrp="1"/>
          </p:cNvSpPr>
          <p:nvPr>
            <p:ph type="pic" sz="quarter" idx="29"/>
          </p:nvPr>
        </p:nvSpPr>
        <p:spPr>
          <a:xfrm>
            <a:off x="269862" y="3773096"/>
            <a:ext cx="5760000" cy="2685092"/>
          </a:xfrm>
        </p:spPr>
        <p:txBody>
          <a:bodyPr/>
          <a:lstStyle/>
          <a:p>
            <a:endParaRPr lang="es-CO"/>
          </a:p>
        </p:txBody>
      </p:sp>
      <p:sp>
        <p:nvSpPr>
          <p:cNvPr id="13" name="InferiorDer">
            <a:extLst>
              <a:ext uri="{FF2B5EF4-FFF2-40B4-BE49-F238E27FC236}">
                <a16:creationId xmlns:a16="http://schemas.microsoft.com/office/drawing/2014/main" id="{AE600C69-4057-4B0F-853F-D0D45517601E}"/>
              </a:ext>
            </a:extLst>
          </p:cNvPr>
          <p:cNvSpPr>
            <a:spLocks noGrp="1"/>
          </p:cNvSpPr>
          <p:nvPr>
            <p:ph type="pic" sz="quarter" idx="30"/>
          </p:nvPr>
        </p:nvSpPr>
        <p:spPr>
          <a:xfrm>
            <a:off x="6029862" y="3761476"/>
            <a:ext cx="5760000" cy="2685092"/>
          </a:xfrm>
        </p:spPr>
        <p:txBody>
          <a:bodyPr/>
          <a:lstStyle/>
          <a:p>
            <a:endParaRPr lang="es-CO"/>
          </a:p>
        </p:txBody>
      </p:sp>
      <p:pic>
        <p:nvPicPr>
          <p:cNvPr id="15" name="Imagen 14">
            <a:extLst>
              <a:ext uri="{FF2B5EF4-FFF2-40B4-BE49-F238E27FC236}">
                <a16:creationId xmlns:a16="http://schemas.microsoft.com/office/drawing/2014/main" id="{7F55D715-356E-4F6F-918A-2D22587D5C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90F127F1-B3DF-47C2-9544-361BA1B4102D}"/>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4788522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diseño2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217F547-8727-4581-9FBC-299A1616D9B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FBA4B14D-417F-4518-8466-DD078DDF67DC}"/>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058781" y="6654597"/>
            <a:ext cx="2402831" cy="193278"/>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6067678" y="6435673"/>
            <a:ext cx="2402831"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11060" y="2638729"/>
            <a:ext cx="5749165" cy="184132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11060" y="4696379"/>
            <a:ext cx="5749164" cy="1962025"/>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096000" y="2697909"/>
            <a:ext cx="6015638" cy="1686590"/>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096000" y="4702225"/>
            <a:ext cx="6015638" cy="1798327"/>
          </a:xfrm>
        </p:spPr>
        <p:txBody>
          <a:body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40327" y="2335875"/>
            <a:ext cx="5278582" cy="194325"/>
          </a:xfrm>
        </p:spPr>
        <p:txBody>
          <a:bodyPr>
            <a:noAutofit/>
          </a:bodyPr>
          <a:lstStyle>
            <a:lvl1pPr marL="0" indent="0">
              <a:buNone/>
              <a:defRPr sz="1400" b="1">
                <a:solidFill>
                  <a:schemeClr val="accent3">
                    <a:lumMod val="50000"/>
                  </a:schemeClr>
                </a:solidFill>
              </a:defRPr>
            </a:lvl1pPr>
            <a:lvl2pPr>
              <a:defRPr sz="1400" b="1">
                <a:solidFill>
                  <a:schemeClr val="accent3">
                    <a:lumMod val="50000"/>
                  </a:schemeClr>
                </a:solidFill>
              </a:defRPr>
            </a:lvl2pPr>
            <a:lvl3pPr>
              <a:defRPr sz="1400" b="1">
                <a:solidFill>
                  <a:schemeClr val="accent3">
                    <a:lumMod val="50000"/>
                  </a:schemeClr>
                </a:solidFill>
              </a:defRPr>
            </a:lvl3pPr>
            <a:lvl4pPr>
              <a:defRPr sz="1400" b="1">
                <a:solidFill>
                  <a:schemeClr val="accent3">
                    <a:lumMod val="50000"/>
                  </a:schemeClr>
                </a:solidFill>
              </a:defRPr>
            </a:lvl4pPr>
            <a:lvl5pPr>
              <a:defRPr sz="1400" b="1">
                <a:solidFill>
                  <a:schemeClr val="accent3">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647323" y="4455830"/>
            <a:ext cx="4961299" cy="175926"/>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577140" y="2322759"/>
            <a:ext cx="5227088" cy="204495"/>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577140" y="4443773"/>
            <a:ext cx="5332491" cy="199178"/>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2" name="Gráfico 2">
            <a:extLst>
              <a:ext uri="{FF2B5EF4-FFF2-40B4-BE49-F238E27FC236}">
                <a16:creationId xmlns:a16="http://schemas.microsoft.com/office/drawing/2014/main" id="{B00F0AD8-1E57-4744-8F62-00069480723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47351433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diseño23">
    <p:spTree>
      <p:nvGrpSpPr>
        <p:cNvPr id="1" name=""/>
        <p:cNvGrpSpPr/>
        <p:nvPr/>
      </p:nvGrpSpPr>
      <p:grpSpPr>
        <a:xfrm>
          <a:off x="0" y="0"/>
          <a:ext cx="0" cy="0"/>
          <a:chOff x="0" y="0"/>
          <a:chExt cx="0" cy="0"/>
        </a:xfrm>
      </p:grpSpPr>
      <p:sp>
        <p:nvSpPr>
          <p:cNvPr id="2" name="Título"/>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3" name="pie de página"/>
          <p:cNvSpPr>
            <a:spLocks noGrp="1"/>
          </p:cNvSpPr>
          <p:nvPr>
            <p:ph type="ftr" sz="quarter" idx="10"/>
          </p:nvPr>
        </p:nvSpPr>
        <p:spPr/>
        <p:txBody>
          <a:bodyPr/>
          <a:lstStyle/>
          <a:p>
            <a:r>
              <a:rPr lang="es-CO"/>
              <a:t>Todos los derechos reservados para XM S.A.E.S.P.</a:t>
            </a:r>
          </a:p>
          <a:p>
            <a:endParaRPr lang="es-CO"/>
          </a:p>
        </p:txBody>
      </p:sp>
      <p:sp>
        <p:nvSpPr>
          <p:cNvPr id="4" name="Centro"/>
          <p:cNvSpPr>
            <a:spLocks noGrp="1"/>
          </p:cNvSpPr>
          <p:nvPr>
            <p:ph sz="quarter" idx="11"/>
          </p:nvPr>
        </p:nvSpPr>
        <p:spPr>
          <a:xfrm>
            <a:off x="311150" y="1268413"/>
            <a:ext cx="11550650" cy="432000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Fechactualizacion"/>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inferiorDer"/>
          <p:cNvSpPr>
            <a:spLocks noGrp="1"/>
          </p:cNvSpPr>
          <p:nvPr>
            <p:ph type="body" sz="quarter" idx="23"/>
          </p:nvPr>
        </p:nvSpPr>
        <p:spPr>
          <a:xfrm>
            <a:off x="6952891" y="6393743"/>
            <a:ext cx="4572169" cy="403872"/>
          </a:xfrm>
        </p:spPr>
        <p:txBody>
          <a:bodyPr>
            <a:normAutofit/>
          </a:bodyPr>
          <a:lstStyle>
            <a:lvl1pPr marL="0" indent="0" algn="r">
              <a:buNone/>
              <a:defRPr sz="900">
                <a:solidFill>
                  <a:schemeClr val="tx1">
                    <a:lumMod val="65000"/>
                    <a:lumOff val="35000"/>
                  </a:schemeClr>
                </a:solidFill>
              </a:defRPr>
            </a:lvl1pPr>
          </a:lstStyle>
          <a:p>
            <a:pPr lvl="0"/>
            <a:endParaRPr lang="es-CO"/>
          </a:p>
        </p:txBody>
      </p:sp>
      <p:sp>
        <p:nvSpPr>
          <p:cNvPr id="6" name="Notas"/>
          <p:cNvSpPr>
            <a:spLocks noGrp="1"/>
          </p:cNvSpPr>
          <p:nvPr>
            <p:ph type="body" sz="quarter" idx="24"/>
          </p:nvPr>
        </p:nvSpPr>
        <p:spPr>
          <a:xfrm>
            <a:off x="311150" y="5588000"/>
            <a:ext cx="11550650" cy="806450"/>
          </a:xfrm>
        </p:spPr>
        <p:txBody>
          <a:bodyPr>
            <a:noAutofit/>
          </a:bodyPr>
          <a:lstStyle>
            <a:lvl1pPr marL="0" indent="0" algn="just">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Gráfico 2">
            <a:extLst>
              <a:ext uri="{FF2B5EF4-FFF2-40B4-BE49-F238E27FC236}">
                <a16:creationId xmlns:a16="http://schemas.microsoft.com/office/drawing/2014/main" id="{AC686209-E4CE-488B-BB07-EEA9F00A91A5}"/>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34375965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ntrada a Capítulo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0"/>
            <a:ext cx="12188825" cy="3314700"/>
          </a:xfrm>
        </p:spPr>
        <p:txBody>
          <a:bodyPr/>
          <a:lstStyle/>
          <a:p>
            <a:endParaRPr lang="es-CO"/>
          </a:p>
        </p:txBody>
      </p:sp>
      <p:sp>
        <p:nvSpPr>
          <p:cNvPr id="5" name="TextBox 1">
            <a:extLst>
              <a:ext uri="{FF2B5EF4-FFF2-40B4-BE49-F238E27FC236}">
                <a16:creationId xmlns:a16="http://schemas.microsoft.com/office/drawing/2014/main" id="{C6DC2287-4B6E-4C44-BC5C-497B5DBD3CCB}"/>
              </a:ext>
            </a:extLst>
          </p:cNvPr>
          <p:cNvSpPr txBox="1"/>
          <p:nvPr userDrawn="1"/>
        </p:nvSpPr>
        <p:spPr>
          <a:xfrm>
            <a:off x="1302086" y="6463319"/>
            <a:ext cx="4114800" cy="153888"/>
          </a:xfrm>
          <a:prstGeom prst="rect">
            <a:avLst/>
          </a:prstGeom>
          <a:noFill/>
        </p:spPr>
        <p:txBody>
          <a:bodyPr wrap="square" lIns="0" tIns="0" rIns="0" bIns="0" rtlCol="0">
            <a:spAutoFit/>
          </a:bodyPr>
          <a:lstStyle/>
          <a:p>
            <a:r>
              <a:rPr lang="en-US" sz="1000">
                <a:solidFill>
                  <a:schemeClr val="bg1"/>
                </a:solidFill>
                <a:latin typeface="Arial" pitchFamily="34" charset="0"/>
                <a:cs typeface="Arial" pitchFamily="34" charset="0"/>
              </a:rPr>
              <a:t>2021 Lenovo Internal. All rights reserved.</a:t>
            </a:r>
          </a:p>
        </p:txBody>
      </p:sp>
      <p:sp>
        <p:nvSpPr>
          <p:cNvPr id="11" name="Título 1">
            <a:extLst>
              <a:ext uri="{FF2B5EF4-FFF2-40B4-BE49-F238E27FC236}">
                <a16:creationId xmlns:a16="http://schemas.microsoft.com/office/drawing/2014/main" id="{5F914E9B-B5B2-7F42-B9A6-C24409BDA73C}"/>
              </a:ext>
            </a:extLst>
          </p:cNvPr>
          <p:cNvSpPr>
            <a:spLocks noGrp="1"/>
          </p:cNvSpPr>
          <p:nvPr>
            <p:ph type="ctrTitle"/>
          </p:nvPr>
        </p:nvSpPr>
        <p:spPr>
          <a:xfrm>
            <a:off x="1524000" y="4109547"/>
            <a:ext cx="9144000" cy="1117599"/>
          </a:xfrm>
        </p:spPr>
        <p:txBody>
          <a:bodyPr anchor="b">
            <a:noAutofit/>
          </a:bodyPr>
          <a:lstStyle>
            <a:lvl1pPr algn="ctr">
              <a:lnSpc>
                <a:spcPts val="4000"/>
              </a:lnSpc>
              <a:defRPr sz="4000">
                <a:solidFill>
                  <a:schemeClr val="tx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989E4849-D49D-9C44-AE01-B649C6B83EF0}"/>
              </a:ext>
            </a:extLst>
          </p:cNvPr>
          <p:cNvSpPr>
            <a:spLocks noGrp="1"/>
          </p:cNvSpPr>
          <p:nvPr>
            <p:ph type="subTitle" idx="1"/>
          </p:nvPr>
        </p:nvSpPr>
        <p:spPr>
          <a:xfrm>
            <a:off x="1524000" y="5227146"/>
            <a:ext cx="9144000" cy="441325"/>
          </a:xfrm>
        </p:spPr>
        <p:txBody>
          <a:bodyPr>
            <a:noAutofit/>
          </a:bodyPr>
          <a:lstStyle>
            <a:lvl1pPr marL="0" indent="0" algn="ct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3" name="CuadroTexto 12">
            <a:extLst>
              <a:ext uri="{FF2B5EF4-FFF2-40B4-BE49-F238E27FC236}">
                <a16:creationId xmlns:a16="http://schemas.microsoft.com/office/drawing/2014/main" id="{5F44B918-514C-BF43-A130-AA360EBC5DD0}"/>
              </a:ext>
            </a:extLst>
          </p:cNvPr>
          <p:cNvSpPr txBox="1"/>
          <p:nvPr userDrawn="1"/>
        </p:nvSpPr>
        <p:spPr>
          <a:xfrm>
            <a:off x="3881438" y="171450"/>
            <a:ext cx="4429125" cy="276999"/>
          </a:xfrm>
          <a:prstGeom prst="rect">
            <a:avLst/>
          </a:prstGeom>
          <a:noFill/>
        </p:spPr>
        <p:txBody>
          <a:bodyPr wrap="square" rtlCol="0">
            <a:spAutoFit/>
          </a:bodyPr>
          <a:lstStyle/>
          <a:p>
            <a:pPr algn="ctr"/>
            <a:r>
              <a:rPr lang="es-CO" sz="1200">
                <a:solidFill>
                  <a:schemeClr val="bg1"/>
                </a:solidFill>
              </a:rPr>
              <a:t>Informe de Gestión 2020</a:t>
            </a:r>
          </a:p>
        </p:txBody>
      </p:sp>
      <p:pic>
        <p:nvPicPr>
          <p:cNvPr id="3" name="Gráfico 2">
            <a:extLst>
              <a:ext uri="{FF2B5EF4-FFF2-40B4-BE49-F238E27FC236}">
                <a16:creationId xmlns:a16="http://schemas.microsoft.com/office/drawing/2014/main" id="{CE92D77E-B949-CCE6-6F34-7CA2AB09A9C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114486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diseño24">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D04A3B0-5423-4D03-AE8F-4054A8BF3B1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838200" y="166567"/>
            <a:ext cx="9875808" cy="773719"/>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Izquierda"/>
          <p:cNvSpPr>
            <a:spLocks noGrp="1"/>
          </p:cNvSpPr>
          <p:nvPr>
            <p:ph type="body" sz="quarter" idx="13"/>
          </p:nvPr>
        </p:nvSpPr>
        <p:spPr>
          <a:xfrm>
            <a:off x="132694" y="5741938"/>
            <a:ext cx="5926718" cy="660720"/>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InferiorDerecha"/>
          <p:cNvSpPr>
            <a:spLocks noGrp="1"/>
          </p:cNvSpPr>
          <p:nvPr>
            <p:ph type="body" sz="quarter" idx="14"/>
          </p:nvPr>
        </p:nvSpPr>
        <p:spPr>
          <a:xfrm>
            <a:off x="6096000" y="5741938"/>
            <a:ext cx="5963306" cy="654087"/>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p:cNvSpPr>
            <a:spLocks noGrp="1"/>
          </p:cNvSpPr>
          <p:nvPr>
            <p:ph type="body" sz="quarter" idx="21"/>
          </p:nvPr>
        </p:nvSpPr>
        <p:spPr>
          <a:xfrm>
            <a:off x="4897218" y="6622419"/>
            <a:ext cx="2377039" cy="212671"/>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p:cNvSpPr>
            <a:spLocks noGrp="1"/>
          </p:cNvSpPr>
          <p:nvPr>
            <p:ph type="body" sz="quarter" idx="22"/>
          </p:nvPr>
        </p:nvSpPr>
        <p:spPr>
          <a:xfrm>
            <a:off x="4877406" y="6321453"/>
            <a:ext cx="2377039" cy="38885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SuperiorDerecha">
            <a:extLst>
              <a:ext uri="{FF2B5EF4-FFF2-40B4-BE49-F238E27FC236}">
                <a16:creationId xmlns:a16="http://schemas.microsoft.com/office/drawing/2014/main" id="{B92EE11D-070B-4555-9AC3-62DD369E1188}"/>
              </a:ext>
            </a:extLst>
          </p:cNvPr>
          <p:cNvSpPr>
            <a:spLocks noGrp="1"/>
          </p:cNvSpPr>
          <p:nvPr>
            <p:ph type="pic" sz="quarter" idx="24"/>
          </p:nvPr>
        </p:nvSpPr>
        <p:spPr>
          <a:xfrm>
            <a:off x="6096000" y="973538"/>
            <a:ext cx="5759197" cy="4659439"/>
          </a:xfrm>
        </p:spPr>
        <p:txBody>
          <a:bodyPr/>
          <a:lstStyle/>
          <a:p>
            <a:endParaRPr lang="es-419"/>
          </a:p>
        </p:txBody>
      </p:sp>
      <p:sp>
        <p:nvSpPr>
          <p:cNvPr id="13" name="SuperiorIzquierda">
            <a:extLst>
              <a:ext uri="{FF2B5EF4-FFF2-40B4-BE49-F238E27FC236}">
                <a16:creationId xmlns:a16="http://schemas.microsoft.com/office/drawing/2014/main" id="{499A78FE-EE3B-4E63-8CEA-A3497E3B75A0}"/>
              </a:ext>
            </a:extLst>
          </p:cNvPr>
          <p:cNvSpPr>
            <a:spLocks noGrp="1"/>
          </p:cNvSpPr>
          <p:nvPr>
            <p:ph type="pic" sz="quarter" idx="25"/>
          </p:nvPr>
        </p:nvSpPr>
        <p:spPr>
          <a:xfrm>
            <a:off x="132694" y="973539"/>
            <a:ext cx="5926718" cy="4666072"/>
          </a:xfrm>
        </p:spPr>
        <p:txBody>
          <a:bodyPr/>
          <a:lstStyle/>
          <a:p>
            <a:endParaRPr lang="es-419"/>
          </a:p>
        </p:txBody>
      </p:sp>
      <p:pic>
        <p:nvPicPr>
          <p:cNvPr id="12" name="Imagen 11">
            <a:extLst>
              <a:ext uri="{FF2B5EF4-FFF2-40B4-BE49-F238E27FC236}">
                <a16:creationId xmlns:a16="http://schemas.microsoft.com/office/drawing/2014/main" id="{16496421-186F-42D6-AAB6-5EC56397727B}"/>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638F2761-75E2-40B5-856B-24D0F18E27A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68769258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diseño25">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Arriba"/>
          <p:cNvSpPr>
            <a:spLocks noGrp="1"/>
          </p:cNvSpPr>
          <p:nvPr>
            <p:ph type="body" sz="quarter" idx="13"/>
          </p:nvPr>
        </p:nvSpPr>
        <p:spPr>
          <a:xfrm>
            <a:off x="100700" y="5170074"/>
            <a:ext cx="11897557" cy="580646"/>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575464"/>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92380" y="1569284"/>
            <a:ext cx="6098572" cy="3600790"/>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6190952" y="1569284"/>
            <a:ext cx="5792870" cy="3584752"/>
          </a:xfrm>
        </p:spPr>
        <p:txBody>
          <a:bodyPr/>
          <a:lstStyle/>
          <a:p>
            <a:endParaRPr lang="es-419"/>
          </a:p>
        </p:txBody>
      </p:sp>
      <p:pic>
        <p:nvPicPr>
          <p:cNvPr id="16" name="Gráfico 2">
            <a:extLst>
              <a:ext uri="{FF2B5EF4-FFF2-40B4-BE49-F238E27FC236}">
                <a16:creationId xmlns:a16="http://schemas.microsoft.com/office/drawing/2014/main" id="{716BA6CD-B8EE-4799-968D-45EFED9EF72E}"/>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9437027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diseño26">
    <p:spTree>
      <p:nvGrpSpPr>
        <p:cNvPr id="1" name=""/>
        <p:cNvGrpSpPr/>
        <p:nvPr/>
      </p:nvGrpSpPr>
      <p:grpSpPr>
        <a:xfrm>
          <a:off x="0" y="0"/>
          <a:ext cx="0" cy="0"/>
          <a:chOff x="0" y="0"/>
          <a:chExt cx="0" cy="0"/>
        </a:xfrm>
      </p:grpSpPr>
      <p:sp>
        <p:nvSpPr>
          <p:cNvPr id="2" name="Título">
            <a:extLst>
              <a:ext uri="{FF2B5EF4-FFF2-40B4-BE49-F238E27FC236}">
                <a16:creationId xmlns:a16="http://schemas.microsoft.com/office/drawing/2014/main" id="{0249D0B1-D74B-494F-8F3C-749323D8333F}"/>
              </a:ext>
            </a:extLst>
          </p:cNvPr>
          <p:cNvSpPr>
            <a:spLocks noGrp="1"/>
          </p:cNvSpPr>
          <p:nvPr>
            <p:ph type="title"/>
          </p:nvPr>
        </p:nvSpPr>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p>
        </p:txBody>
      </p:sp>
      <p:sp>
        <p:nvSpPr>
          <p:cNvPr id="3" name="pie de página">
            <a:extLst>
              <a:ext uri="{FF2B5EF4-FFF2-40B4-BE49-F238E27FC236}">
                <a16:creationId xmlns:a16="http://schemas.microsoft.com/office/drawing/2014/main" id="{FEC28FB6-7677-4A82-B80C-FABFAAE7E517}"/>
              </a:ext>
            </a:extLst>
          </p:cNvPr>
          <p:cNvSpPr>
            <a:spLocks noGrp="1"/>
          </p:cNvSpPr>
          <p:nvPr>
            <p:ph type="ftr" sz="quarter" idx="10"/>
          </p:nvPr>
        </p:nvSpPr>
        <p:spPr/>
        <p:txBody>
          <a:bodyPr/>
          <a:lstStyle/>
          <a:p>
            <a:r>
              <a:rPr lang="es-CO"/>
              <a:t>Todos los derechos reservados para XM S.A.E.S.P.</a:t>
            </a:r>
          </a:p>
          <a:p>
            <a:endParaRPr lang="es-CO" sz="1050"/>
          </a:p>
        </p:txBody>
      </p:sp>
      <p:sp>
        <p:nvSpPr>
          <p:cNvPr id="5" name="Superior">
            <a:extLst>
              <a:ext uri="{FF2B5EF4-FFF2-40B4-BE49-F238E27FC236}">
                <a16:creationId xmlns:a16="http://schemas.microsoft.com/office/drawing/2014/main" id="{72E19D73-0428-4D96-B980-A4E2ED8246A0}"/>
              </a:ext>
            </a:extLst>
          </p:cNvPr>
          <p:cNvSpPr>
            <a:spLocks noGrp="1"/>
          </p:cNvSpPr>
          <p:nvPr>
            <p:ph sz="quarter" idx="11"/>
          </p:nvPr>
        </p:nvSpPr>
        <p:spPr>
          <a:xfrm>
            <a:off x="640080" y="1354340"/>
            <a:ext cx="10848109" cy="1538490"/>
          </a:xfrm>
        </p:spPr>
        <p:txBody>
          <a:bodyPr/>
          <a:lstStyle>
            <a:lvl5pPr marL="1828800" indent="0">
              <a:buNone/>
              <a:defRPr/>
            </a:lvl5pPr>
          </a:lstStyle>
          <a:p>
            <a:pPr lvl="4"/>
            <a:endParaRPr lang="es-ES"/>
          </a:p>
        </p:txBody>
      </p:sp>
      <p:sp>
        <p:nvSpPr>
          <p:cNvPr id="8" name="Centro">
            <a:extLst>
              <a:ext uri="{FF2B5EF4-FFF2-40B4-BE49-F238E27FC236}">
                <a16:creationId xmlns:a16="http://schemas.microsoft.com/office/drawing/2014/main" id="{A0D6C9AA-CC40-417F-93E6-38AC300D7089}"/>
              </a:ext>
            </a:extLst>
          </p:cNvPr>
          <p:cNvSpPr>
            <a:spLocks noGrp="1"/>
          </p:cNvSpPr>
          <p:nvPr>
            <p:ph sz="quarter" idx="12"/>
          </p:nvPr>
        </p:nvSpPr>
        <p:spPr>
          <a:xfrm>
            <a:off x="640079" y="2892830"/>
            <a:ext cx="10848109" cy="1538490"/>
          </a:xfrm>
        </p:spPr>
        <p:txBody>
          <a:bodyPr/>
          <a:lstStyle>
            <a:lvl1pPr marL="0" indent="0">
              <a:buNone/>
              <a:defRPr/>
            </a:lvl1pPr>
          </a:lstStyle>
          <a:p>
            <a:pPr lvl="0"/>
            <a:endParaRPr lang="es-ES"/>
          </a:p>
        </p:txBody>
      </p:sp>
      <p:sp>
        <p:nvSpPr>
          <p:cNvPr id="9" name="Inferior">
            <a:extLst>
              <a:ext uri="{FF2B5EF4-FFF2-40B4-BE49-F238E27FC236}">
                <a16:creationId xmlns:a16="http://schemas.microsoft.com/office/drawing/2014/main" id="{2D5A09E6-E3D1-4964-A82F-3C44E0FA84AA}"/>
              </a:ext>
            </a:extLst>
          </p:cNvPr>
          <p:cNvSpPr>
            <a:spLocks noGrp="1"/>
          </p:cNvSpPr>
          <p:nvPr>
            <p:ph sz="quarter" idx="13"/>
          </p:nvPr>
        </p:nvSpPr>
        <p:spPr>
          <a:xfrm>
            <a:off x="640080" y="4431320"/>
            <a:ext cx="10848109" cy="1538490"/>
          </a:xfrm>
        </p:spPr>
        <p:txBody>
          <a:bodyPr/>
          <a:lstStyle>
            <a:lvl1pPr marL="0" indent="0">
              <a:buNone/>
              <a:defRPr/>
            </a:lvl1pPr>
          </a:lstStyle>
          <a:p>
            <a:pPr lvl="0"/>
            <a:endParaRPr lang="es-ES"/>
          </a:p>
        </p:txBody>
      </p:sp>
      <p:sp>
        <p:nvSpPr>
          <p:cNvPr id="11" name="Notas">
            <a:extLst>
              <a:ext uri="{FF2B5EF4-FFF2-40B4-BE49-F238E27FC236}">
                <a16:creationId xmlns:a16="http://schemas.microsoft.com/office/drawing/2014/main" id="{804C2967-16CE-4CC1-AEBA-15AEC1B4AB03}"/>
              </a:ext>
            </a:extLst>
          </p:cNvPr>
          <p:cNvSpPr>
            <a:spLocks noGrp="1"/>
          </p:cNvSpPr>
          <p:nvPr>
            <p:ph sz="quarter" idx="14"/>
          </p:nvPr>
        </p:nvSpPr>
        <p:spPr>
          <a:xfrm>
            <a:off x="639763" y="5970588"/>
            <a:ext cx="10848975" cy="488950"/>
          </a:xfrm>
        </p:spPr>
        <p:txBody>
          <a:bodyPr vert="horz" lIns="91440" tIns="45720" rIns="91440" bIns="45720" rtlCol="0">
            <a:noAutofit/>
          </a:bodyPr>
          <a:lstStyle>
            <a:lvl1pPr>
              <a:defRPr lang="es-ES" sz="1200" dirty="0">
                <a:solidFill>
                  <a:schemeClr val="tx1">
                    <a:lumMod val="50000"/>
                    <a:lumOff val="50000"/>
                  </a:schemeClr>
                </a:solidFill>
              </a:defRPr>
            </a:lvl1pPr>
          </a:lstStyle>
          <a:p>
            <a:pPr marL="0" lvl="0" indent="0">
              <a:buNone/>
            </a:pPr>
            <a:endParaRPr lang="es-ES"/>
          </a:p>
        </p:txBody>
      </p:sp>
      <p:sp>
        <p:nvSpPr>
          <p:cNvPr id="12" name="Marcador de fecha actualizacion">
            <a:extLst>
              <a:ext uri="{FF2B5EF4-FFF2-40B4-BE49-F238E27FC236}">
                <a16:creationId xmlns:a16="http://schemas.microsoft.com/office/drawing/2014/main" id="{33475483-2B4E-46A0-8E6F-30B49BB8E659}"/>
              </a:ext>
            </a:extLst>
          </p:cNvPr>
          <p:cNvSpPr>
            <a:spLocks noGrp="1"/>
          </p:cNvSpPr>
          <p:nvPr>
            <p:ph type="body" sz="quarter" idx="21"/>
          </p:nvPr>
        </p:nvSpPr>
        <p:spPr>
          <a:xfrm>
            <a:off x="4897218" y="6622419"/>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Marcador fecha corte">
            <a:extLst>
              <a:ext uri="{FF2B5EF4-FFF2-40B4-BE49-F238E27FC236}">
                <a16:creationId xmlns:a16="http://schemas.microsoft.com/office/drawing/2014/main" id="{A0761F4D-8446-4F68-9C20-07CCA2402351}"/>
              </a:ext>
            </a:extLst>
          </p:cNvPr>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4" name="Gráfico 2">
            <a:extLst>
              <a:ext uri="{FF2B5EF4-FFF2-40B4-BE49-F238E27FC236}">
                <a16:creationId xmlns:a16="http://schemas.microsoft.com/office/drawing/2014/main" id="{FB62A36E-EC4A-46E4-BCAA-24E543CC190C}"/>
              </a:ext>
            </a:extLst>
          </p:cNvPr>
          <p:cNvPicPr>
            <a:picLocks noChangeAspect="1"/>
          </p:cNvPicPr>
          <p:nvPr userDrawn="1"/>
        </p:nvPicPr>
        <p:blipFill>
          <a:blip r:embed="rId2"/>
          <a:srcRect/>
          <a:stretch/>
        </p:blipFill>
        <p:spPr>
          <a:xfrm>
            <a:off x="10951775" y="-271185"/>
            <a:ext cx="1346622" cy="1346622"/>
          </a:xfrm>
          <a:prstGeom prst="rect">
            <a:avLst/>
          </a:prstGeom>
        </p:spPr>
      </p:pic>
    </p:spTree>
    <p:extLst>
      <p:ext uri="{BB962C8B-B14F-4D97-AF65-F5344CB8AC3E}">
        <p14:creationId xmlns:p14="http://schemas.microsoft.com/office/powerpoint/2010/main" val="157194004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diseño27">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1BDCD57-6287-4620-BFB4-9FA797441BC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B746E0F1-64B9-4972-BCDD-A7EE369F9AC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260535" y="6628951"/>
            <a:ext cx="2512273" cy="229049"/>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3978067" y="662761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00400" y="2523734"/>
            <a:ext cx="5711274" cy="188687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00400" y="4486716"/>
            <a:ext cx="5711274" cy="2171689"/>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132908" y="2523735"/>
            <a:ext cx="5978730" cy="1886876"/>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132908" y="4486716"/>
            <a:ext cx="5978729" cy="2171689"/>
          </a:xfrm>
        </p:spPr>
        <p:txBody>
          <a:bodyPr/>
          <a:lstStyle>
            <a:lvl1pPr>
              <a:defRPr>
                <a:solidFill>
                  <a:schemeClr val="tx1">
                    <a:lumMod val="65000"/>
                    <a:lumOff val="35000"/>
                  </a:schemeClr>
                </a:solidFill>
              </a:defRPr>
            </a:lvl1p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07007" y="2346792"/>
            <a:ext cx="5087458" cy="221401"/>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507008" y="4248466"/>
            <a:ext cx="4961299"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446493" y="2348314"/>
            <a:ext cx="5332491" cy="242056"/>
          </a:xfrm>
        </p:spPr>
        <p:txBody>
          <a:bodyPr>
            <a:noAutofit/>
          </a:bodyPr>
          <a:lstStyle>
            <a:lvl1pPr marL="0" indent="0">
              <a:buNone/>
              <a:defRPr sz="1400" b="1">
                <a:solidFill>
                  <a:srgbClr val="FFC000"/>
                </a:solidFill>
              </a:defRPr>
            </a:lvl1pPr>
            <a:lvl2pPr>
              <a:defRPr sz="1400" b="1">
                <a:solidFill>
                  <a:srgbClr val="FFC000"/>
                </a:solidFill>
              </a:defRPr>
            </a:lvl2pPr>
            <a:lvl3pPr>
              <a:defRPr sz="1400" b="1">
                <a:solidFill>
                  <a:srgbClr val="FFC000"/>
                </a:solidFill>
              </a:defRPr>
            </a:lvl3pPr>
            <a:lvl4pPr>
              <a:defRPr sz="1400" b="1">
                <a:solidFill>
                  <a:srgbClr val="FFC000"/>
                </a:solidFill>
              </a:defRPr>
            </a:lvl4pPr>
            <a:lvl5pPr>
              <a:defRPr sz="1400" b="1">
                <a:solidFill>
                  <a:srgbClr val="FFC000"/>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446493" y="4248467"/>
            <a:ext cx="5332491"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2" name="Gráfico 2">
            <a:extLst>
              <a:ext uri="{FF2B5EF4-FFF2-40B4-BE49-F238E27FC236}">
                <a16:creationId xmlns:a16="http://schemas.microsoft.com/office/drawing/2014/main" id="{1196F7A9-1905-4CC3-91FC-4946E336BB50}"/>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72309956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diseño2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8F7A228-921B-4C2D-A72C-EA3306EADAE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728839" y="6685286"/>
            <a:ext cx="2395292" cy="18592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728840" y="6462681"/>
            <a:ext cx="2395291" cy="30842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86604" y="542205"/>
            <a:ext cx="10754436" cy="5920476"/>
          </a:xfrm>
        </p:spPr>
        <p:txBody>
          <a:bodyPr/>
          <a:lstStyle/>
          <a:p>
            <a:endParaRPr lang="es-419"/>
          </a:p>
        </p:txBody>
      </p:sp>
      <p:pic>
        <p:nvPicPr>
          <p:cNvPr id="9" name="Imagen 8">
            <a:extLst>
              <a:ext uri="{FF2B5EF4-FFF2-40B4-BE49-F238E27FC236}">
                <a16:creationId xmlns:a16="http://schemas.microsoft.com/office/drawing/2014/main" id="{91AB0C19-3FAD-4D51-966D-6B92DE85E5EC}"/>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9EABED45-294C-4EAC-AF25-65ED825DD75E}"/>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2666789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diseño29">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80D540C-B7C9-480C-AB6C-258C78595FC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6306534"/>
            <a:ext cx="11456780" cy="18858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717074" y="668862"/>
            <a:ext cx="6583680" cy="5614193"/>
          </a:xfrm>
        </p:spPr>
        <p:txBody>
          <a:bodyPr/>
          <a:lstStyle/>
          <a:p>
            <a:endParaRPr lang="es-419"/>
          </a:p>
        </p:txBody>
      </p:sp>
      <p:pic>
        <p:nvPicPr>
          <p:cNvPr id="12" name="Imagen 11">
            <a:extLst>
              <a:ext uri="{FF2B5EF4-FFF2-40B4-BE49-F238E27FC236}">
                <a16:creationId xmlns:a16="http://schemas.microsoft.com/office/drawing/2014/main" id="{3ABEA815-E9BD-4BEA-BA3B-9E42FD2CFD62}"/>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928119DE-EB4B-460F-A1F2-A3E09A14D176}"/>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97873851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diseño30">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1659EA-073E-48CE-A6D5-A9EB6E033840}"/>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815737" y="668862"/>
            <a:ext cx="8190411" cy="5764330"/>
          </a:xfrm>
        </p:spPr>
        <p:txBody>
          <a:bodyPr/>
          <a:lstStyle/>
          <a:p>
            <a:endParaRPr lang="es-419"/>
          </a:p>
        </p:txBody>
      </p:sp>
      <p:pic>
        <p:nvPicPr>
          <p:cNvPr id="9" name="Imagen 8">
            <a:extLst>
              <a:ext uri="{FF2B5EF4-FFF2-40B4-BE49-F238E27FC236}">
                <a16:creationId xmlns:a16="http://schemas.microsoft.com/office/drawing/2014/main" id="{DB1799AC-0818-4248-A3F5-EE08A7A27A5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28CAC8B4-BDEE-4CC1-8F61-F84B25BE6B6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41044397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5971986"/>
            <a:ext cx="11872284" cy="51204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68321"/>
            <a:ext cx="11123084" cy="527685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B70AB768-BE7C-49BA-8DD6-67CC902FD7B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89382537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6189679"/>
            <a:ext cx="11872284" cy="294354"/>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87594"/>
            <a:ext cx="11123084" cy="5505458"/>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29FE8F7C-60D9-4E3E-A676-EC7008C19D13}"/>
              </a:ext>
            </a:extLst>
          </p:cNvPr>
          <p:cNvPicPr>
            <a:picLocks noChangeAspect="1"/>
          </p:cNvPicPr>
          <p:nvPr userDrawn="1"/>
        </p:nvPicPr>
        <p:blipFill>
          <a:blip r:embed="rId4"/>
          <a:srcRect/>
          <a:stretch/>
        </p:blipFill>
        <p:spPr>
          <a:xfrm>
            <a:off x="11075489" y="-271185"/>
            <a:ext cx="1222907" cy="1222907"/>
          </a:xfrm>
          <a:prstGeom prst="rect">
            <a:avLst/>
          </a:prstGeom>
        </p:spPr>
      </p:pic>
    </p:spTree>
    <p:extLst>
      <p:ext uri="{BB962C8B-B14F-4D97-AF65-F5344CB8AC3E}">
        <p14:creationId xmlns:p14="http://schemas.microsoft.com/office/powerpoint/2010/main" val="283274345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diseño32">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603955" y="4648134"/>
            <a:ext cx="11123084"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603955" y="614252"/>
            <a:ext cx="11123084"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pic>
        <p:nvPicPr>
          <p:cNvPr id="15" name="Gráfico 2">
            <a:extLst>
              <a:ext uri="{FF2B5EF4-FFF2-40B4-BE49-F238E27FC236}">
                <a16:creationId xmlns:a16="http://schemas.microsoft.com/office/drawing/2014/main" id="{7EB85DAD-7970-4A2C-96F8-977DEDCDF428}"/>
              </a:ext>
            </a:extLst>
          </p:cNvPr>
          <p:cNvPicPr>
            <a:picLocks noChangeAspect="1"/>
          </p:cNvPicPr>
          <p:nvPr userDrawn="1"/>
        </p:nvPicPr>
        <p:blipFill>
          <a:blip r:embed="rId3"/>
          <a:srcRect/>
          <a:stretch/>
        </p:blipFill>
        <p:spPr>
          <a:xfrm>
            <a:off x="11159465" y="-271185"/>
            <a:ext cx="1138932" cy="1138932"/>
          </a:xfrm>
          <a:prstGeom prst="rect">
            <a:avLst/>
          </a:prstGeom>
        </p:spPr>
      </p:pic>
    </p:spTree>
    <p:extLst>
      <p:ext uri="{BB962C8B-B14F-4D97-AF65-F5344CB8AC3E}">
        <p14:creationId xmlns:p14="http://schemas.microsoft.com/office/powerpoint/2010/main" val="3708669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Entrada a Capítulo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6045C2B3-1458-8428-C6CC-9093D7D9C04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900000">
            <a:off x="-3071466" y="-1705742"/>
            <a:ext cx="8507482" cy="8573430"/>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18" name="Título 1">
            <a:extLst>
              <a:ext uri="{FF2B5EF4-FFF2-40B4-BE49-F238E27FC236}">
                <a16:creationId xmlns:a16="http://schemas.microsoft.com/office/drawing/2014/main" id="{A397D73A-E689-5D46-9160-6AEE03E1B58B}"/>
              </a:ext>
            </a:extLst>
          </p:cNvPr>
          <p:cNvSpPr>
            <a:spLocks noGrp="1"/>
          </p:cNvSpPr>
          <p:nvPr>
            <p:ph type="title"/>
          </p:nvPr>
        </p:nvSpPr>
        <p:spPr>
          <a:xfrm>
            <a:off x="1686149" y="1931315"/>
            <a:ext cx="4409851" cy="1874231"/>
          </a:xfrm>
        </p:spPr>
        <p:txBody>
          <a:bodyPr anchor="b">
            <a:noAutofit/>
          </a:bodyPr>
          <a:lstStyle>
            <a:lvl1pPr>
              <a:lnSpc>
                <a:spcPts val="4000"/>
              </a:lnSpc>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0EE60F8C-EF8A-F541-AA2B-AFC23A1B3CB2}"/>
              </a:ext>
            </a:extLst>
          </p:cNvPr>
          <p:cNvSpPr>
            <a:spLocks noGrp="1"/>
          </p:cNvSpPr>
          <p:nvPr>
            <p:ph type="body" idx="1"/>
          </p:nvPr>
        </p:nvSpPr>
        <p:spPr>
          <a:xfrm>
            <a:off x="1686149" y="3847528"/>
            <a:ext cx="4409851" cy="901699"/>
          </a:xfrm>
        </p:spPr>
        <p:txBody>
          <a:bodyPr>
            <a:noAutofit/>
          </a:bodyPr>
          <a:lstStyle>
            <a:lvl1pPr marL="0" indent="0">
              <a:buNone/>
              <a:defRPr sz="2000">
                <a:solidFill>
                  <a:schemeClr val="accent3">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7" name="Gráfico 2">
            <a:extLst>
              <a:ext uri="{FF2B5EF4-FFF2-40B4-BE49-F238E27FC236}">
                <a16:creationId xmlns:a16="http://schemas.microsoft.com/office/drawing/2014/main" id="{611261F4-CDB2-37DB-9AC0-B4824DE05795}"/>
              </a:ext>
            </a:extLst>
          </p:cNvPr>
          <p:cNvPicPr>
            <a:picLocks noChangeAspect="1"/>
          </p:cNvPicPr>
          <p:nvPr userDrawn="1"/>
        </p:nvPicPr>
        <p:blipFill>
          <a:blip r:embed="rId5"/>
          <a:srcRect/>
          <a:stretch/>
        </p:blipFill>
        <p:spPr>
          <a:xfrm>
            <a:off x="0" y="0"/>
            <a:ext cx="1384295" cy="1384295"/>
          </a:xfrm>
          <a:prstGeom prst="rect">
            <a:avLst/>
          </a:prstGeom>
        </p:spPr>
      </p:pic>
    </p:spTree>
    <p:extLst>
      <p:ext uri="{BB962C8B-B14F-4D97-AF65-F5344CB8AC3E}">
        <p14:creationId xmlns:p14="http://schemas.microsoft.com/office/powerpoint/2010/main" val="156086318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diseño32_1">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2260718" y="4609042"/>
            <a:ext cx="7809557"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1131339" y="628049"/>
            <a:ext cx="10068313"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pic>
        <p:nvPicPr>
          <p:cNvPr id="15" name="Gráfico 2">
            <a:extLst>
              <a:ext uri="{FF2B5EF4-FFF2-40B4-BE49-F238E27FC236}">
                <a16:creationId xmlns:a16="http://schemas.microsoft.com/office/drawing/2014/main" id="{C89DA419-F452-4D85-A95F-FD8825DEEE6F}"/>
              </a:ext>
            </a:extLst>
          </p:cNvPr>
          <p:cNvPicPr>
            <a:picLocks noChangeAspect="1"/>
          </p:cNvPicPr>
          <p:nvPr userDrawn="1"/>
        </p:nvPicPr>
        <p:blipFill>
          <a:blip r:embed="rId3"/>
          <a:srcRect/>
          <a:stretch/>
        </p:blipFill>
        <p:spPr>
          <a:xfrm>
            <a:off x="11028835" y="-271185"/>
            <a:ext cx="1269561" cy="1269561"/>
          </a:xfrm>
          <a:prstGeom prst="rect">
            <a:avLst/>
          </a:prstGeom>
        </p:spPr>
      </p:pic>
    </p:spTree>
    <p:extLst>
      <p:ext uri="{BB962C8B-B14F-4D97-AF65-F5344CB8AC3E}">
        <p14:creationId xmlns:p14="http://schemas.microsoft.com/office/powerpoint/2010/main" val="334996724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diseño33">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CDF11BE-C6D9-4B3A-B7DE-A2093D0FF89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016798"/>
            <a:ext cx="5984875" cy="2566264"/>
          </a:xfrm>
        </p:spPr>
        <p:txBody>
          <a:bodyPr/>
          <a:lstStyle/>
          <a:p>
            <a:endParaRPr lang="es-CO"/>
          </a:p>
        </p:txBody>
      </p:sp>
      <p:sp>
        <p:nvSpPr>
          <p:cNvPr id="16" name="Inferior">
            <a:extLst>
              <a:ext uri="{FF2B5EF4-FFF2-40B4-BE49-F238E27FC236}">
                <a16:creationId xmlns:a16="http://schemas.microsoft.com/office/drawing/2014/main" id="{58562EB2-DE88-4B2B-BDDA-A5DE7CBAFFDF}"/>
              </a:ext>
            </a:extLst>
          </p:cNvPr>
          <p:cNvSpPr>
            <a:spLocks noGrp="1"/>
          </p:cNvSpPr>
          <p:nvPr>
            <p:ph type="pic" sz="quarter" idx="30"/>
          </p:nvPr>
        </p:nvSpPr>
        <p:spPr>
          <a:xfrm>
            <a:off x="2899520" y="3681093"/>
            <a:ext cx="5984875" cy="2566264"/>
          </a:xfrm>
        </p:spPr>
        <p:txBody>
          <a:bodyPr/>
          <a:lstStyle/>
          <a:p>
            <a:endParaRPr lang="es-CO"/>
          </a:p>
        </p:txBody>
      </p:sp>
      <p:pic>
        <p:nvPicPr>
          <p:cNvPr id="13" name="Imagen 12">
            <a:extLst>
              <a:ext uri="{FF2B5EF4-FFF2-40B4-BE49-F238E27FC236}">
                <a16:creationId xmlns:a16="http://schemas.microsoft.com/office/drawing/2014/main" id="{997F3B6C-AB30-4067-BF1A-CC0201A7F9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7" name="Gráfico 2">
            <a:extLst>
              <a:ext uri="{FF2B5EF4-FFF2-40B4-BE49-F238E27FC236}">
                <a16:creationId xmlns:a16="http://schemas.microsoft.com/office/drawing/2014/main" id="{895871C2-25A9-40F4-9177-91E652DDFB88}"/>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73255308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diseño34">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B1A695A-708F-4050-AED9-222FC614D008}"/>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Centro">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876607"/>
            <a:ext cx="5984875" cy="2566264"/>
          </a:xfrm>
        </p:spPr>
        <p:txBody>
          <a:bodyPr/>
          <a:lstStyle/>
          <a:p>
            <a:endParaRPr lang="es-CO"/>
          </a:p>
        </p:txBody>
      </p:sp>
      <p:pic>
        <p:nvPicPr>
          <p:cNvPr id="10" name="Imagen 9">
            <a:extLst>
              <a:ext uri="{FF2B5EF4-FFF2-40B4-BE49-F238E27FC236}">
                <a16:creationId xmlns:a16="http://schemas.microsoft.com/office/drawing/2014/main" id="{C667155A-0C8D-4CE4-9126-D1663A4F128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Gráfico 2">
            <a:extLst>
              <a:ext uri="{FF2B5EF4-FFF2-40B4-BE49-F238E27FC236}">
                <a16:creationId xmlns:a16="http://schemas.microsoft.com/office/drawing/2014/main" id="{2517FB17-E3EE-4886-A11D-4C4E869E3632}"/>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09277956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diseño35">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B1A695A-708F-4050-AED9-222FC614D008}"/>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319678" y="6105353"/>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Centro">
            <a:extLst>
              <a:ext uri="{FF2B5EF4-FFF2-40B4-BE49-F238E27FC236}">
                <a16:creationId xmlns:a16="http://schemas.microsoft.com/office/drawing/2014/main" id="{1BFB0C64-0887-4D06-A7AE-D0641DF2B8AA}"/>
              </a:ext>
            </a:extLst>
          </p:cNvPr>
          <p:cNvSpPr>
            <a:spLocks noGrp="1"/>
          </p:cNvSpPr>
          <p:nvPr>
            <p:ph type="pic" sz="quarter" idx="28"/>
          </p:nvPr>
        </p:nvSpPr>
        <p:spPr>
          <a:xfrm>
            <a:off x="2203554" y="1937415"/>
            <a:ext cx="7465102" cy="3010186"/>
          </a:xfrm>
        </p:spPr>
        <p:txBody>
          <a:bodyPr/>
          <a:lstStyle/>
          <a:p>
            <a:endParaRPr lang="es-CO"/>
          </a:p>
        </p:txBody>
      </p:sp>
      <p:pic>
        <p:nvPicPr>
          <p:cNvPr id="10" name="Imagen 9">
            <a:extLst>
              <a:ext uri="{FF2B5EF4-FFF2-40B4-BE49-F238E27FC236}">
                <a16:creationId xmlns:a16="http://schemas.microsoft.com/office/drawing/2014/main" id="{C667155A-0C8D-4CE4-9126-D1663A4F1283}"/>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Descripcion">
            <a:extLst>
              <a:ext uri="{FF2B5EF4-FFF2-40B4-BE49-F238E27FC236}">
                <a16:creationId xmlns:a16="http://schemas.microsoft.com/office/drawing/2014/main" id="{9F6C6475-E0AA-440A-83C1-7BEDD5EDA96F}"/>
              </a:ext>
            </a:extLst>
          </p:cNvPr>
          <p:cNvSpPr>
            <a:spLocks noGrp="1"/>
          </p:cNvSpPr>
          <p:nvPr>
            <p:ph type="body" sz="quarter" idx="29"/>
          </p:nvPr>
        </p:nvSpPr>
        <p:spPr>
          <a:xfrm>
            <a:off x="3492708" y="1274348"/>
            <a:ext cx="4886794" cy="379129"/>
          </a:xfrm>
        </p:spPr>
        <p:txBody>
          <a:bodyPr>
            <a:noAutofit/>
          </a:bodyPr>
          <a:lstStyle>
            <a:lvl1pPr marL="0" indent="0" algn="l">
              <a:buNone/>
              <a:defRPr sz="12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pic>
        <p:nvPicPr>
          <p:cNvPr id="16" name="Gráfico 2">
            <a:extLst>
              <a:ext uri="{FF2B5EF4-FFF2-40B4-BE49-F238E27FC236}">
                <a16:creationId xmlns:a16="http://schemas.microsoft.com/office/drawing/2014/main" id="{B09CE1C5-C403-49C2-BCDD-B1F4126369F7}"/>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27382595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diseño_36">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795337" y="992777"/>
            <a:ext cx="10601325" cy="3512005"/>
          </a:xfrm>
        </p:spPr>
        <p:txBody>
          <a:bodyPr>
            <a:noAutofit/>
          </a:bodyPr>
          <a:lstStyle>
            <a:lvl1pPr marL="0" indent="0" algn="just">
              <a:buNone/>
              <a:defRPr sz="12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795337" y="4667982"/>
            <a:ext cx="10601324" cy="161507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5D26EC15-8DC3-4E3A-8BD0-894E7888312F}"/>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57786695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diseño_37">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1401" y="-2046"/>
            <a:ext cx="12192000" cy="6860046"/>
          </a:xfrm>
          <a:prstGeom prst="rect">
            <a:avLst/>
          </a:prstGeom>
        </p:spPr>
      </p:pic>
      <p:sp>
        <p:nvSpPr>
          <p:cNvPr id="10" name="Fechactualizacion"/>
          <p:cNvSpPr>
            <a:spLocks noGrp="1"/>
          </p:cNvSpPr>
          <p:nvPr>
            <p:ph type="body" sz="quarter" idx="16"/>
          </p:nvPr>
        </p:nvSpPr>
        <p:spPr>
          <a:xfrm>
            <a:off x="4662217" y="6637667"/>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7" name="Fechafinal"/>
          <p:cNvSpPr>
            <a:spLocks noGrp="1"/>
          </p:cNvSpPr>
          <p:nvPr>
            <p:ph type="body" sz="quarter" idx="17"/>
          </p:nvPr>
        </p:nvSpPr>
        <p:spPr>
          <a:xfrm>
            <a:off x="4662217" y="6392810"/>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173666" y="110512"/>
            <a:ext cx="10974125"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pic>
        <p:nvPicPr>
          <p:cNvPr id="13" name="Picture 2" descr="MapaColombia2.png">
            <a:extLst>
              <a:ext uri="{FF2B5EF4-FFF2-40B4-BE49-F238E27FC236}">
                <a16:creationId xmlns:a16="http://schemas.microsoft.com/office/drawing/2014/main" id="{57742F7F-D6A2-4AEC-92D4-978355AECD50}"/>
              </a:ext>
            </a:extLst>
          </p:cNvPr>
          <p:cNvPicPr>
            <a:picLocks noChangeAspect="1"/>
          </p:cNvPicPr>
          <p:nvPr userDrawn="1"/>
        </p:nvPicPr>
        <p:blipFill rotWithShape="1">
          <a:blip r:embed="rId3"/>
          <a:srcRect t="3026"/>
          <a:stretch/>
        </p:blipFill>
        <p:spPr>
          <a:xfrm>
            <a:off x="1819267" y="737685"/>
            <a:ext cx="4951223" cy="4678369"/>
          </a:xfrm>
          <a:prstGeom prst="rect">
            <a:avLst/>
          </a:prstGeom>
        </p:spPr>
      </p:pic>
      <p:sp>
        <p:nvSpPr>
          <p:cNvPr id="14" name="ANTIOQUIA">
            <a:extLst>
              <a:ext uri="{FF2B5EF4-FFF2-40B4-BE49-F238E27FC236}">
                <a16:creationId xmlns:a16="http://schemas.microsoft.com/office/drawing/2014/main" id="{0F2DBCDE-6B78-474E-B3EA-A88DE4F4FFF1}"/>
              </a:ext>
            </a:extLst>
          </p:cNvPr>
          <p:cNvSpPr>
            <a:spLocks noGrp="1"/>
          </p:cNvSpPr>
          <p:nvPr>
            <p:ph type="pic" sz="quarter" idx="28"/>
          </p:nvPr>
        </p:nvSpPr>
        <p:spPr>
          <a:xfrm>
            <a:off x="1371595" y="1164072"/>
            <a:ext cx="2565863" cy="621990"/>
          </a:xfrm>
        </p:spPr>
        <p:txBody>
          <a:bodyPr/>
          <a:lstStyle/>
          <a:p>
            <a:endParaRPr lang="es-CO"/>
          </a:p>
        </p:txBody>
      </p:sp>
      <p:sp>
        <p:nvSpPr>
          <p:cNvPr id="15" name="CHOCO">
            <a:extLst>
              <a:ext uri="{FF2B5EF4-FFF2-40B4-BE49-F238E27FC236}">
                <a16:creationId xmlns:a16="http://schemas.microsoft.com/office/drawing/2014/main" id="{5B10FEA7-433A-4B6B-B01D-531E5F1A61C3}"/>
              </a:ext>
            </a:extLst>
          </p:cNvPr>
          <p:cNvSpPr>
            <a:spLocks noGrp="1"/>
          </p:cNvSpPr>
          <p:nvPr>
            <p:ph type="pic" sz="quarter" idx="29"/>
          </p:nvPr>
        </p:nvSpPr>
        <p:spPr>
          <a:xfrm>
            <a:off x="292157" y="2035038"/>
            <a:ext cx="2882283" cy="354821"/>
          </a:xfrm>
        </p:spPr>
        <p:txBody>
          <a:bodyPr/>
          <a:lstStyle/>
          <a:p>
            <a:endParaRPr lang="es-CO"/>
          </a:p>
        </p:txBody>
      </p:sp>
      <p:sp>
        <p:nvSpPr>
          <p:cNvPr id="16" name="CQR">
            <a:extLst>
              <a:ext uri="{FF2B5EF4-FFF2-40B4-BE49-F238E27FC236}">
                <a16:creationId xmlns:a16="http://schemas.microsoft.com/office/drawing/2014/main" id="{BB71373E-935A-4688-971A-CBAADCFFBF27}"/>
              </a:ext>
            </a:extLst>
          </p:cNvPr>
          <p:cNvSpPr>
            <a:spLocks noGrp="1"/>
          </p:cNvSpPr>
          <p:nvPr>
            <p:ph type="pic" sz="quarter" idx="30"/>
          </p:nvPr>
        </p:nvSpPr>
        <p:spPr>
          <a:xfrm>
            <a:off x="106695" y="3045148"/>
            <a:ext cx="2766259" cy="900000"/>
          </a:xfrm>
        </p:spPr>
        <p:txBody>
          <a:bodyPr/>
          <a:lstStyle/>
          <a:p>
            <a:endParaRPr lang="es-CO"/>
          </a:p>
        </p:txBody>
      </p:sp>
      <p:sp>
        <p:nvSpPr>
          <p:cNvPr id="17" name="VALLE">
            <a:extLst>
              <a:ext uri="{FF2B5EF4-FFF2-40B4-BE49-F238E27FC236}">
                <a16:creationId xmlns:a16="http://schemas.microsoft.com/office/drawing/2014/main" id="{BCCACCBB-D290-4C29-9502-9D6B4C895EEC}"/>
              </a:ext>
            </a:extLst>
          </p:cNvPr>
          <p:cNvSpPr>
            <a:spLocks noGrp="1"/>
          </p:cNvSpPr>
          <p:nvPr>
            <p:ph type="pic" sz="quarter" idx="31"/>
          </p:nvPr>
        </p:nvSpPr>
        <p:spPr>
          <a:xfrm>
            <a:off x="50405" y="4487284"/>
            <a:ext cx="3986561" cy="721278"/>
          </a:xfrm>
        </p:spPr>
        <p:txBody>
          <a:bodyPr/>
          <a:lstStyle/>
          <a:p>
            <a:endParaRPr lang="es-CO"/>
          </a:p>
        </p:txBody>
      </p:sp>
      <p:sp>
        <p:nvSpPr>
          <p:cNvPr id="30" name="CARIBE">
            <a:extLst>
              <a:ext uri="{FF2B5EF4-FFF2-40B4-BE49-F238E27FC236}">
                <a16:creationId xmlns:a16="http://schemas.microsoft.com/office/drawing/2014/main" id="{43D0C70A-33AA-4EB0-BB2B-B765BBA991FA}"/>
              </a:ext>
            </a:extLst>
          </p:cNvPr>
          <p:cNvSpPr>
            <a:spLocks noGrp="1"/>
          </p:cNvSpPr>
          <p:nvPr>
            <p:ph type="pic" sz="quarter" idx="39"/>
          </p:nvPr>
        </p:nvSpPr>
        <p:spPr>
          <a:xfrm>
            <a:off x="4928760" y="658177"/>
            <a:ext cx="3596050" cy="540000"/>
          </a:xfrm>
        </p:spPr>
        <p:txBody>
          <a:bodyPr/>
          <a:lstStyle/>
          <a:p>
            <a:endParaRPr lang="es-CO"/>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4"/>
          <a:stretch>
            <a:fillRect/>
          </a:stretch>
        </p:blipFill>
        <p:spPr>
          <a:xfrm>
            <a:off x="1401" y="6629400"/>
            <a:ext cx="2486025" cy="228600"/>
          </a:xfrm>
          <a:prstGeom prst="rect">
            <a:avLst/>
          </a:prstGeom>
        </p:spPr>
      </p:pic>
      <p:sp>
        <p:nvSpPr>
          <p:cNvPr id="20" name="GUAVIARE">
            <a:extLst>
              <a:ext uri="{FF2B5EF4-FFF2-40B4-BE49-F238E27FC236}">
                <a16:creationId xmlns:a16="http://schemas.microsoft.com/office/drawing/2014/main" id="{2981E50D-6DB0-4A12-A5EE-E3DDF7FF3D26}"/>
              </a:ext>
            </a:extLst>
          </p:cNvPr>
          <p:cNvSpPr>
            <a:spLocks noGrp="1"/>
          </p:cNvSpPr>
          <p:nvPr>
            <p:ph type="pic" sz="quarter" idx="34"/>
          </p:nvPr>
        </p:nvSpPr>
        <p:spPr>
          <a:xfrm>
            <a:off x="5356065" y="4060542"/>
            <a:ext cx="3201751" cy="669168"/>
          </a:xfrm>
        </p:spPr>
        <p:txBody>
          <a:bodyPr/>
          <a:lstStyle/>
          <a:p>
            <a:endParaRPr lang="es-CO"/>
          </a:p>
        </p:txBody>
      </p:sp>
      <p:sp>
        <p:nvSpPr>
          <p:cNvPr id="22" name="ORIENTE">
            <a:extLst>
              <a:ext uri="{FF2B5EF4-FFF2-40B4-BE49-F238E27FC236}">
                <a16:creationId xmlns:a16="http://schemas.microsoft.com/office/drawing/2014/main" id="{0C5D19C5-C037-4C75-B817-38A213A08B57}"/>
              </a:ext>
            </a:extLst>
          </p:cNvPr>
          <p:cNvSpPr>
            <a:spLocks noGrp="1"/>
          </p:cNvSpPr>
          <p:nvPr>
            <p:ph type="pic" sz="quarter" idx="36"/>
          </p:nvPr>
        </p:nvSpPr>
        <p:spPr>
          <a:xfrm>
            <a:off x="5481328" y="1256549"/>
            <a:ext cx="3465242" cy="1620000"/>
          </a:xfrm>
        </p:spPr>
        <p:txBody>
          <a:bodyPr/>
          <a:lstStyle/>
          <a:p>
            <a:endParaRPr lang="es-CO"/>
          </a:p>
        </p:txBody>
      </p:sp>
      <p:sp>
        <p:nvSpPr>
          <p:cNvPr id="21" name="CENTRO">
            <a:extLst>
              <a:ext uri="{FF2B5EF4-FFF2-40B4-BE49-F238E27FC236}">
                <a16:creationId xmlns:a16="http://schemas.microsoft.com/office/drawing/2014/main" id="{D6F53627-189C-4BAD-B27D-0B5A52FA2580}"/>
              </a:ext>
            </a:extLst>
          </p:cNvPr>
          <p:cNvSpPr>
            <a:spLocks noGrp="1"/>
          </p:cNvSpPr>
          <p:nvPr>
            <p:ph type="pic" sz="quarter" idx="35"/>
          </p:nvPr>
        </p:nvSpPr>
        <p:spPr>
          <a:xfrm>
            <a:off x="6016017" y="3029991"/>
            <a:ext cx="3384114" cy="548636"/>
          </a:xfrm>
        </p:spPr>
        <p:txBody>
          <a:bodyPr/>
          <a:lstStyle/>
          <a:p>
            <a:endParaRPr lang="es-CO"/>
          </a:p>
        </p:txBody>
      </p:sp>
      <p:sp>
        <p:nvSpPr>
          <p:cNvPr id="18" name="SUR">
            <a:extLst>
              <a:ext uri="{FF2B5EF4-FFF2-40B4-BE49-F238E27FC236}">
                <a16:creationId xmlns:a16="http://schemas.microsoft.com/office/drawing/2014/main" id="{52DA88A9-FD00-4FE1-8F92-0DA986FE2B5F}"/>
              </a:ext>
            </a:extLst>
          </p:cNvPr>
          <p:cNvSpPr>
            <a:spLocks noGrp="1"/>
          </p:cNvSpPr>
          <p:nvPr>
            <p:ph type="pic" sz="quarter" idx="32"/>
          </p:nvPr>
        </p:nvSpPr>
        <p:spPr>
          <a:xfrm>
            <a:off x="390441" y="5341120"/>
            <a:ext cx="3783261" cy="1263029"/>
          </a:xfrm>
        </p:spPr>
        <p:txBody>
          <a:bodyPr/>
          <a:lstStyle/>
          <a:p>
            <a:endParaRPr lang="es-CO"/>
          </a:p>
        </p:txBody>
      </p:sp>
      <p:sp>
        <p:nvSpPr>
          <p:cNvPr id="19" name="THC">
            <a:extLst>
              <a:ext uri="{FF2B5EF4-FFF2-40B4-BE49-F238E27FC236}">
                <a16:creationId xmlns:a16="http://schemas.microsoft.com/office/drawing/2014/main" id="{D10DE5A6-4AC7-432D-A6E0-90D04BC2962D}"/>
              </a:ext>
            </a:extLst>
          </p:cNvPr>
          <p:cNvSpPr>
            <a:spLocks noGrp="1"/>
          </p:cNvSpPr>
          <p:nvPr>
            <p:ph type="pic" sz="quarter" idx="33"/>
          </p:nvPr>
        </p:nvSpPr>
        <p:spPr>
          <a:xfrm>
            <a:off x="4484638" y="5208562"/>
            <a:ext cx="3201751" cy="721278"/>
          </a:xfrm>
        </p:spPr>
        <p:txBody>
          <a:bodyPr/>
          <a:lstStyle/>
          <a:p>
            <a:endParaRPr lang="es-CO"/>
          </a:p>
        </p:txBody>
      </p:sp>
      <p:sp>
        <p:nvSpPr>
          <p:cNvPr id="24" name="Regiones">
            <a:extLst>
              <a:ext uri="{FF2B5EF4-FFF2-40B4-BE49-F238E27FC236}">
                <a16:creationId xmlns:a16="http://schemas.microsoft.com/office/drawing/2014/main" id="{8984D8D7-26A5-4D35-9F23-CB0E622CD65B}"/>
              </a:ext>
            </a:extLst>
          </p:cNvPr>
          <p:cNvSpPr>
            <a:spLocks noGrp="1"/>
          </p:cNvSpPr>
          <p:nvPr>
            <p:ph type="pic" sz="quarter" idx="38"/>
          </p:nvPr>
        </p:nvSpPr>
        <p:spPr>
          <a:xfrm>
            <a:off x="8728968" y="4060542"/>
            <a:ext cx="3384114" cy="2730384"/>
          </a:xfrm>
        </p:spPr>
        <p:txBody>
          <a:bodyPr/>
          <a:lstStyle/>
          <a:p>
            <a:endParaRPr lang="es-CO"/>
          </a:p>
        </p:txBody>
      </p:sp>
      <p:sp>
        <p:nvSpPr>
          <p:cNvPr id="23" name="descripcion">
            <a:extLst>
              <a:ext uri="{FF2B5EF4-FFF2-40B4-BE49-F238E27FC236}">
                <a16:creationId xmlns:a16="http://schemas.microsoft.com/office/drawing/2014/main" id="{E461CD99-7E18-4EEF-AAA8-768CFB396C2A}"/>
              </a:ext>
            </a:extLst>
          </p:cNvPr>
          <p:cNvSpPr>
            <a:spLocks noGrp="1"/>
          </p:cNvSpPr>
          <p:nvPr>
            <p:ph type="body" sz="quarter" idx="18"/>
          </p:nvPr>
        </p:nvSpPr>
        <p:spPr>
          <a:xfrm>
            <a:off x="9528183" y="812569"/>
            <a:ext cx="2557122" cy="2063980"/>
          </a:xfrm>
        </p:spPr>
        <p:txBody>
          <a:bodyPr>
            <a:noAutofit/>
          </a:bodyPr>
          <a:lstStyle>
            <a:lvl1pPr marL="0" indent="0" algn="just">
              <a:buNone/>
              <a:defRPr sz="10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25" name="Gráfico 2">
            <a:extLst>
              <a:ext uri="{FF2B5EF4-FFF2-40B4-BE49-F238E27FC236}">
                <a16:creationId xmlns:a16="http://schemas.microsoft.com/office/drawing/2014/main" id="{EC28F960-72A9-4292-991F-8BEC61188DB7}"/>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260756755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diseño_3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231581"/>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795337" y="992777"/>
            <a:ext cx="10601325" cy="5290279"/>
          </a:xfrm>
        </p:spPr>
        <p:txBody>
          <a:bodyPr>
            <a:noAutofit/>
          </a:bodyPr>
          <a:lstStyle>
            <a:lvl1pPr marL="0" indent="0" algn="just">
              <a:buNone/>
              <a:defRPr sz="1200">
                <a:solidFill>
                  <a:schemeClr val="tx1"/>
                </a:solidFill>
                <a:latin typeface="Arial" panose="020B0604020202020204" pitchFamily="34" charset="0"/>
                <a:cs typeface="Arial" panose="020B0604020202020204" pitchFamily="34" charset="0"/>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Gráfico 2">
            <a:extLst>
              <a:ext uri="{FF2B5EF4-FFF2-40B4-BE49-F238E27FC236}">
                <a16:creationId xmlns:a16="http://schemas.microsoft.com/office/drawing/2014/main" id="{4EBCE708-A4E5-48A6-9E4E-0BD7477E8579}"/>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51956170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diseño39">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3C37B3-D3E7-40C2-96B9-FB58883E8531}"/>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8" name="Inferior">
            <a:extLst>
              <a:ext uri="{FF2B5EF4-FFF2-40B4-BE49-F238E27FC236}">
                <a16:creationId xmlns:a16="http://schemas.microsoft.com/office/drawing/2014/main" id="{91E65F00-0873-45D3-8609-D1F21D4C2597}"/>
              </a:ext>
            </a:extLst>
          </p:cNvPr>
          <p:cNvSpPr>
            <a:spLocks noGrp="1"/>
          </p:cNvSpPr>
          <p:nvPr>
            <p:ph type="pic" sz="quarter" idx="20"/>
          </p:nvPr>
        </p:nvSpPr>
        <p:spPr>
          <a:xfrm>
            <a:off x="534458" y="2349176"/>
            <a:ext cx="11123084" cy="3895148"/>
          </a:xfrm>
        </p:spPr>
        <p:txBody>
          <a:bodyPr/>
          <a:lstStyle/>
          <a:p>
            <a:endParaRPr lang="es-419"/>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731433"/>
            <a:ext cx="11123084" cy="1506340"/>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5672BC93-8E73-4C83-8438-884A0E5B46A8}"/>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15790906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diseño40">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279D4B-66D6-4923-9B04-8EB56DF0BD8F}"/>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Fechactualizacion">
            <a:extLst>
              <a:ext uri="{FF2B5EF4-FFF2-40B4-BE49-F238E27FC236}">
                <a16:creationId xmlns:a16="http://schemas.microsoft.com/office/drawing/2014/main" id="{A5D1911A-97F9-4CCB-952E-A9E5CF01D944}"/>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857AC42A-0C85-4CEA-8619-08DE403705D5}"/>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FDE9F53D-8233-483E-AE80-A78DA2B50CC9}"/>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Centro">
            <a:extLst>
              <a:ext uri="{FF2B5EF4-FFF2-40B4-BE49-F238E27FC236}">
                <a16:creationId xmlns:a16="http://schemas.microsoft.com/office/drawing/2014/main" id="{00E264FD-469A-47CA-8F61-D058D1E2D3E1}"/>
              </a:ext>
            </a:extLst>
          </p:cNvPr>
          <p:cNvSpPr>
            <a:spLocks noGrp="1"/>
          </p:cNvSpPr>
          <p:nvPr>
            <p:ph type="pic" sz="quarter" idx="19"/>
          </p:nvPr>
        </p:nvSpPr>
        <p:spPr>
          <a:xfrm>
            <a:off x="142875" y="606101"/>
            <a:ext cx="11887200" cy="5803577"/>
          </a:xfrm>
        </p:spPr>
        <p:txBody>
          <a:bodyPr/>
          <a:lstStyle/>
          <a:p>
            <a:endParaRPr lang="es-419"/>
          </a:p>
        </p:txBody>
      </p:sp>
      <p:pic>
        <p:nvPicPr>
          <p:cNvPr id="10" name="Imagen 9">
            <a:extLst>
              <a:ext uri="{FF2B5EF4-FFF2-40B4-BE49-F238E27FC236}">
                <a16:creationId xmlns:a16="http://schemas.microsoft.com/office/drawing/2014/main" id="{86419B95-FFCE-4E5F-BA40-6B579A1A3A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Gráfico 2">
            <a:extLst>
              <a:ext uri="{FF2B5EF4-FFF2-40B4-BE49-F238E27FC236}">
                <a16:creationId xmlns:a16="http://schemas.microsoft.com/office/drawing/2014/main" id="{FE211E45-8059-443C-BF0F-DD3894BA0768}"/>
              </a:ext>
            </a:extLst>
          </p:cNvPr>
          <p:cNvPicPr>
            <a:picLocks noChangeAspect="1"/>
          </p:cNvPicPr>
          <p:nvPr userDrawn="1"/>
        </p:nvPicPr>
        <p:blipFill>
          <a:blip r:embed="rId4"/>
          <a:srcRect/>
          <a:stretch/>
        </p:blipFill>
        <p:spPr>
          <a:xfrm>
            <a:off x="11122089" y="-271185"/>
            <a:ext cx="1176307" cy="1176307"/>
          </a:xfrm>
          <a:prstGeom prst="rect">
            <a:avLst/>
          </a:prstGeom>
        </p:spPr>
      </p:pic>
    </p:spTree>
    <p:extLst>
      <p:ext uri="{BB962C8B-B14F-4D97-AF65-F5344CB8AC3E}">
        <p14:creationId xmlns:p14="http://schemas.microsoft.com/office/powerpoint/2010/main" val="91073375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diseño4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23485" y="13991"/>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925569" y="5255855"/>
            <a:ext cx="10565452" cy="568754"/>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718692" y="1087361"/>
            <a:ext cx="10979206" cy="2675437"/>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Inferior">
            <a:extLst>
              <a:ext uri="{FF2B5EF4-FFF2-40B4-BE49-F238E27FC236}">
                <a16:creationId xmlns:a16="http://schemas.microsoft.com/office/drawing/2014/main" id="{DC8ECD08-821B-4031-B4E4-363E7A8CBF25}"/>
              </a:ext>
            </a:extLst>
          </p:cNvPr>
          <p:cNvSpPr>
            <a:spLocks noGrp="1"/>
          </p:cNvSpPr>
          <p:nvPr>
            <p:ph type="pic" sz="quarter" idx="20"/>
          </p:nvPr>
        </p:nvSpPr>
        <p:spPr>
          <a:xfrm>
            <a:off x="4130842" y="4058653"/>
            <a:ext cx="4154906" cy="977965"/>
          </a:xfrm>
        </p:spPr>
        <p:txBody>
          <a:bodyPr/>
          <a:lstStyle/>
          <a:p>
            <a:endParaRPr lang="es-419"/>
          </a:p>
        </p:txBody>
      </p:sp>
      <p:pic>
        <p:nvPicPr>
          <p:cNvPr id="14" name="Gráfico 2">
            <a:extLst>
              <a:ext uri="{FF2B5EF4-FFF2-40B4-BE49-F238E27FC236}">
                <a16:creationId xmlns:a16="http://schemas.microsoft.com/office/drawing/2014/main" id="{C4C07269-6C77-4892-8F8D-1DD7E9CB6771}"/>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7784933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ntrada a Capítulos 1-N">
    <p:bg>
      <p:bgPr>
        <a:gradFill>
          <a:gsLst>
            <a:gs pos="97000">
              <a:schemeClr val="accent6"/>
            </a:gs>
            <a:gs pos="25000">
              <a:schemeClr val="accent6"/>
            </a:gs>
          </a:gsLst>
          <a:lin ang="8100000" scaled="0"/>
        </a:gra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2941FF60-057D-42A7-13A9-3AC62F3CDD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0" y="-59919"/>
            <a:ext cx="8229601" cy="6917919"/>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11" name="Gráfico 2">
            <a:extLst>
              <a:ext uri="{FF2B5EF4-FFF2-40B4-BE49-F238E27FC236}">
                <a16:creationId xmlns:a16="http://schemas.microsoft.com/office/drawing/2014/main" id="{9658799B-1FC9-A114-62B7-415703B4B64E}"/>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25119100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iseño42">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C1C12689-AF6C-4BA5-887F-732B5FB2A90C}"/>
              </a:ext>
            </a:extLst>
          </p:cNvPr>
          <p:cNvSpPr>
            <a:spLocks noGrp="1"/>
          </p:cNvSpPr>
          <p:nvPr>
            <p:ph type="ftr" sz="quarter" idx="10"/>
          </p:nvPr>
        </p:nvSpPr>
        <p:spPr/>
        <p:txBody>
          <a:bodyPr/>
          <a:lstStyle/>
          <a:p>
            <a:r>
              <a:rPr lang="es-CO"/>
              <a:t>Todos los derechos reservados para XM S.A.E.S.P.</a:t>
            </a:r>
          </a:p>
          <a:p>
            <a:endParaRPr lang="es-CO" sz="1050"/>
          </a:p>
        </p:txBody>
      </p:sp>
      <p:pic>
        <p:nvPicPr>
          <p:cNvPr id="4" name="Imagen 3">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24140" y="-2046"/>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Derecha">
            <a:extLst>
              <a:ext uri="{FF2B5EF4-FFF2-40B4-BE49-F238E27FC236}">
                <a16:creationId xmlns:a16="http://schemas.microsoft.com/office/drawing/2014/main" id="{45362D3B-324C-43C9-9277-7D15DAB00322}"/>
              </a:ext>
            </a:extLst>
          </p:cNvPr>
          <p:cNvSpPr>
            <a:spLocks noGrp="1"/>
          </p:cNvSpPr>
          <p:nvPr>
            <p:ph type="pic" sz="quarter" idx="19"/>
          </p:nvPr>
        </p:nvSpPr>
        <p:spPr>
          <a:xfrm>
            <a:off x="148243" y="731433"/>
            <a:ext cx="6134609" cy="5736503"/>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2" name="Centro">
            <a:extLst>
              <a:ext uri="{FF2B5EF4-FFF2-40B4-BE49-F238E27FC236}">
                <a16:creationId xmlns:a16="http://schemas.microsoft.com/office/drawing/2014/main" id="{C70ABE05-2B30-46E0-848C-34201C57FB1E}"/>
              </a:ext>
            </a:extLst>
          </p:cNvPr>
          <p:cNvSpPr>
            <a:spLocks noGrp="1"/>
          </p:cNvSpPr>
          <p:nvPr>
            <p:ph type="pic" sz="quarter" idx="20"/>
          </p:nvPr>
        </p:nvSpPr>
        <p:spPr>
          <a:xfrm>
            <a:off x="6708580" y="733345"/>
            <a:ext cx="5096014" cy="1272854"/>
          </a:xfrm>
        </p:spPr>
        <p:txBody>
          <a:bodyPr/>
          <a:lstStyle/>
          <a:p>
            <a:endParaRPr lang="es-419"/>
          </a:p>
        </p:txBody>
      </p:sp>
      <p:pic>
        <p:nvPicPr>
          <p:cNvPr id="13" name="Marcador de contenido 5">
            <a:extLst>
              <a:ext uri="{FF2B5EF4-FFF2-40B4-BE49-F238E27FC236}">
                <a16:creationId xmlns:a16="http://schemas.microsoft.com/office/drawing/2014/main" id="{62C82C8C-9250-4B48-89C9-6905B7F3BEA0}"/>
              </a:ext>
            </a:extLst>
          </p:cNvPr>
          <p:cNvPicPr>
            <a:picLocks noChangeAspect="1"/>
          </p:cNvPicPr>
          <p:nvPr userDrawn="1"/>
        </p:nvPicPr>
        <p:blipFill>
          <a:blip r:embed="rId4"/>
          <a:stretch>
            <a:fillRect/>
          </a:stretch>
        </p:blipFill>
        <p:spPr>
          <a:xfrm>
            <a:off x="10229444" y="6077813"/>
            <a:ext cx="2139457" cy="858471"/>
          </a:xfrm>
          <a:prstGeom prst="rect">
            <a:avLst/>
          </a:prstGeom>
          <a:noFill/>
        </p:spPr>
      </p:pic>
      <p:sp>
        <p:nvSpPr>
          <p:cNvPr id="14" name="Izquierda">
            <a:extLst>
              <a:ext uri="{FF2B5EF4-FFF2-40B4-BE49-F238E27FC236}">
                <a16:creationId xmlns:a16="http://schemas.microsoft.com/office/drawing/2014/main" id="{75C43DC1-542F-4D46-99EE-C4447B27C013}"/>
              </a:ext>
            </a:extLst>
          </p:cNvPr>
          <p:cNvSpPr>
            <a:spLocks noGrp="1"/>
          </p:cNvSpPr>
          <p:nvPr>
            <p:ph type="pic" sz="quarter" idx="21"/>
          </p:nvPr>
        </p:nvSpPr>
        <p:spPr>
          <a:xfrm>
            <a:off x="6469440" y="1760714"/>
            <a:ext cx="5574294" cy="4363941"/>
          </a:xfrm>
        </p:spPr>
        <p:txBody>
          <a:bodyPr/>
          <a:lstStyle/>
          <a:p>
            <a:endParaRPr lang="es-419"/>
          </a:p>
        </p:txBody>
      </p:sp>
      <p:sp>
        <p:nvSpPr>
          <p:cNvPr id="15" name="descripcion1">
            <a:extLst>
              <a:ext uri="{FF2B5EF4-FFF2-40B4-BE49-F238E27FC236}">
                <a16:creationId xmlns:a16="http://schemas.microsoft.com/office/drawing/2014/main" id="{116C9295-D8C9-4BC7-84CD-2086279D43FB}"/>
              </a:ext>
            </a:extLst>
          </p:cNvPr>
          <p:cNvSpPr>
            <a:spLocks noGrp="1"/>
          </p:cNvSpPr>
          <p:nvPr>
            <p:ph type="body" sz="quarter" idx="22"/>
          </p:nvPr>
        </p:nvSpPr>
        <p:spPr>
          <a:xfrm>
            <a:off x="2006326" y="461854"/>
            <a:ext cx="2705571" cy="336306"/>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9" name="descripcion2">
            <a:extLst>
              <a:ext uri="{FF2B5EF4-FFF2-40B4-BE49-F238E27FC236}">
                <a16:creationId xmlns:a16="http://schemas.microsoft.com/office/drawing/2014/main" id="{DECD4A60-6364-4BF5-86D7-893348235017}"/>
              </a:ext>
            </a:extLst>
          </p:cNvPr>
          <p:cNvSpPr>
            <a:spLocks noGrp="1"/>
          </p:cNvSpPr>
          <p:nvPr>
            <p:ph type="body" sz="quarter" idx="25"/>
          </p:nvPr>
        </p:nvSpPr>
        <p:spPr>
          <a:xfrm>
            <a:off x="7998680" y="468346"/>
            <a:ext cx="2372745" cy="318553"/>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descripcion3">
            <a:extLst>
              <a:ext uri="{FF2B5EF4-FFF2-40B4-BE49-F238E27FC236}">
                <a16:creationId xmlns:a16="http://schemas.microsoft.com/office/drawing/2014/main" id="{97F9335C-C7CC-4964-90B6-53F75FD363CC}"/>
              </a:ext>
            </a:extLst>
          </p:cNvPr>
          <p:cNvSpPr>
            <a:spLocks noGrp="1"/>
          </p:cNvSpPr>
          <p:nvPr>
            <p:ph type="body" sz="quarter" idx="26"/>
          </p:nvPr>
        </p:nvSpPr>
        <p:spPr>
          <a:xfrm>
            <a:off x="7085312" y="1524390"/>
            <a:ext cx="4342550" cy="319597"/>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6" name="Gráfico 2">
            <a:extLst>
              <a:ext uri="{FF2B5EF4-FFF2-40B4-BE49-F238E27FC236}">
                <a16:creationId xmlns:a16="http://schemas.microsoft.com/office/drawing/2014/main" id="{FC2D6805-4BBD-4E3E-AD4B-4BB007BD4B42}"/>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35852666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diseño43">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Superior">
            <a:extLst>
              <a:ext uri="{FF2B5EF4-FFF2-40B4-BE49-F238E27FC236}">
                <a16:creationId xmlns:a16="http://schemas.microsoft.com/office/drawing/2014/main" id="{6DC0E270-A1E2-4A8B-B501-A9B1D62D5322}"/>
              </a:ext>
            </a:extLst>
          </p:cNvPr>
          <p:cNvSpPr>
            <a:spLocks noGrp="1"/>
          </p:cNvSpPr>
          <p:nvPr>
            <p:ph type="pic" sz="quarter" idx="19"/>
          </p:nvPr>
        </p:nvSpPr>
        <p:spPr>
          <a:xfrm>
            <a:off x="2785466" y="1076175"/>
            <a:ext cx="6134793" cy="3557847"/>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Inferior">
            <a:extLst>
              <a:ext uri="{FF2B5EF4-FFF2-40B4-BE49-F238E27FC236}">
                <a16:creationId xmlns:a16="http://schemas.microsoft.com/office/drawing/2014/main" id="{DC8ECD08-821B-4031-B4E4-363E7A8CBF25}"/>
              </a:ext>
            </a:extLst>
          </p:cNvPr>
          <p:cNvSpPr>
            <a:spLocks noGrp="1"/>
          </p:cNvSpPr>
          <p:nvPr>
            <p:ph type="pic" sz="quarter" idx="20"/>
          </p:nvPr>
        </p:nvSpPr>
        <p:spPr>
          <a:xfrm>
            <a:off x="2999428" y="5060859"/>
            <a:ext cx="5706868" cy="977965"/>
          </a:xfrm>
        </p:spPr>
        <p:txBody>
          <a:bodyPr/>
          <a:lstStyle/>
          <a:p>
            <a:endParaRPr lang="es-419"/>
          </a:p>
        </p:txBody>
      </p:sp>
      <p:pic>
        <p:nvPicPr>
          <p:cNvPr id="14" name="Gráfico 2">
            <a:extLst>
              <a:ext uri="{FF2B5EF4-FFF2-40B4-BE49-F238E27FC236}">
                <a16:creationId xmlns:a16="http://schemas.microsoft.com/office/drawing/2014/main" id="{6910AB0E-18BE-4F97-88AF-83B3D798ADFC}"/>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404848578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diseño44">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C1C12689-AF6C-4BA5-887F-732B5FB2A90C}"/>
              </a:ext>
            </a:extLst>
          </p:cNvPr>
          <p:cNvSpPr>
            <a:spLocks noGrp="1"/>
          </p:cNvSpPr>
          <p:nvPr>
            <p:ph type="ftr" sz="quarter" idx="10"/>
          </p:nvPr>
        </p:nvSpPr>
        <p:spPr/>
        <p:txBody>
          <a:bodyPr/>
          <a:lstStyle/>
          <a:p>
            <a:r>
              <a:rPr lang="es-CO"/>
              <a:t>Todos los derechos reservados para XM S.A.E.S.P.</a:t>
            </a:r>
          </a:p>
          <a:p>
            <a:endParaRPr lang="es-CO" sz="1050"/>
          </a:p>
        </p:txBody>
      </p:sp>
      <p:pic>
        <p:nvPicPr>
          <p:cNvPr id="4" name="Inferior_">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0" y="-25560"/>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Derecha">
            <a:extLst>
              <a:ext uri="{FF2B5EF4-FFF2-40B4-BE49-F238E27FC236}">
                <a16:creationId xmlns:a16="http://schemas.microsoft.com/office/drawing/2014/main" id="{45362D3B-324C-43C9-9277-7D15DAB00322}"/>
              </a:ext>
            </a:extLst>
          </p:cNvPr>
          <p:cNvSpPr>
            <a:spLocks noGrp="1"/>
          </p:cNvSpPr>
          <p:nvPr>
            <p:ph type="pic" sz="quarter" idx="19"/>
          </p:nvPr>
        </p:nvSpPr>
        <p:spPr>
          <a:xfrm>
            <a:off x="678335" y="1304925"/>
            <a:ext cx="3636490" cy="4876800"/>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2" name="Superior">
            <a:extLst>
              <a:ext uri="{FF2B5EF4-FFF2-40B4-BE49-F238E27FC236}">
                <a16:creationId xmlns:a16="http://schemas.microsoft.com/office/drawing/2014/main" id="{C70ABE05-2B30-46E0-848C-34201C57FB1E}"/>
              </a:ext>
            </a:extLst>
          </p:cNvPr>
          <p:cNvSpPr>
            <a:spLocks noGrp="1"/>
          </p:cNvSpPr>
          <p:nvPr>
            <p:ph type="pic" sz="quarter" idx="20"/>
          </p:nvPr>
        </p:nvSpPr>
        <p:spPr>
          <a:xfrm>
            <a:off x="4724399" y="922373"/>
            <a:ext cx="6782747" cy="1973227"/>
          </a:xfrm>
        </p:spPr>
        <p:txBody>
          <a:bodyPr/>
          <a:lstStyle/>
          <a:p>
            <a:endParaRPr lang="es-419"/>
          </a:p>
        </p:txBody>
      </p:sp>
      <p:pic>
        <p:nvPicPr>
          <p:cNvPr id="13" name="Marcador de contenido 5">
            <a:extLst>
              <a:ext uri="{FF2B5EF4-FFF2-40B4-BE49-F238E27FC236}">
                <a16:creationId xmlns:a16="http://schemas.microsoft.com/office/drawing/2014/main" id="{62C82C8C-9250-4B48-89C9-6905B7F3BEA0}"/>
              </a:ext>
            </a:extLst>
          </p:cNvPr>
          <p:cNvPicPr>
            <a:picLocks noChangeAspect="1"/>
          </p:cNvPicPr>
          <p:nvPr userDrawn="1"/>
        </p:nvPicPr>
        <p:blipFill>
          <a:blip r:embed="rId4"/>
          <a:stretch>
            <a:fillRect/>
          </a:stretch>
        </p:blipFill>
        <p:spPr>
          <a:xfrm>
            <a:off x="9279334" y="5436759"/>
            <a:ext cx="3541979" cy="1421241"/>
          </a:xfrm>
          <a:prstGeom prst="rect">
            <a:avLst/>
          </a:prstGeom>
          <a:noFill/>
        </p:spPr>
      </p:pic>
      <p:sp>
        <p:nvSpPr>
          <p:cNvPr id="14" name="Inferior">
            <a:extLst>
              <a:ext uri="{FF2B5EF4-FFF2-40B4-BE49-F238E27FC236}">
                <a16:creationId xmlns:a16="http://schemas.microsoft.com/office/drawing/2014/main" id="{75C43DC1-542F-4D46-99EE-C4447B27C013}"/>
              </a:ext>
            </a:extLst>
          </p:cNvPr>
          <p:cNvSpPr>
            <a:spLocks noGrp="1"/>
          </p:cNvSpPr>
          <p:nvPr>
            <p:ph type="pic" sz="quarter" idx="21"/>
          </p:nvPr>
        </p:nvSpPr>
        <p:spPr>
          <a:xfrm>
            <a:off x="4724400" y="2971799"/>
            <a:ext cx="6782747" cy="1973227"/>
          </a:xfrm>
        </p:spPr>
        <p:txBody>
          <a:bodyPr/>
          <a:lstStyle/>
          <a:p>
            <a:endParaRPr lang="es-419"/>
          </a:p>
        </p:txBody>
      </p:sp>
      <p:sp>
        <p:nvSpPr>
          <p:cNvPr id="15" name="descripcion">
            <a:extLst>
              <a:ext uri="{FF2B5EF4-FFF2-40B4-BE49-F238E27FC236}">
                <a16:creationId xmlns:a16="http://schemas.microsoft.com/office/drawing/2014/main" id="{1EE0D15F-EBDB-416A-B1D2-FBD5CE36614D}"/>
              </a:ext>
            </a:extLst>
          </p:cNvPr>
          <p:cNvSpPr>
            <a:spLocks noGrp="1"/>
          </p:cNvSpPr>
          <p:nvPr>
            <p:ph type="body" sz="quarter" idx="18"/>
          </p:nvPr>
        </p:nvSpPr>
        <p:spPr>
          <a:xfrm>
            <a:off x="4724399" y="5134254"/>
            <a:ext cx="6782747" cy="485497"/>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6" name="descripcion2">
            <a:extLst>
              <a:ext uri="{FF2B5EF4-FFF2-40B4-BE49-F238E27FC236}">
                <a16:creationId xmlns:a16="http://schemas.microsoft.com/office/drawing/2014/main" id="{D91A9F9A-3F6E-4A43-885E-30C4C796BEB0}"/>
              </a:ext>
            </a:extLst>
          </p:cNvPr>
          <p:cNvSpPr>
            <a:spLocks noGrp="1"/>
          </p:cNvSpPr>
          <p:nvPr>
            <p:ph type="body" sz="quarter" idx="22"/>
          </p:nvPr>
        </p:nvSpPr>
        <p:spPr>
          <a:xfrm>
            <a:off x="1304925" y="951163"/>
            <a:ext cx="2362200" cy="382552"/>
          </a:xfrm>
        </p:spPr>
        <p:txBody>
          <a:bodyPr>
            <a:noAutofit/>
          </a:bodyPr>
          <a:lstStyle>
            <a:lvl1pPr marL="0" indent="0" algn="just">
              <a:buNone/>
              <a:defRPr sz="12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pic>
        <p:nvPicPr>
          <p:cNvPr id="17" name="Gráfico 2">
            <a:extLst>
              <a:ext uri="{FF2B5EF4-FFF2-40B4-BE49-F238E27FC236}">
                <a16:creationId xmlns:a16="http://schemas.microsoft.com/office/drawing/2014/main" id="{66EE4316-8E9C-42F1-A797-EB068826FC89}"/>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157187149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diseño45">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39402"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112799"/>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536468" y="5815366"/>
            <a:ext cx="9119062" cy="570023"/>
          </a:xfrm>
        </p:spPr>
        <p:txBody>
          <a:bodyPr>
            <a:noAutofit/>
          </a:bodyPr>
          <a:lstStyle>
            <a:lvl1pPr marL="0" indent="0" algn="just">
              <a:buNone/>
              <a:defRPr sz="70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MX"/>
          </a:p>
          <a:p>
            <a:pPr lvl="0"/>
            <a:endParaRPr lang="es-MX"/>
          </a:p>
          <a:p>
            <a:pPr lvl="0"/>
            <a:endParaRPr lang="es-MX"/>
          </a:p>
          <a:p>
            <a:pPr lvl="0"/>
            <a:endParaRPr lang="es-MX"/>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536468" y="639969"/>
            <a:ext cx="9119062" cy="5237129"/>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1401" y="6629400"/>
            <a:ext cx="2486025" cy="228600"/>
          </a:xfrm>
          <a:prstGeom prst="rect">
            <a:avLst/>
          </a:prstGeom>
        </p:spPr>
      </p:pic>
      <p:pic>
        <p:nvPicPr>
          <p:cNvPr id="13" name="Gráfico 2">
            <a:extLst>
              <a:ext uri="{FF2B5EF4-FFF2-40B4-BE49-F238E27FC236}">
                <a16:creationId xmlns:a16="http://schemas.microsoft.com/office/drawing/2014/main" id="{0E546E28-DA99-489E-86BD-6EDB32AC1125}"/>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33791650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diseño46">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3EAEAD6-446F-4C91-B1FC-E7A8E25DCB88}"/>
              </a:ext>
            </a:extLst>
          </p:cNvPr>
          <p:cNvPicPr>
            <a:picLocks noChangeAspect="1"/>
          </p:cNvPicPr>
          <p:nvPr userDrawn="1"/>
        </p:nvPicPr>
        <p:blipFill>
          <a:blip r:embed="rId2"/>
          <a:stretch>
            <a:fillRect/>
          </a:stretch>
        </p:blipFill>
        <p:spPr>
          <a:xfrm>
            <a:off x="1401" y="295"/>
            <a:ext cx="12192000" cy="6860046"/>
          </a:xfrm>
          <a:prstGeom prst="rect">
            <a:avLst/>
          </a:prstGeom>
        </p:spPr>
      </p:pic>
      <p:sp>
        <p:nvSpPr>
          <p:cNvPr id="5" name="Fechactualizacion">
            <a:extLst>
              <a:ext uri="{FF2B5EF4-FFF2-40B4-BE49-F238E27FC236}">
                <a16:creationId xmlns:a16="http://schemas.microsoft.com/office/drawing/2014/main" id="{3BED1802-27F9-49BD-8B7F-07B09F7ACFAA}"/>
              </a:ext>
            </a:extLst>
          </p:cNvPr>
          <p:cNvSpPr>
            <a:spLocks noGrp="1"/>
          </p:cNvSpPr>
          <p:nvPr>
            <p:ph type="body" sz="quarter" idx="16"/>
          </p:nvPr>
        </p:nvSpPr>
        <p:spPr>
          <a:xfrm>
            <a:off x="4802803" y="6648275"/>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6" name="Titulo">
            <a:extLst>
              <a:ext uri="{FF2B5EF4-FFF2-40B4-BE49-F238E27FC236}">
                <a16:creationId xmlns:a16="http://schemas.microsoft.com/office/drawing/2014/main" id="{339DA6E8-509F-4FEF-952F-F2AB3A8CFFF4}"/>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a:extLst>
              <a:ext uri="{FF2B5EF4-FFF2-40B4-BE49-F238E27FC236}">
                <a16:creationId xmlns:a16="http://schemas.microsoft.com/office/drawing/2014/main" id="{5B9EFC31-DF74-44EF-AEC7-A6387003FD30}"/>
              </a:ext>
            </a:extLst>
          </p:cNvPr>
          <p:cNvSpPr>
            <a:spLocks noGrp="1"/>
          </p:cNvSpPr>
          <p:nvPr>
            <p:ph type="body" sz="quarter" idx="17"/>
          </p:nvPr>
        </p:nvSpPr>
        <p:spPr>
          <a:xfrm>
            <a:off x="4802803" y="6459047"/>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9" name="Izquierda">
            <a:extLst>
              <a:ext uri="{FF2B5EF4-FFF2-40B4-BE49-F238E27FC236}">
                <a16:creationId xmlns:a16="http://schemas.microsoft.com/office/drawing/2014/main" id="{45362D3B-324C-43C9-9277-7D15DAB00322}"/>
              </a:ext>
            </a:extLst>
          </p:cNvPr>
          <p:cNvSpPr>
            <a:spLocks noGrp="1"/>
          </p:cNvSpPr>
          <p:nvPr>
            <p:ph type="pic" sz="quarter" idx="19"/>
          </p:nvPr>
        </p:nvSpPr>
        <p:spPr>
          <a:xfrm>
            <a:off x="352425" y="710664"/>
            <a:ext cx="4312029" cy="5921077"/>
          </a:xfrm>
        </p:spPr>
        <p:txBody>
          <a:bodyPr/>
          <a:lstStyle/>
          <a:p>
            <a:endParaRPr lang="es-419"/>
          </a:p>
        </p:txBody>
      </p:sp>
      <p:pic>
        <p:nvPicPr>
          <p:cNvPr id="10" name="Imagen 9">
            <a:extLst>
              <a:ext uri="{FF2B5EF4-FFF2-40B4-BE49-F238E27FC236}">
                <a16:creationId xmlns:a16="http://schemas.microsoft.com/office/drawing/2014/main" id="{A978D059-DE38-4AEF-A3EB-0F0DF779F9BD}"/>
              </a:ext>
            </a:extLst>
          </p:cNvPr>
          <p:cNvPicPr>
            <a:picLocks noChangeAspect="1"/>
          </p:cNvPicPr>
          <p:nvPr userDrawn="1"/>
        </p:nvPicPr>
        <p:blipFill>
          <a:blip r:embed="rId3"/>
          <a:stretch>
            <a:fillRect/>
          </a:stretch>
        </p:blipFill>
        <p:spPr>
          <a:xfrm>
            <a:off x="1401" y="6631741"/>
            <a:ext cx="2486025" cy="228600"/>
          </a:xfrm>
          <a:prstGeom prst="rect">
            <a:avLst/>
          </a:prstGeom>
        </p:spPr>
      </p:pic>
      <p:sp>
        <p:nvSpPr>
          <p:cNvPr id="13" name="Derecha">
            <a:extLst>
              <a:ext uri="{FF2B5EF4-FFF2-40B4-BE49-F238E27FC236}">
                <a16:creationId xmlns:a16="http://schemas.microsoft.com/office/drawing/2014/main" id="{09EC261C-280D-4BB9-9EDD-06713BD9ECF6}"/>
              </a:ext>
            </a:extLst>
          </p:cNvPr>
          <p:cNvSpPr>
            <a:spLocks noGrp="1"/>
          </p:cNvSpPr>
          <p:nvPr>
            <p:ph type="pic" sz="quarter" idx="22"/>
          </p:nvPr>
        </p:nvSpPr>
        <p:spPr>
          <a:xfrm>
            <a:off x="7322444" y="692575"/>
            <a:ext cx="4312029" cy="5939166"/>
          </a:xfrm>
        </p:spPr>
        <p:txBody>
          <a:bodyPr/>
          <a:lstStyle/>
          <a:p>
            <a:endParaRPr lang="es-419"/>
          </a:p>
        </p:txBody>
      </p:sp>
      <p:sp>
        <p:nvSpPr>
          <p:cNvPr id="11" name="TituloIzq">
            <a:extLst>
              <a:ext uri="{FF2B5EF4-FFF2-40B4-BE49-F238E27FC236}">
                <a16:creationId xmlns:a16="http://schemas.microsoft.com/office/drawing/2014/main" id="{7893CCFB-94E5-4D46-8173-D73A323F4D74}"/>
              </a:ext>
            </a:extLst>
          </p:cNvPr>
          <p:cNvSpPr>
            <a:spLocks noGrp="1"/>
          </p:cNvSpPr>
          <p:nvPr>
            <p:ph type="body" sz="quarter" idx="39"/>
          </p:nvPr>
        </p:nvSpPr>
        <p:spPr>
          <a:xfrm>
            <a:off x="557527" y="455019"/>
            <a:ext cx="3901827" cy="237556"/>
          </a:xfrm>
        </p:spPr>
        <p:txBody>
          <a:bodyPr>
            <a:noAutofit/>
          </a:bodyPr>
          <a:lstStyle>
            <a:lvl1pPr marL="0" indent="0" algn="ctr">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p:txBody>
      </p:sp>
      <p:sp>
        <p:nvSpPr>
          <p:cNvPr id="12" name="TituloDer">
            <a:extLst>
              <a:ext uri="{FF2B5EF4-FFF2-40B4-BE49-F238E27FC236}">
                <a16:creationId xmlns:a16="http://schemas.microsoft.com/office/drawing/2014/main" id="{9F02AE4B-5D7D-4B75-9FFD-CA73A1C21E11}"/>
              </a:ext>
            </a:extLst>
          </p:cNvPr>
          <p:cNvSpPr>
            <a:spLocks noGrp="1"/>
          </p:cNvSpPr>
          <p:nvPr>
            <p:ph type="body" sz="quarter" idx="40"/>
          </p:nvPr>
        </p:nvSpPr>
        <p:spPr>
          <a:xfrm>
            <a:off x="7751191" y="442930"/>
            <a:ext cx="3647075" cy="251157"/>
          </a:xfrm>
        </p:spPr>
        <p:txBody>
          <a:bodyPr>
            <a:noAutofit/>
          </a:bodyPr>
          <a:lstStyle>
            <a:lvl1pPr marL="0" indent="0" algn="ctr">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p:txBody>
      </p:sp>
      <p:pic>
        <p:nvPicPr>
          <p:cNvPr id="14" name="Gráfico 2">
            <a:extLst>
              <a:ext uri="{FF2B5EF4-FFF2-40B4-BE49-F238E27FC236}">
                <a16:creationId xmlns:a16="http://schemas.microsoft.com/office/drawing/2014/main" id="{09A0084B-5CD1-44A9-A0E4-EF20F7635EE6}"/>
              </a:ext>
            </a:extLst>
          </p:cNvPr>
          <p:cNvPicPr>
            <a:picLocks noChangeAspect="1"/>
          </p:cNvPicPr>
          <p:nvPr userDrawn="1"/>
        </p:nvPicPr>
        <p:blipFill>
          <a:blip r:embed="rId4"/>
          <a:srcRect/>
          <a:stretch/>
        </p:blipFill>
        <p:spPr>
          <a:xfrm>
            <a:off x="11329655" y="-188898"/>
            <a:ext cx="981849" cy="981849"/>
          </a:xfrm>
          <a:prstGeom prst="rect">
            <a:avLst/>
          </a:prstGeom>
        </p:spPr>
      </p:pic>
    </p:spTree>
    <p:extLst>
      <p:ext uri="{BB962C8B-B14F-4D97-AF65-F5344CB8AC3E}">
        <p14:creationId xmlns:p14="http://schemas.microsoft.com/office/powerpoint/2010/main" val="4690356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diseño23_0">
    <p:spTree>
      <p:nvGrpSpPr>
        <p:cNvPr id="1" name=""/>
        <p:cNvGrpSpPr/>
        <p:nvPr/>
      </p:nvGrpSpPr>
      <p:grpSpPr>
        <a:xfrm>
          <a:off x="0" y="0"/>
          <a:ext cx="0" cy="0"/>
          <a:chOff x="0" y="0"/>
          <a:chExt cx="0" cy="0"/>
        </a:xfrm>
      </p:grpSpPr>
      <p:sp>
        <p:nvSpPr>
          <p:cNvPr id="6" name="Título">
            <a:extLst>
              <a:ext uri="{FF2B5EF4-FFF2-40B4-BE49-F238E27FC236}">
                <a16:creationId xmlns:a16="http://schemas.microsoft.com/office/drawing/2014/main" id="{0DF594E0-3B20-4613-A206-AD66F2B785F6}"/>
              </a:ext>
            </a:extLst>
          </p:cNvPr>
          <p:cNvSpPr>
            <a:spLocks noGrp="1"/>
          </p:cNvSpPr>
          <p:nvPr>
            <p:ph type="title"/>
          </p:nvPr>
        </p:nvSpPr>
        <p:spPr>
          <a:xfrm>
            <a:off x="2931502" y="437788"/>
            <a:ext cx="6677026" cy="853902"/>
          </a:xfrm>
        </p:spPr>
        <p:txBody>
          <a:bodyPr vert="horz" lIns="91440" tIns="45720" rIns="91440" bIns="45720" rtlCol="0" anchor="ctr">
            <a:noAutofit/>
          </a:bodyPr>
          <a:lstStyle>
            <a:lvl1pPr algn="ctr">
              <a:defRPr lang="es-ES" sz="32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pie de página">
            <a:extLst>
              <a:ext uri="{FF2B5EF4-FFF2-40B4-BE49-F238E27FC236}">
                <a16:creationId xmlns:a16="http://schemas.microsoft.com/office/drawing/2014/main" id="{E044BA63-EE6D-4A9D-9C88-3AE24C0278D6}"/>
              </a:ext>
            </a:extLst>
          </p:cNvPr>
          <p:cNvSpPr>
            <a:spLocks noGrp="1"/>
          </p:cNvSpPr>
          <p:nvPr>
            <p:ph type="ftr" sz="quarter" idx="10"/>
          </p:nvPr>
        </p:nvSpPr>
        <p:spPr>
          <a:xfrm>
            <a:off x="132694" y="6739853"/>
            <a:ext cx="3131389" cy="193278"/>
          </a:xfrm>
        </p:spPr>
        <p:txBody>
          <a:bodyPr/>
          <a:lstStyle/>
          <a:p>
            <a:r>
              <a:rPr lang="es-CO"/>
              <a:t>Todos los derechos reservados para XM S.A.E.S.P.</a:t>
            </a:r>
          </a:p>
          <a:p>
            <a:endParaRPr lang="es-CO"/>
          </a:p>
        </p:txBody>
      </p:sp>
      <p:sp>
        <p:nvSpPr>
          <p:cNvPr id="8" name="Fechactualizacion">
            <a:extLst>
              <a:ext uri="{FF2B5EF4-FFF2-40B4-BE49-F238E27FC236}">
                <a16:creationId xmlns:a16="http://schemas.microsoft.com/office/drawing/2014/main" id="{926F7CD8-8564-4255-B6B2-835F228C7873}"/>
              </a:ext>
            </a:extLst>
          </p:cNvPr>
          <p:cNvSpPr>
            <a:spLocks noGrp="1"/>
          </p:cNvSpPr>
          <p:nvPr>
            <p:ph type="body" sz="quarter" idx="21"/>
          </p:nvPr>
        </p:nvSpPr>
        <p:spPr>
          <a:xfrm>
            <a:off x="4433131" y="640489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9" name="Fechafinal">
            <a:extLst>
              <a:ext uri="{FF2B5EF4-FFF2-40B4-BE49-F238E27FC236}">
                <a16:creationId xmlns:a16="http://schemas.microsoft.com/office/drawing/2014/main" id="{18B9ACA2-2DC5-4EFF-93C7-6005D65EA775}"/>
              </a:ext>
            </a:extLst>
          </p:cNvPr>
          <p:cNvSpPr>
            <a:spLocks noGrp="1"/>
          </p:cNvSpPr>
          <p:nvPr>
            <p:ph type="body" sz="quarter" idx="22"/>
          </p:nvPr>
        </p:nvSpPr>
        <p:spPr>
          <a:xfrm>
            <a:off x="4433131" y="617637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Rectángulo 9">
            <a:extLst>
              <a:ext uri="{FF2B5EF4-FFF2-40B4-BE49-F238E27FC236}">
                <a16:creationId xmlns:a16="http://schemas.microsoft.com/office/drawing/2014/main" id="{A89A2C2C-C81D-46A3-BFDC-E761C3867C9A}"/>
              </a:ext>
            </a:extLst>
          </p:cNvPr>
          <p:cNvSpPr/>
          <p:nvPr userDrawn="1"/>
        </p:nvSpPr>
        <p:spPr>
          <a:xfrm>
            <a:off x="2485831" y="2033130"/>
            <a:ext cx="7568369" cy="3170099"/>
          </a:xfrm>
          <a:prstGeom prst="rect">
            <a:avLst/>
          </a:prstGeom>
        </p:spPr>
        <p:txBody>
          <a:bodyPr wrap="square">
            <a:spAutoFit/>
          </a:bodyPr>
          <a:lstStyle/>
          <a:p>
            <a:pPr marL="285750" indent="-285750" algn="just">
              <a:lnSpc>
                <a:spcPct val="100000"/>
              </a:lnSpc>
              <a:buFont typeface="Arial" panose="020B0604020202020204" pitchFamily="34" charset="0"/>
              <a:buChar char="•"/>
            </a:pPr>
            <a:r>
              <a:rPr lang="es-MX" sz="2000">
                <a:solidFill>
                  <a:schemeClr val="tx1"/>
                </a:solidFill>
                <a:latin typeface="Arial" panose="020B0604020202020204" pitchFamily="34" charset="0"/>
                <a:cs typeface="Arial" panose="020B0604020202020204" pitchFamily="34" charset="0"/>
              </a:rPr>
              <a:t>Presentar la evolución de los principales aspectos comerciales de las </a:t>
            </a:r>
            <a:r>
              <a:rPr lang="es-MX" sz="2000" err="1">
                <a:solidFill>
                  <a:schemeClr val="tx1"/>
                </a:solidFill>
                <a:latin typeface="Arial" panose="020B0604020202020204" pitchFamily="34" charset="0"/>
                <a:cs typeface="Arial" panose="020B0604020202020204" pitchFamily="34" charset="0"/>
              </a:rPr>
              <a:t>TIE</a:t>
            </a:r>
            <a:r>
              <a:rPr lang="es-MX" sz="2000">
                <a:solidFill>
                  <a:schemeClr val="tx1"/>
                </a:solidFill>
                <a:latin typeface="Arial" panose="020B0604020202020204" pitchFamily="34" charset="0"/>
                <a:cs typeface="Arial" panose="020B0604020202020204" pitchFamily="34" charset="0"/>
              </a:rPr>
              <a:t> durante el mes analizado en este informe.</a:t>
            </a:r>
          </a:p>
          <a:p>
            <a:pPr marL="285750" indent="-285750" algn="just">
              <a:lnSpc>
                <a:spcPct val="100000"/>
              </a:lnSpc>
              <a:buFont typeface="Arial" panose="020B0604020202020204" pitchFamily="34" charset="0"/>
              <a:buChar char="•"/>
            </a:pPr>
            <a:endParaRPr lang="es-MX" sz="2000">
              <a:solidFill>
                <a:schemeClr val="tx1"/>
              </a:solidFill>
              <a:latin typeface="Arial" panose="020B0604020202020204" pitchFamily="34" charset="0"/>
              <a:cs typeface="Arial" panose="020B0604020202020204" pitchFamily="34" charset="0"/>
            </a:endParaRPr>
          </a:p>
          <a:p>
            <a:pPr marL="285750" indent="-285750" algn="just">
              <a:lnSpc>
                <a:spcPct val="100000"/>
              </a:lnSpc>
              <a:buFont typeface="Arial" panose="020B0604020202020204" pitchFamily="34" charset="0"/>
              <a:buChar char="•"/>
            </a:pPr>
            <a:r>
              <a:rPr lang="es-MX" sz="2000">
                <a:solidFill>
                  <a:schemeClr val="tx1"/>
                </a:solidFill>
                <a:latin typeface="Arial" panose="020B0604020202020204" pitchFamily="34" charset="0"/>
                <a:cs typeface="Arial" panose="020B0604020202020204" pitchFamily="34" charset="0"/>
              </a:rPr>
              <a:t>Dar cumplimiento a lo establecido en el artículo 7º de la Resolución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004 de 2003, modificado por el artículo 2º de la resolución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014 de 2004, según el cual el </a:t>
            </a:r>
            <a:r>
              <a:rPr lang="es-MX" sz="2000" err="1">
                <a:solidFill>
                  <a:schemeClr val="tx1"/>
                </a:solidFill>
                <a:latin typeface="Arial" panose="020B0604020202020204" pitchFamily="34" charset="0"/>
                <a:cs typeface="Arial" panose="020B0604020202020204" pitchFamily="34" charset="0"/>
              </a:rPr>
              <a:t>ASIC</a:t>
            </a:r>
            <a:r>
              <a:rPr lang="es-MX" sz="2000">
                <a:solidFill>
                  <a:schemeClr val="tx1"/>
                </a:solidFill>
                <a:latin typeface="Arial" panose="020B0604020202020204" pitchFamily="34" charset="0"/>
                <a:cs typeface="Arial" panose="020B0604020202020204" pitchFamily="34" charset="0"/>
              </a:rPr>
              <a:t> debe informar a la </a:t>
            </a:r>
            <a:r>
              <a:rPr lang="es-MX" sz="2000" err="1">
                <a:solidFill>
                  <a:schemeClr val="tx1"/>
                </a:solidFill>
                <a:latin typeface="Arial" panose="020B0604020202020204" pitchFamily="34" charset="0"/>
                <a:cs typeface="Arial" panose="020B0604020202020204" pitchFamily="34" charset="0"/>
              </a:rPr>
              <a:t>CREG</a:t>
            </a:r>
            <a:r>
              <a:rPr lang="es-MX" sz="2000">
                <a:solidFill>
                  <a:schemeClr val="tx1"/>
                </a:solidFill>
                <a:latin typeface="Arial" panose="020B0604020202020204" pitchFamily="34" charset="0"/>
                <a:cs typeface="Arial" panose="020B0604020202020204" pitchFamily="34" charset="0"/>
              </a:rPr>
              <a:t>, el día 20 calendario, los valores estimados y reales de cada una de las variables involucradas en el cálculo para la programación de las Transacciones Internacionales de Electricidad de Corto Plazo –</a:t>
            </a:r>
            <a:r>
              <a:rPr lang="es-MX" sz="2000" err="1">
                <a:solidFill>
                  <a:schemeClr val="tx1"/>
                </a:solidFill>
                <a:latin typeface="Arial" panose="020B0604020202020204" pitchFamily="34" charset="0"/>
                <a:cs typeface="Arial" panose="020B0604020202020204" pitchFamily="34" charset="0"/>
              </a:rPr>
              <a:t>TIE</a:t>
            </a:r>
            <a:r>
              <a:rPr lang="es-MX" sz="20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3971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diseño23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AB0283F-B46E-4DCD-B876-5464D4E213ED}"/>
              </a:ext>
            </a:extLst>
          </p:cNvPr>
          <p:cNvPicPr>
            <a:picLocks noChangeAspect="1"/>
          </p:cNvPicPr>
          <p:nvPr userDrawn="1"/>
        </p:nvPicPr>
        <p:blipFill>
          <a:blip r:embed="rId2"/>
          <a:stretch>
            <a:fillRect/>
          </a:stretch>
        </p:blipFill>
        <p:spPr>
          <a:xfrm>
            <a:off x="0" y="-100309"/>
            <a:ext cx="12192000" cy="6860046"/>
          </a:xfrm>
          <a:prstGeom prst="rect">
            <a:avLst/>
          </a:prstGeom>
        </p:spPr>
      </p:pic>
      <p:sp>
        <p:nvSpPr>
          <p:cNvPr id="5" name="Titulo">
            <a:extLst>
              <a:ext uri="{FF2B5EF4-FFF2-40B4-BE49-F238E27FC236}">
                <a16:creationId xmlns:a16="http://schemas.microsoft.com/office/drawing/2014/main" id="{595BFB3E-B4AE-4CB8-B18A-D4CC7894AD08}"/>
              </a:ext>
            </a:extLst>
          </p:cNvPr>
          <p:cNvSpPr>
            <a:spLocks noGrp="1"/>
          </p:cNvSpPr>
          <p:nvPr>
            <p:ph type="title"/>
          </p:nvPr>
        </p:nvSpPr>
        <p:spPr>
          <a:xfrm>
            <a:off x="431321" y="-40984"/>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F035BD44-76C5-4A8C-9D07-AEF313D2D4AA}"/>
              </a:ext>
            </a:extLst>
          </p:cNvPr>
          <p:cNvSpPr>
            <a:spLocks noGrp="1"/>
          </p:cNvSpPr>
          <p:nvPr>
            <p:ph type="body" sz="quarter" idx="24"/>
          </p:nvPr>
        </p:nvSpPr>
        <p:spPr>
          <a:xfrm>
            <a:off x="6424162" y="6531132"/>
            <a:ext cx="2703648" cy="228602"/>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828D62E5-CCBB-4F6F-8E23-53046849EE8A}"/>
              </a:ext>
            </a:extLst>
          </p:cNvPr>
          <p:cNvSpPr>
            <a:spLocks noGrp="1"/>
          </p:cNvSpPr>
          <p:nvPr>
            <p:ph type="body" sz="quarter" idx="26"/>
          </p:nvPr>
        </p:nvSpPr>
        <p:spPr>
          <a:xfrm>
            <a:off x="3576624" y="6531134"/>
            <a:ext cx="2703648" cy="228600"/>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BA561D65-EC74-4470-92EA-697293C416B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6" name="Imagen 15">
            <a:extLst>
              <a:ext uri="{FF2B5EF4-FFF2-40B4-BE49-F238E27FC236}">
                <a16:creationId xmlns:a16="http://schemas.microsoft.com/office/drawing/2014/main" id="{C8D0A612-87C6-4F66-AE39-260258115296}"/>
              </a:ext>
            </a:extLst>
          </p:cNvPr>
          <p:cNvPicPr>
            <a:picLocks noChangeAspect="1"/>
          </p:cNvPicPr>
          <p:nvPr userDrawn="1"/>
        </p:nvPicPr>
        <p:blipFill>
          <a:blip r:embed="rId4"/>
          <a:stretch>
            <a:fillRect/>
          </a:stretch>
        </p:blipFill>
        <p:spPr>
          <a:xfrm>
            <a:off x="2738932" y="3712279"/>
            <a:ext cx="6714136" cy="841809"/>
          </a:xfrm>
          <a:prstGeom prst="rect">
            <a:avLst/>
          </a:prstGeom>
        </p:spPr>
      </p:pic>
      <p:sp>
        <p:nvSpPr>
          <p:cNvPr id="12" name="CuadroTexto 11">
            <a:extLst>
              <a:ext uri="{FF2B5EF4-FFF2-40B4-BE49-F238E27FC236}">
                <a16:creationId xmlns:a16="http://schemas.microsoft.com/office/drawing/2014/main" id="{59E10262-8238-4128-8803-5B15B11EE0FC}"/>
              </a:ext>
            </a:extLst>
          </p:cNvPr>
          <p:cNvSpPr txBox="1"/>
          <p:nvPr userDrawn="1"/>
        </p:nvSpPr>
        <p:spPr>
          <a:xfrm>
            <a:off x="431321" y="658703"/>
            <a:ext cx="11331574" cy="2724336"/>
          </a:xfrm>
          <a:prstGeom prst="rect">
            <a:avLst/>
          </a:prstGeom>
          <a:noFill/>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ES_tradnl"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Consideraciones</a:t>
            </a:r>
            <a:r>
              <a:rPr kumimoji="0" lang="es-ES_tradnl"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la actualidad sólo se cuenta con transacciones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TIE</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con Ecuador, y los cargos por conexión correspondientes son equivalentes a cero. El valor del umbral se define según la metodología del anexo 6 de la resolución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CREG</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049 de 2018.</a:t>
            </a:r>
          </a:p>
          <a:p>
            <a:pPr marL="0" marR="0" lvl="0" indent="0" algn="just" defTabSz="457200" rtl="0" eaLnBrk="1" fontAlgn="auto" latinLnBrk="0" hangingPunct="1">
              <a:lnSpc>
                <a:spcPct val="12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El CND determina la activación o no de una </a:t>
            </a: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transacciones </a:t>
            </a:r>
            <a:r>
              <a:rPr kumimoji="0" lang="es-CO" sz="16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TIE</a:t>
            </a: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comparando el precio máximo de importación y la Curva de precios de oferta en el nodo frontera para exportación de cada uno de los Enlaces Internacionales, adicionando a cada uno de éstos los cargos asociados con la generación aplicables en el mercado colombiano y el correspondiente valor del CEE.</a:t>
            </a:r>
          </a:p>
          <a:p>
            <a:pPr marL="0" marR="0" lvl="0" indent="0" algn="just" defTabSz="457200" rtl="0" eaLnBrk="1" fontAlgn="auto" latinLnBrk="0" hangingPunct="1">
              <a:lnSpc>
                <a:spcPct val="120000"/>
              </a:lnSpc>
              <a:spcBef>
                <a:spcPts val="0"/>
              </a:spcBef>
              <a:spcAft>
                <a:spcPts val="0"/>
              </a:spcAft>
              <a:buClrTx/>
              <a:buSzTx/>
              <a:buFontTx/>
              <a:buNone/>
              <a:tabLst/>
              <a:defRPr/>
            </a:pP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s-ES_tradnl"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consecuencia la expresión que utiliza el CND es la siguiente:</a:t>
            </a:r>
            <a:endParaRPr kumimoji="0" lang="es-CO"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B725C340-C396-45F7-8BDE-26EC3ABEF7A3}"/>
              </a:ext>
            </a:extLst>
          </p:cNvPr>
          <p:cNvSpPr txBox="1"/>
          <p:nvPr userDrawn="1"/>
        </p:nvSpPr>
        <p:spPr>
          <a:xfrm>
            <a:off x="430213" y="4883329"/>
            <a:ext cx="11331574" cy="656077"/>
          </a:xfrm>
          <a:prstGeom prst="rect">
            <a:avLst/>
          </a:prstGeom>
          <a:noFill/>
        </p:spPr>
        <p:txBody>
          <a:bodyPr wrap="square">
            <a:spAutoFit/>
          </a:bodyPr>
          <a:lstStyle/>
          <a:p>
            <a:pPr marL="0" marR="0" lvl="0" indent="0" algn="just" defTabSz="952500" rtl="0" eaLnBrk="0" fontAlgn="auto" latinLnBrk="0" hangingPunct="0">
              <a:lnSpc>
                <a:spcPct val="120000"/>
              </a:lnSpc>
              <a:spcBef>
                <a:spcPts val="0"/>
              </a:spcBef>
              <a:spcAft>
                <a:spcPts val="0"/>
              </a:spcAft>
              <a:buClrTx/>
              <a:buSzTx/>
              <a:buFontTx/>
              <a:buNone/>
              <a:tabLst>
                <a:tab pos="0" algn="l"/>
              </a:tabLst>
              <a:defRPr/>
            </a:pPr>
            <a:r>
              <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 el presente informe se relaciona la información correspondiente con l</a:t>
            </a:r>
            <a:r>
              <a:rPr kumimoji="0" lang="es-MX"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os resultados de aplicar la metodología de cálculo del umbral del mes anterior.</a:t>
            </a:r>
            <a:endParaRPr kumimoji="0" lang="es-CO"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Gráfico 2">
            <a:extLst>
              <a:ext uri="{FF2B5EF4-FFF2-40B4-BE49-F238E27FC236}">
                <a16:creationId xmlns:a16="http://schemas.microsoft.com/office/drawing/2014/main" id="{364554EE-FD77-4EF2-9152-C016F47167E5}"/>
              </a:ext>
            </a:extLst>
          </p:cNvPr>
          <p:cNvPicPr>
            <a:picLocks noChangeAspect="1"/>
          </p:cNvPicPr>
          <p:nvPr userDrawn="1"/>
        </p:nvPicPr>
        <p:blipFill>
          <a:blip r:embed="rId5"/>
          <a:srcRect/>
          <a:stretch/>
        </p:blipFill>
        <p:spPr>
          <a:xfrm>
            <a:off x="10951775" y="-271185"/>
            <a:ext cx="1346622" cy="1346622"/>
          </a:xfrm>
          <a:prstGeom prst="rect">
            <a:avLst/>
          </a:prstGeom>
        </p:spPr>
      </p:pic>
    </p:spTree>
    <p:extLst>
      <p:ext uri="{BB962C8B-B14F-4D97-AF65-F5344CB8AC3E}">
        <p14:creationId xmlns:p14="http://schemas.microsoft.com/office/powerpoint/2010/main" val="208338939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diseño23_2">
    <p:spTree>
      <p:nvGrpSpPr>
        <p:cNvPr id="1" name=""/>
        <p:cNvGrpSpPr/>
        <p:nvPr/>
      </p:nvGrpSpPr>
      <p:grpSpPr>
        <a:xfrm>
          <a:off x="0" y="0"/>
          <a:ext cx="0" cy="0"/>
          <a:chOff x="0" y="0"/>
          <a:chExt cx="0" cy="0"/>
        </a:xfrm>
      </p:grpSpPr>
      <p:sp>
        <p:nvSpPr>
          <p:cNvPr id="4" name="Titulo">
            <a:extLst>
              <a:ext uri="{FF2B5EF4-FFF2-40B4-BE49-F238E27FC236}">
                <a16:creationId xmlns:a16="http://schemas.microsoft.com/office/drawing/2014/main" id="{C04190F6-782F-4FD5-BBBC-C9E796F56AE7}"/>
              </a:ext>
            </a:extLst>
          </p:cNvPr>
          <p:cNvSpPr>
            <a:spLocks noGrp="1"/>
          </p:cNvSpPr>
          <p:nvPr>
            <p:ph type="title"/>
          </p:nvPr>
        </p:nvSpPr>
        <p:spPr>
          <a:xfrm>
            <a:off x="698905" y="41838"/>
            <a:ext cx="10161917" cy="391569"/>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5" name="Superior">
            <a:extLst>
              <a:ext uri="{FF2B5EF4-FFF2-40B4-BE49-F238E27FC236}">
                <a16:creationId xmlns:a16="http://schemas.microsoft.com/office/drawing/2014/main" id="{B78640D0-979E-41EC-91D3-1DAD358BBEC5}"/>
              </a:ext>
            </a:extLst>
          </p:cNvPr>
          <p:cNvSpPr>
            <a:spLocks noGrp="1"/>
          </p:cNvSpPr>
          <p:nvPr>
            <p:ph type="pic" sz="quarter" idx="28"/>
          </p:nvPr>
        </p:nvSpPr>
        <p:spPr>
          <a:xfrm>
            <a:off x="2223937" y="460093"/>
            <a:ext cx="7111852" cy="2952962"/>
          </a:xfrm>
        </p:spPr>
        <p:txBody>
          <a:bodyPr/>
          <a:lstStyle/>
          <a:p>
            <a:endParaRPr lang="es-CO"/>
          </a:p>
        </p:txBody>
      </p:sp>
      <p:sp>
        <p:nvSpPr>
          <p:cNvPr id="6" name="Inferior">
            <a:extLst>
              <a:ext uri="{FF2B5EF4-FFF2-40B4-BE49-F238E27FC236}">
                <a16:creationId xmlns:a16="http://schemas.microsoft.com/office/drawing/2014/main" id="{62737112-0D3A-4674-BD8C-81ABA67C00C5}"/>
              </a:ext>
            </a:extLst>
          </p:cNvPr>
          <p:cNvSpPr>
            <a:spLocks noGrp="1"/>
          </p:cNvSpPr>
          <p:nvPr>
            <p:ph type="pic" sz="quarter" idx="30"/>
          </p:nvPr>
        </p:nvSpPr>
        <p:spPr>
          <a:xfrm>
            <a:off x="2223934" y="3439740"/>
            <a:ext cx="7111852" cy="2952962"/>
          </a:xfrm>
        </p:spPr>
        <p:txBody>
          <a:bodyPr/>
          <a:lstStyle/>
          <a:p>
            <a:endParaRPr lang="es-CO"/>
          </a:p>
        </p:txBody>
      </p:sp>
      <p:sp>
        <p:nvSpPr>
          <p:cNvPr id="7" name="CuadroTexto 6">
            <a:extLst>
              <a:ext uri="{FF2B5EF4-FFF2-40B4-BE49-F238E27FC236}">
                <a16:creationId xmlns:a16="http://schemas.microsoft.com/office/drawing/2014/main" id="{48195174-9676-45E5-AF62-57F908583C0A}"/>
              </a:ext>
            </a:extLst>
          </p:cNvPr>
          <p:cNvSpPr txBox="1"/>
          <p:nvPr userDrawn="1"/>
        </p:nvSpPr>
        <p:spPr>
          <a:xfrm>
            <a:off x="-24995" y="940024"/>
            <a:ext cx="240444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440099"/>
                </a:solidFill>
                <a:effectLst/>
                <a:uLnTx/>
                <a:uFillTx/>
                <a:latin typeface="Calibri"/>
                <a:ea typeface="+mn-ea"/>
                <a:cs typeface="+mn-cs"/>
              </a:rPr>
              <a:t>Resumen mensual</a:t>
            </a:r>
            <a:endParaRPr kumimoji="0" lang="es-CO" sz="1200" b="0" i="0" u="none" strike="noStrike" kern="1200" cap="none" spc="0" normalizeH="0" baseline="0" noProof="0">
              <a:ln>
                <a:noFill/>
              </a:ln>
              <a:solidFill>
                <a:srgbClr val="440099"/>
              </a:solidFill>
              <a:effectLst/>
              <a:uLnTx/>
              <a:uFillTx/>
              <a:latin typeface="Calibri"/>
              <a:ea typeface="+mn-ea"/>
              <a:cs typeface="+mn-cs"/>
            </a:endParaRPr>
          </a:p>
        </p:txBody>
      </p:sp>
      <p:sp>
        <p:nvSpPr>
          <p:cNvPr id="8" name="CuadroTexto 7">
            <a:extLst>
              <a:ext uri="{FF2B5EF4-FFF2-40B4-BE49-F238E27FC236}">
                <a16:creationId xmlns:a16="http://schemas.microsoft.com/office/drawing/2014/main" id="{94F0E9C9-B282-4D1A-A904-A250A9BD0096}"/>
              </a:ext>
            </a:extLst>
          </p:cNvPr>
          <p:cNvSpPr txBox="1"/>
          <p:nvPr userDrawn="1"/>
        </p:nvSpPr>
        <p:spPr>
          <a:xfrm>
            <a:off x="194178" y="4055346"/>
            <a:ext cx="210316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srgbClr val="440099"/>
                </a:solidFill>
                <a:effectLst/>
                <a:uLnTx/>
                <a:uFillTx/>
                <a:latin typeface="Calibri"/>
                <a:ea typeface="+mn-ea"/>
                <a:cs typeface="+mn-cs"/>
              </a:rPr>
              <a:t>Resumen histórico anualizado</a:t>
            </a:r>
            <a:endParaRPr kumimoji="0" lang="es-CO" sz="1200" b="0" i="0" u="none" strike="noStrike" kern="1200" cap="none" spc="0" normalizeH="0" baseline="0" noProof="0">
              <a:ln>
                <a:noFill/>
              </a:ln>
              <a:solidFill>
                <a:srgbClr val="440099"/>
              </a:solidFill>
              <a:effectLst/>
              <a:uLnTx/>
              <a:uFillTx/>
              <a:latin typeface="Calibri"/>
              <a:ea typeface="+mn-ea"/>
              <a:cs typeface="+mn-cs"/>
            </a:endParaRPr>
          </a:p>
        </p:txBody>
      </p:sp>
      <p:sp>
        <p:nvSpPr>
          <p:cNvPr id="9" name="Fechafinal">
            <a:extLst>
              <a:ext uri="{FF2B5EF4-FFF2-40B4-BE49-F238E27FC236}">
                <a16:creationId xmlns:a16="http://schemas.microsoft.com/office/drawing/2014/main" id="{1BA17C9B-6166-46A2-96EC-9DC0BD207B23}"/>
              </a:ext>
            </a:extLst>
          </p:cNvPr>
          <p:cNvSpPr>
            <a:spLocks noGrp="1"/>
          </p:cNvSpPr>
          <p:nvPr>
            <p:ph type="body" sz="quarter" idx="26"/>
          </p:nvPr>
        </p:nvSpPr>
        <p:spPr>
          <a:xfrm>
            <a:off x="2528125" y="6366261"/>
            <a:ext cx="2372135" cy="249056"/>
          </a:xfrm>
        </p:spPr>
        <p:txBody>
          <a:bodyPr vert="horz" lIns="91440" tIns="45720" rIns="91440" bIns="45720" rtlCol="0" anchor="ctr">
            <a:noAutofit/>
          </a:bodyPr>
          <a:lstStyle>
            <a:lvl1pPr marL="0" inden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ctualizacion">
            <a:extLst>
              <a:ext uri="{FF2B5EF4-FFF2-40B4-BE49-F238E27FC236}">
                <a16:creationId xmlns:a16="http://schemas.microsoft.com/office/drawing/2014/main" id="{B3D74473-C19C-4229-A2CA-DCAF0C6565D8}"/>
              </a:ext>
            </a:extLst>
          </p:cNvPr>
          <p:cNvSpPr>
            <a:spLocks noGrp="1"/>
          </p:cNvSpPr>
          <p:nvPr>
            <p:ph type="body" sz="quarter" idx="24"/>
          </p:nvPr>
        </p:nvSpPr>
        <p:spPr>
          <a:xfrm>
            <a:off x="6202977" y="6362111"/>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378308256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diseño23_3">
    <p:spTree>
      <p:nvGrpSpPr>
        <p:cNvPr id="1" name=""/>
        <p:cNvGrpSpPr/>
        <p:nvPr/>
      </p:nvGrpSpPr>
      <p:grpSpPr>
        <a:xfrm>
          <a:off x="0" y="0"/>
          <a:ext cx="0" cy="0"/>
          <a:chOff x="0" y="0"/>
          <a:chExt cx="0" cy="0"/>
        </a:xfrm>
      </p:grpSpPr>
      <p:sp>
        <p:nvSpPr>
          <p:cNvPr id="11" name="Título">
            <a:extLst>
              <a:ext uri="{FF2B5EF4-FFF2-40B4-BE49-F238E27FC236}">
                <a16:creationId xmlns:a16="http://schemas.microsoft.com/office/drawing/2014/main" id="{EAEF51D2-AEAF-4DD2-AA05-279FEF87066A}"/>
              </a:ext>
            </a:extLst>
          </p:cNvPr>
          <p:cNvSpPr>
            <a:spLocks noGrp="1"/>
          </p:cNvSpPr>
          <p:nvPr>
            <p:ph type="title"/>
          </p:nvPr>
        </p:nvSpPr>
        <p:spPr>
          <a:xfrm>
            <a:off x="838200" y="147690"/>
            <a:ext cx="9875808" cy="588162"/>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2" name="pie de página">
            <a:extLst>
              <a:ext uri="{FF2B5EF4-FFF2-40B4-BE49-F238E27FC236}">
                <a16:creationId xmlns:a16="http://schemas.microsoft.com/office/drawing/2014/main" id="{88FF07C8-C52B-42CE-A11E-10F5899BC3A4}"/>
              </a:ext>
            </a:extLst>
          </p:cNvPr>
          <p:cNvSpPr>
            <a:spLocks noGrp="1"/>
          </p:cNvSpPr>
          <p:nvPr>
            <p:ph type="ftr" sz="quarter" idx="10"/>
          </p:nvPr>
        </p:nvSpPr>
        <p:spPr>
          <a:xfrm>
            <a:off x="132694" y="6739853"/>
            <a:ext cx="3131389" cy="193278"/>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Todos los derechos reservados para XM S.A.E.S.P.</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Centro">
            <a:extLst>
              <a:ext uri="{FF2B5EF4-FFF2-40B4-BE49-F238E27FC236}">
                <a16:creationId xmlns:a16="http://schemas.microsoft.com/office/drawing/2014/main" id="{FD4267F8-898B-4A6E-843C-4CA8B77539CD}"/>
              </a:ext>
            </a:extLst>
          </p:cNvPr>
          <p:cNvSpPr>
            <a:spLocks noGrp="1"/>
          </p:cNvSpPr>
          <p:nvPr>
            <p:ph sz="quarter" idx="11" hasCustomPrompt="1"/>
          </p:nvPr>
        </p:nvSpPr>
        <p:spPr>
          <a:xfrm>
            <a:off x="5238750" y="2772970"/>
            <a:ext cx="6834185" cy="2424808"/>
          </a:xfrm>
        </p:spPr>
        <p:txBody>
          <a:bodyPr vert="horz" lIns="91440" tIns="45720" rIns="91440" bIns="45720" rtlCol="0">
            <a:normAutofit/>
          </a:bodyPr>
          <a:lstStyle>
            <a:lvl1pPr marL="0" indent="0">
              <a:buNone/>
              <a:defRPr lang="es-ES" sz="1600" smtClean="0">
                <a:latin typeface="Arial"/>
                <a:cs typeface="Arial"/>
              </a:defRPr>
            </a:lvl1pPr>
            <a:lvl2pPr marL="457200" indent="0">
              <a:buNone/>
              <a:defRPr lang="es-ES" sz="1600" smtClean="0">
                <a:latin typeface="Arial"/>
                <a:cs typeface="Arial"/>
              </a:defRPr>
            </a:lvl2pPr>
            <a:lvl3pPr marL="914400" indent="0">
              <a:buNone/>
              <a:defRPr lang="es-ES" sz="1600" smtClean="0">
                <a:latin typeface="Arial"/>
                <a:cs typeface="Arial"/>
              </a:defRPr>
            </a:lvl3pPr>
            <a:lvl4pPr marL="1371600" indent="0">
              <a:buNone/>
              <a:defRPr lang="es-ES" sz="1600" smtClean="0">
                <a:latin typeface="Arial"/>
                <a:cs typeface="Arial"/>
              </a:defRPr>
            </a:lvl4pPr>
            <a:lvl5pPr marL="1828800" indent="0">
              <a:buNone/>
              <a:defRPr lang="es-CO" sz="1600">
                <a:latin typeface="Arial"/>
                <a:cs typeface="Arial"/>
              </a:defRPr>
            </a:lvl5pPr>
          </a:lstStyle>
          <a:p>
            <a:pPr marL="342900" lvl="0" indent="-34290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a:extLst>
              <a:ext uri="{FF2B5EF4-FFF2-40B4-BE49-F238E27FC236}">
                <a16:creationId xmlns:a16="http://schemas.microsoft.com/office/drawing/2014/main" id="{05E7DCA5-4229-4B17-9C95-7056BDF63176}"/>
              </a:ext>
            </a:extLst>
          </p:cNvPr>
          <p:cNvSpPr>
            <a:spLocks noGrp="1"/>
          </p:cNvSpPr>
          <p:nvPr>
            <p:ph type="body" sz="quarter" idx="21"/>
          </p:nvPr>
        </p:nvSpPr>
        <p:spPr>
          <a:xfrm>
            <a:off x="4433131" y="640489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a:extLst>
              <a:ext uri="{FF2B5EF4-FFF2-40B4-BE49-F238E27FC236}">
                <a16:creationId xmlns:a16="http://schemas.microsoft.com/office/drawing/2014/main" id="{ABAABE65-42FE-42AA-80EA-C392843EEED6}"/>
              </a:ext>
            </a:extLst>
          </p:cNvPr>
          <p:cNvSpPr>
            <a:spLocks noGrp="1"/>
          </p:cNvSpPr>
          <p:nvPr>
            <p:ph type="body" sz="quarter" idx="22"/>
          </p:nvPr>
        </p:nvSpPr>
        <p:spPr>
          <a:xfrm>
            <a:off x="4433131" y="6176377"/>
            <a:ext cx="3325738"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Rectángulo 15">
            <a:extLst>
              <a:ext uri="{FF2B5EF4-FFF2-40B4-BE49-F238E27FC236}">
                <a16:creationId xmlns:a16="http://schemas.microsoft.com/office/drawing/2014/main" id="{AE5773EE-5EBC-4CA2-9ADA-FBA350DE97AC}"/>
              </a:ext>
            </a:extLst>
          </p:cNvPr>
          <p:cNvSpPr/>
          <p:nvPr userDrawn="1"/>
        </p:nvSpPr>
        <p:spPr>
          <a:xfrm>
            <a:off x="5238750" y="735852"/>
            <a:ext cx="6238875" cy="2339102"/>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1E1C11"/>
                </a:solidFill>
                <a:effectLst/>
                <a:uLnTx/>
                <a:uFillTx/>
                <a:latin typeface="Arial" panose="020B0604020202020204" pitchFamily="34" charset="0"/>
                <a:ea typeface="+mn-ea"/>
                <a:cs typeface="+mn-cs"/>
              </a:rPr>
              <a:t>En la tabla se muestra el resultado para el cálculo del umbral de activación teniendo en cuenta el costo estimado del error de inclusión y exclusión.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a:ln>
                <a:noFill/>
              </a:ln>
              <a:solidFill>
                <a:srgbClr val="1E1C11"/>
              </a:solidFill>
              <a:effectLst/>
              <a:uLnTx/>
              <a:uFillTx/>
              <a:latin typeface="Arial" panose="020B0604020202020204" pitchFamily="34"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MX" sz="1600">
                <a:solidFill>
                  <a:srgbClr val="1E1C11"/>
                </a:solidFill>
                <a:latin typeface="Arial" panose="020B0604020202020204" pitchFamily="34" charset="0"/>
              </a:rPr>
              <a:t>Con el rango de tolerancia (casilla inferior) se identifica el menor umbral sobre la función de costo total estimado (</a:t>
            </a:r>
            <a:r>
              <a:rPr lang="es-MX" sz="1600" err="1">
                <a:solidFill>
                  <a:srgbClr val="1E1C11"/>
                </a:solidFill>
                <a:latin typeface="Arial" panose="020B0604020202020204" pitchFamily="34" charset="0"/>
              </a:rPr>
              <a:t>CEEE+CEEI</a:t>
            </a:r>
            <a:r>
              <a:rPr lang="es-MX" sz="1600">
                <a:solidFill>
                  <a:srgbClr val="1E1C11"/>
                </a:solidFill>
                <a:latin typeface="Arial" panose="020B0604020202020204" pitchFamily="34" charset="0"/>
              </a:rPr>
              <a:t>) que pertenece al rango entre 2% y 8%.  Este será el que se calcule en el mes m, aplicable para el mes m+1.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48E47464-1069-4D81-9512-80C83CE7BE15}"/>
              </a:ext>
            </a:extLst>
          </p:cNvPr>
          <p:cNvSpPr txBox="1"/>
          <p:nvPr userDrawn="1"/>
        </p:nvSpPr>
        <p:spPr>
          <a:xfrm>
            <a:off x="132694" y="5618846"/>
            <a:ext cx="7230131" cy="461665"/>
          </a:xfrm>
          <a:prstGeom prst="rect">
            <a:avLst/>
          </a:prstGeom>
          <a:noFill/>
        </p:spPr>
        <p:txBody>
          <a:bodyPr wrap="square">
            <a:spAutoFit/>
          </a:bodyPr>
          <a:lstStyle/>
          <a:p>
            <a:r>
              <a:rPr lang="es-MX" sz="1200">
                <a:latin typeface="Arial" panose="020B0604020202020204" pitchFamily="34" charset="0"/>
                <a:cs typeface="Arial" panose="020B0604020202020204" pitchFamily="34" charset="0"/>
              </a:rPr>
              <a:t>*</a:t>
            </a:r>
            <a:r>
              <a:rPr lang="es-MX" sz="1200" err="1">
                <a:latin typeface="Arial" panose="020B0604020202020204" pitchFamily="34" charset="0"/>
                <a:cs typeface="Arial" panose="020B0604020202020204" pitchFamily="34" charset="0"/>
              </a:rPr>
              <a:t>CEEI</a:t>
            </a:r>
            <a:r>
              <a:rPr lang="es-MX" sz="1200">
                <a:latin typeface="Arial" panose="020B0604020202020204" pitchFamily="34" charset="0"/>
                <a:cs typeface="Arial" panose="020B0604020202020204" pitchFamily="34" charset="0"/>
              </a:rPr>
              <a:t>: Costo estimado del error de inclusión en el mes utilizando el umbral k.</a:t>
            </a:r>
          </a:p>
          <a:p>
            <a:r>
              <a:rPr lang="es-MX" sz="1200">
                <a:latin typeface="Arial" panose="020B0604020202020204" pitchFamily="34" charset="0"/>
                <a:cs typeface="Arial" panose="020B0604020202020204" pitchFamily="34" charset="0"/>
              </a:rPr>
              <a:t>*</a:t>
            </a:r>
            <a:r>
              <a:rPr lang="es-MX" sz="1200" err="1">
                <a:latin typeface="Arial" panose="020B0604020202020204" pitchFamily="34" charset="0"/>
                <a:cs typeface="Arial" panose="020B0604020202020204" pitchFamily="34" charset="0"/>
              </a:rPr>
              <a:t>CEEE</a:t>
            </a:r>
            <a:r>
              <a:rPr lang="es-MX" sz="1200">
                <a:latin typeface="Arial" panose="020B0604020202020204" pitchFamily="34" charset="0"/>
                <a:cs typeface="Arial" panose="020B0604020202020204" pitchFamily="34" charset="0"/>
              </a:rPr>
              <a:t>: Costo estimado del error de exclusión en el mes  utilizando el umbral k.</a:t>
            </a:r>
            <a:endParaRPr lang="es-CO"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2707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diseño23_4">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6C740F0-27DB-47E5-9A13-4ECC865BCC7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2" name="Fechactualizacion">
            <a:extLst>
              <a:ext uri="{FF2B5EF4-FFF2-40B4-BE49-F238E27FC236}">
                <a16:creationId xmlns:a16="http://schemas.microsoft.com/office/drawing/2014/main" id="{392BCDCC-17D2-4357-BC5E-B0DF6BBDECDA}"/>
              </a:ext>
            </a:extLst>
          </p:cNvPr>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3" name="Titulo">
            <a:extLst>
              <a:ext uri="{FF2B5EF4-FFF2-40B4-BE49-F238E27FC236}">
                <a16:creationId xmlns:a16="http://schemas.microsoft.com/office/drawing/2014/main" id="{985986BA-6636-4131-800C-C1B3B5E0403D}"/>
              </a:ext>
            </a:extLst>
          </p:cNvPr>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4" name="Fechafinal">
            <a:extLst>
              <a:ext uri="{FF2B5EF4-FFF2-40B4-BE49-F238E27FC236}">
                <a16:creationId xmlns:a16="http://schemas.microsoft.com/office/drawing/2014/main" id="{4DE1C5FC-C77D-444F-8981-29FE59CCDF74}"/>
              </a:ext>
            </a:extLst>
          </p:cNvPr>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5" name="descripcion">
            <a:extLst>
              <a:ext uri="{FF2B5EF4-FFF2-40B4-BE49-F238E27FC236}">
                <a16:creationId xmlns:a16="http://schemas.microsoft.com/office/drawing/2014/main" id="{E5C61C47-2E29-40CA-9A05-DF7975BCB998}"/>
              </a:ext>
            </a:extLst>
          </p:cNvPr>
          <p:cNvSpPr>
            <a:spLocks noGrp="1"/>
          </p:cNvSpPr>
          <p:nvPr>
            <p:ph type="body" sz="quarter" idx="18"/>
          </p:nvPr>
        </p:nvSpPr>
        <p:spPr>
          <a:xfrm>
            <a:off x="564707" y="569751"/>
            <a:ext cx="10500323" cy="568754"/>
          </a:xfrm>
        </p:spPr>
        <p:txBody>
          <a:bodyPr>
            <a:noAutofit/>
          </a:bodyPr>
          <a:lstStyle>
            <a:lvl1pPr marL="0" indent="0" algn="just">
              <a:buFont typeface="Arial" panose="020B0604020202020204" pitchFamily="34" charset="0"/>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16" name="Centro">
            <a:extLst>
              <a:ext uri="{FF2B5EF4-FFF2-40B4-BE49-F238E27FC236}">
                <a16:creationId xmlns:a16="http://schemas.microsoft.com/office/drawing/2014/main" id="{7313CEF8-B841-4A8D-9C91-183E286BD632}"/>
              </a:ext>
            </a:extLst>
          </p:cNvPr>
          <p:cNvSpPr>
            <a:spLocks noGrp="1"/>
          </p:cNvSpPr>
          <p:nvPr>
            <p:ph type="pic" sz="quarter" idx="19"/>
          </p:nvPr>
        </p:nvSpPr>
        <p:spPr>
          <a:xfrm>
            <a:off x="690192" y="1013040"/>
            <a:ext cx="10591744" cy="5165386"/>
          </a:xfrm>
        </p:spPr>
        <p:txBody>
          <a:bodyPr/>
          <a:lstStyle/>
          <a:p>
            <a:endParaRPr lang="es-419"/>
          </a:p>
        </p:txBody>
      </p:sp>
      <p:pic>
        <p:nvPicPr>
          <p:cNvPr id="17" name="Imagen 16">
            <a:extLst>
              <a:ext uri="{FF2B5EF4-FFF2-40B4-BE49-F238E27FC236}">
                <a16:creationId xmlns:a16="http://schemas.microsoft.com/office/drawing/2014/main" id="{50E44898-C7A3-4F92-871F-894BFFE5794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0" name="Gráfico 2">
            <a:extLst>
              <a:ext uri="{FF2B5EF4-FFF2-40B4-BE49-F238E27FC236}">
                <a16:creationId xmlns:a16="http://schemas.microsoft.com/office/drawing/2014/main" id="{7ABAEFE1-4C7F-4679-BAB8-94EC75CDC79F}"/>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954988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Entrada a Capítulos 1-N">
    <p:bg>
      <p:bgPr>
        <a:gradFill>
          <a:gsLst>
            <a:gs pos="98000">
              <a:schemeClr val="accent4"/>
            </a:gs>
            <a:gs pos="21000">
              <a:schemeClr val="accent4"/>
            </a:gs>
          </a:gsLst>
          <a:lin ang="8100000" scaled="0"/>
        </a:gra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A1CE1B45-BDDA-59C6-7725-61686D7955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8900000">
            <a:off x="7920932" y="-1527942"/>
            <a:ext cx="8507482" cy="8573430"/>
          </a:xfrm>
          <a:prstGeom prst="rect">
            <a:avLst/>
          </a:prstGeom>
        </p:spPr>
      </p:pic>
      <p:sp>
        <p:nvSpPr>
          <p:cNvPr id="9" name="Título 1">
            <a:extLst>
              <a:ext uri="{FF2B5EF4-FFF2-40B4-BE49-F238E27FC236}">
                <a16:creationId xmlns:a16="http://schemas.microsoft.com/office/drawing/2014/main" id="{BA5927EA-4311-C74D-B70E-B72FAE22358F}"/>
              </a:ext>
            </a:extLst>
          </p:cNvPr>
          <p:cNvSpPr>
            <a:spLocks noGrp="1"/>
          </p:cNvSpPr>
          <p:nvPr>
            <p:ph type="ctrTitle"/>
          </p:nvPr>
        </p:nvSpPr>
        <p:spPr>
          <a:xfrm>
            <a:off x="1524000" y="2580974"/>
            <a:ext cx="9144000" cy="1117599"/>
          </a:xfrm>
        </p:spPr>
        <p:txBody>
          <a:bodyPr anchor="b">
            <a:noAutofit/>
          </a:bodyPr>
          <a:lstStyle>
            <a:lvl1pPr algn="ctr">
              <a:lnSpc>
                <a:spcPts val="4000"/>
              </a:lnSpc>
              <a:defRPr sz="3200">
                <a:solidFill>
                  <a:srgbClr val="440099"/>
                </a:solidFill>
              </a:defRPr>
            </a:lvl1pPr>
          </a:lstStyle>
          <a:p>
            <a:r>
              <a:rPr lang="es-MX"/>
              <a:t>Haz clic para modificar el estilo de título del patrón</a:t>
            </a:r>
            <a:endParaRPr lang="es-CO"/>
          </a:p>
        </p:txBody>
      </p:sp>
      <p:sp>
        <p:nvSpPr>
          <p:cNvPr id="10" name="Subtítulo 2">
            <a:extLst>
              <a:ext uri="{FF2B5EF4-FFF2-40B4-BE49-F238E27FC236}">
                <a16:creationId xmlns:a16="http://schemas.microsoft.com/office/drawing/2014/main" id="{3F668A2C-5A21-C948-9637-CA9C40049543}"/>
              </a:ext>
            </a:extLst>
          </p:cNvPr>
          <p:cNvSpPr>
            <a:spLocks noGrp="1"/>
          </p:cNvSpPr>
          <p:nvPr>
            <p:ph type="subTitle" idx="1"/>
          </p:nvPr>
        </p:nvSpPr>
        <p:spPr>
          <a:xfrm>
            <a:off x="1524000" y="3698573"/>
            <a:ext cx="9144000" cy="441325"/>
          </a:xfrm>
        </p:spPr>
        <p:txBody>
          <a:bodyPr>
            <a:noAutofit/>
          </a:bodyPr>
          <a:lstStyle>
            <a:lvl1pPr marL="0" indent="0" algn="ctr">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2" name="Gráfico 2">
            <a:extLst>
              <a:ext uri="{FF2B5EF4-FFF2-40B4-BE49-F238E27FC236}">
                <a16:creationId xmlns:a16="http://schemas.microsoft.com/office/drawing/2014/main" id="{636F317F-C4EC-F8BB-B398-5D0D519B0561}"/>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93239369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diseño23_5">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535B2E4-5137-48B8-8D87-B1815FF97687}"/>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Titulo">
            <a:extLst>
              <a:ext uri="{FF2B5EF4-FFF2-40B4-BE49-F238E27FC236}">
                <a16:creationId xmlns:a16="http://schemas.microsoft.com/office/drawing/2014/main" id="{0EC3D652-3B2E-4A02-A6FD-27EB098C622B}"/>
              </a:ext>
            </a:extLst>
          </p:cNvPr>
          <p:cNvSpPr>
            <a:spLocks noGrp="1"/>
          </p:cNvSpPr>
          <p:nvPr>
            <p:ph type="title"/>
          </p:nvPr>
        </p:nvSpPr>
        <p:spPr>
          <a:xfrm>
            <a:off x="431321" y="145419"/>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D86DF47B-9C43-42E0-BB3E-7DFD282CA270}"/>
              </a:ext>
            </a:extLst>
          </p:cNvPr>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F716FD01-17E0-49D8-A2E5-74783EB5892B}"/>
              </a:ext>
            </a:extLst>
          </p:cNvPr>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64D4ADE9-F072-455E-99D8-636D58923059}"/>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0" name="IzquierdaSup">
            <a:extLst>
              <a:ext uri="{FF2B5EF4-FFF2-40B4-BE49-F238E27FC236}">
                <a16:creationId xmlns:a16="http://schemas.microsoft.com/office/drawing/2014/main" id="{78E784F2-7A05-43EF-80CE-A8AE8659EBBC}"/>
              </a:ext>
            </a:extLst>
          </p:cNvPr>
          <p:cNvSpPr>
            <a:spLocks noGrp="1"/>
          </p:cNvSpPr>
          <p:nvPr>
            <p:ph type="pic" sz="quarter" idx="28"/>
          </p:nvPr>
        </p:nvSpPr>
        <p:spPr>
          <a:xfrm>
            <a:off x="708027" y="1752096"/>
            <a:ext cx="7607299" cy="2249756"/>
          </a:xfrm>
        </p:spPr>
        <p:txBody>
          <a:bodyPr/>
          <a:lstStyle>
            <a:lvl1pPr marL="0" indent="0">
              <a:buNone/>
              <a:defRPr/>
            </a:lvl1pPr>
          </a:lstStyle>
          <a:p>
            <a:endParaRPr lang="es-CO"/>
          </a:p>
        </p:txBody>
      </p:sp>
      <p:sp>
        <p:nvSpPr>
          <p:cNvPr id="11" name="IzquierdaInf">
            <a:extLst>
              <a:ext uri="{FF2B5EF4-FFF2-40B4-BE49-F238E27FC236}">
                <a16:creationId xmlns:a16="http://schemas.microsoft.com/office/drawing/2014/main" id="{C58D1052-497E-496B-AD42-CC728D7798A7}"/>
              </a:ext>
            </a:extLst>
          </p:cNvPr>
          <p:cNvSpPr>
            <a:spLocks noGrp="1"/>
          </p:cNvSpPr>
          <p:nvPr>
            <p:ph type="pic" sz="quarter" idx="29"/>
          </p:nvPr>
        </p:nvSpPr>
        <p:spPr>
          <a:xfrm>
            <a:off x="708027" y="4040456"/>
            <a:ext cx="7607300" cy="2247147"/>
          </a:xfrm>
        </p:spPr>
        <p:txBody>
          <a:bodyPr/>
          <a:lstStyle>
            <a:lvl1pPr marL="0" indent="0">
              <a:buNone/>
              <a:defRPr/>
            </a:lvl1pPr>
          </a:lstStyle>
          <a:p>
            <a:endParaRPr lang="es-CO"/>
          </a:p>
        </p:txBody>
      </p:sp>
      <p:sp>
        <p:nvSpPr>
          <p:cNvPr id="12" name="DerechaSup">
            <a:extLst>
              <a:ext uri="{FF2B5EF4-FFF2-40B4-BE49-F238E27FC236}">
                <a16:creationId xmlns:a16="http://schemas.microsoft.com/office/drawing/2014/main" id="{1B26BA87-7927-4CE5-BD4C-03F38852F663}"/>
              </a:ext>
            </a:extLst>
          </p:cNvPr>
          <p:cNvSpPr>
            <a:spLocks noGrp="1"/>
          </p:cNvSpPr>
          <p:nvPr>
            <p:ph type="pic" sz="quarter" idx="30"/>
          </p:nvPr>
        </p:nvSpPr>
        <p:spPr>
          <a:xfrm>
            <a:off x="8341360" y="2687736"/>
            <a:ext cx="3704590" cy="1703393"/>
          </a:xfrm>
        </p:spPr>
        <p:txBody>
          <a:bodyPr/>
          <a:lstStyle>
            <a:lvl1pPr marL="0" indent="0">
              <a:buNone/>
              <a:defRPr/>
            </a:lvl1pPr>
          </a:lstStyle>
          <a:p>
            <a:endParaRPr lang="es-CO"/>
          </a:p>
        </p:txBody>
      </p:sp>
      <p:sp>
        <p:nvSpPr>
          <p:cNvPr id="13" name="Superior">
            <a:extLst>
              <a:ext uri="{FF2B5EF4-FFF2-40B4-BE49-F238E27FC236}">
                <a16:creationId xmlns:a16="http://schemas.microsoft.com/office/drawing/2014/main" id="{CEA0D9B7-F1F6-4A40-8E23-430A10CEEF3A}"/>
              </a:ext>
            </a:extLst>
          </p:cNvPr>
          <p:cNvSpPr>
            <a:spLocks noGrp="1"/>
          </p:cNvSpPr>
          <p:nvPr>
            <p:ph type="body" sz="quarter" idx="31"/>
          </p:nvPr>
        </p:nvSpPr>
        <p:spPr>
          <a:xfrm>
            <a:off x="431322" y="711257"/>
            <a:ext cx="11329358" cy="627707"/>
          </a:xfrm>
        </p:spPr>
        <p:txBody>
          <a:bodyPr vert="horz" lIns="91440" tIns="45720" rIns="91440" bIns="45720" rtlCol="0">
            <a:noAutofit/>
          </a:bodyPr>
          <a:lstStyle>
            <a:lvl1pPr marL="0" indent="0">
              <a:buNone/>
              <a:defRPr lang="es-ES" sz="1200" dirty="0">
                <a:solidFill>
                  <a:schemeClr val="bg1">
                    <a:lumMod val="50000"/>
                  </a:schemeClr>
                </a:solidFill>
              </a:defRPr>
            </a:lvl1pPr>
          </a:lstStyle>
          <a:p>
            <a:pPr marL="342900" lvl="0" indent="-342900" algn="ctr"/>
            <a:endParaRPr lang="es-ES"/>
          </a:p>
        </p:txBody>
      </p:sp>
      <p:sp>
        <p:nvSpPr>
          <p:cNvPr id="14" name="DerechaInf">
            <a:extLst>
              <a:ext uri="{FF2B5EF4-FFF2-40B4-BE49-F238E27FC236}">
                <a16:creationId xmlns:a16="http://schemas.microsoft.com/office/drawing/2014/main" id="{47A19694-D8AE-4566-9110-4EE974F9AF75}"/>
              </a:ext>
            </a:extLst>
          </p:cNvPr>
          <p:cNvSpPr>
            <a:spLocks noGrp="1"/>
          </p:cNvSpPr>
          <p:nvPr>
            <p:ph type="body" sz="quarter" idx="32"/>
          </p:nvPr>
        </p:nvSpPr>
        <p:spPr>
          <a:xfrm>
            <a:off x="431320" y="1329588"/>
            <a:ext cx="11329359" cy="401252"/>
          </a:xfrm>
        </p:spPr>
        <p:txBody>
          <a:bodyPr vert="horz" lIns="91440" tIns="45720" rIns="91440" bIns="45720" rtlCol="0">
            <a:noAutofit/>
          </a:bodyPr>
          <a:lstStyle>
            <a:lvl1pPr>
              <a:defRPr lang="es-ES" sz="1200" dirty="0">
                <a:solidFill>
                  <a:schemeClr val="bg1">
                    <a:lumMod val="50000"/>
                  </a:schemeClr>
                </a:solidFill>
              </a:defRPr>
            </a:lvl1pPr>
          </a:lstStyle>
          <a:p>
            <a:pPr marL="0" lvl="0" indent="0" algn="ctr">
              <a:buNone/>
            </a:pPr>
            <a:r>
              <a:rPr lang="es-ES"/>
              <a:t>Haga clic para modificar los estilos de texto del patrón</a:t>
            </a:r>
          </a:p>
        </p:txBody>
      </p:sp>
      <p:pic>
        <p:nvPicPr>
          <p:cNvPr id="15" name="Gráfico 2">
            <a:extLst>
              <a:ext uri="{FF2B5EF4-FFF2-40B4-BE49-F238E27FC236}">
                <a16:creationId xmlns:a16="http://schemas.microsoft.com/office/drawing/2014/main" id="{702E488C-C983-4C79-9787-96DCFA88608B}"/>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96643738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diseño23_6">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51F9A80-FA8C-41B8-809A-590385338CF6}"/>
              </a:ext>
            </a:extLst>
          </p:cNvPr>
          <p:cNvPicPr>
            <a:picLocks noChangeAspect="1"/>
          </p:cNvPicPr>
          <p:nvPr userDrawn="1"/>
        </p:nvPicPr>
        <p:blipFill>
          <a:blip r:embed="rId2"/>
          <a:stretch>
            <a:fillRect/>
          </a:stretch>
        </p:blipFill>
        <p:spPr>
          <a:xfrm>
            <a:off x="0" y="0"/>
            <a:ext cx="12192000" cy="6686421"/>
          </a:xfrm>
          <a:prstGeom prst="rect">
            <a:avLst/>
          </a:prstGeom>
        </p:spPr>
      </p:pic>
      <p:sp>
        <p:nvSpPr>
          <p:cNvPr id="5" name="Titulo">
            <a:extLst>
              <a:ext uri="{FF2B5EF4-FFF2-40B4-BE49-F238E27FC236}">
                <a16:creationId xmlns:a16="http://schemas.microsoft.com/office/drawing/2014/main" id="{EF408AD5-230C-4D37-B83D-6716B4DEF050}"/>
              </a:ext>
            </a:extLst>
          </p:cNvPr>
          <p:cNvSpPr>
            <a:spLocks noGrp="1"/>
          </p:cNvSpPr>
          <p:nvPr>
            <p:ph type="title"/>
          </p:nvPr>
        </p:nvSpPr>
        <p:spPr>
          <a:xfrm>
            <a:off x="431321" y="-40984"/>
            <a:ext cx="10161917" cy="488918"/>
          </a:xfrm>
          <a:prstGeom prst="rect">
            <a:avLst/>
          </a:prstGeo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45755B32-9B04-419A-87C8-E81397F42231}"/>
              </a:ext>
            </a:extLst>
          </p:cNvPr>
          <p:cNvSpPr>
            <a:spLocks noGrp="1"/>
          </p:cNvSpPr>
          <p:nvPr>
            <p:ph type="body" sz="quarter" idx="24"/>
          </p:nvPr>
        </p:nvSpPr>
        <p:spPr>
          <a:xfrm>
            <a:off x="7068253" y="6432657"/>
            <a:ext cx="2703647" cy="230705"/>
          </a:xfrm>
        </p:spPr>
        <p:txBody>
          <a:bodyPr vert="horz" lIns="91440" tIns="45720" rIns="91440" bIns="45720" rtlCol="0" anchor="ctr">
            <a:no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CE4DC731-790E-4B41-9439-0D2D387521E0}"/>
              </a:ext>
            </a:extLst>
          </p:cNvPr>
          <p:cNvSpPr>
            <a:spLocks noGrp="1"/>
          </p:cNvSpPr>
          <p:nvPr>
            <p:ph type="body" sz="quarter" idx="26"/>
          </p:nvPr>
        </p:nvSpPr>
        <p:spPr>
          <a:xfrm>
            <a:off x="3579816" y="6416837"/>
            <a:ext cx="2703648" cy="228600"/>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8" name="Imagen 7">
            <a:extLst>
              <a:ext uri="{FF2B5EF4-FFF2-40B4-BE49-F238E27FC236}">
                <a16:creationId xmlns:a16="http://schemas.microsoft.com/office/drawing/2014/main" id="{B7B260D1-CD20-4D9D-8237-27BB0BA7056B}"/>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0" name="Izquierda">
            <a:extLst>
              <a:ext uri="{FF2B5EF4-FFF2-40B4-BE49-F238E27FC236}">
                <a16:creationId xmlns:a16="http://schemas.microsoft.com/office/drawing/2014/main" id="{06ED8FFE-F15F-4D36-83D5-EE8BF5BEC03F}"/>
              </a:ext>
            </a:extLst>
          </p:cNvPr>
          <p:cNvSpPr>
            <a:spLocks noGrp="1"/>
          </p:cNvSpPr>
          <p:nvPr>
            <p:ph type="pic" sz="quarter" idx="28"/>
          </p:nvPr>
        </p:nvSpPr>
        <p:spPr>
          <a:xfrm>
            <a:off x="94082" y="269329"/>
            <a:ext cx="3991565" cy="6300704"/>
          </a:xfrm>
        </p:spPr>
        <p:txBody>
          <a:bodyPr/>
          <a:lstStyle/>
          <a:p>
            <a:endParaRPr lang="es-CO"/>
          </a:p>
        </p:txBody>
      </p:sp>
      <p:sp>
        <p:nvSpPr>
          <p:cNvPr id="11" name="Centro">
            <a:extLst>
              <a:ext uri="{FF2B5EF4-FFF2-40B4-BE49-F238E27FC236}">
                <a16:creationId xmlns:a16="http://schemas.microsoft.com/office/drawing/2014/main" id="{7499C40E-99DB-4EC6-BCD8-F46FD40E5A9E}"/>
              </a:ext>
            </a:extLst>
          </p:cNvPr>
          <p:cNvSpPr>
            <a:spLocks noGrp="1"/>
          </p:cNvSpPr>
          <p:nvPr>
            <p:ph type="pic" sz="quarter" idx="29"/>
          </p:nvPr>
        </p:nvSpPr>
        <p:spPr>
          <a:xfrm>
            <a:off x="4273020" y="367748"/>
            <a:ext cx="3104235" cy="6103867"/>
          </a:xfrm>
        </p:spPr>
        <p:txBody>
          <a:bodyPr/>
          <a:lstStyle/>
          <a:p>
            <a:endParaRPr lang="es-CO"/>
          </a:p>
        </p:txBody>
      </p:sp>
      <p:sp>
        <p:nvSpPr>
          <p:cNvPr id="12" name="Derecha">
            <a:extLst>
              <a:ext uri="{FF2B5EF4-FFF2-40B4-BE49-F238E27FC236}">
                <a16:creationId xmlns:a16="http://schemas.microsoft.com/office/drawing/2014/main" id="{69FC0074-C099-4C4D-85B5-6C830AD7AD8B}"/>
              </a:ext>
            </a:extLst>
          </p:cNvPr>
          <p:cNvSpPr>
            <a:spLocks noGrp="1"/>
          </p:cNvSpPr>
          <p:nvPr>
            <p:ph type="pic" sz="quarter" idx="30"/>
          </p:nvPr>
        </p:nvSpPr>
        <p:spPr>
          <a:xfrm>
            <a:off x="7579951" y="367748"/>
            <a:ext cx="3347594" cy="6103867"/>
          </a:xfrm>
        </p:spPr>
        <p:txBody>
          <a:bodyPr/>
          <a:lstStyle/>
          <a:p>
            <a:endParaRPr lang="es-CO"/>
          </a:p>
        </p:txBody>
      </p:sp>
      <p:sp>
        <p:nvSpPr>
          <p:cNvPr id="13" name="Anotacion">
            <a:extLst>
              <a:ext uri="{FF2B5EF4-FFF2-40B4-BE49-F238E27FC236}">
                <a16:creationId xmlns:a16="http://schemas.microsoft.com/office/drawing/2014/main" id="{35F1A6E6-281F-43EA-AA8A-5AEC7B325416}"/>
              </a:ext>
            </a:extLst>
          </p:cNvPr>
          <p:cNvSpPr>
            <a:spLocks noGrp="1"/>
          </p:cNvSpPr>
          <p:nvPr>
            <p:ph type="body" sz="quarter" idx="25"/>
          </p:nvPr>
        </p:nvSpPr>
        <p:spPr>
          <a:xfrm>
            <a:off x="10514075" y="5658774"/>
            <a:ext cx="1570216" cy="893382"/>
          </a:xfrm>
        </p:spPr>
        <p:txBody>
          <a:bodyPr>
            <a:noAutofit/>
          </a:bodyPr>
          <a:lstStyle>
            <a:lvl1pPr marL="0" indent="0" algn="ct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pic>
        <p:nvPicPr>
          <p:cNvPr id="14" name="Gráfico 2">
            <a:extLst>
              <a:ext uri="{FF2B5EF4-FFF2-40B4-BE49-F238E27FC236}">
                <a16:creationId xmlns:a16="http://schemas.microsoft.com/office/drawing/2014/main" id="{340C8E7E-59CA-4F83-BF31-57DFA08C2E5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421272915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diseño23_7">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AE5E22-6F4B-4123-BD1D-AE2F0A8A953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5" name="Titulo">
            <a:extLst>
              <a:ext uri="{FF2B5EF4-FFF2-40B4-BE49-F238E27FC236}">
                <a16:creationId xmlns:a16="http://schemas.microsoft.com/office/drawing/2014/main" id="{C84219AE-5573-4CDE-8A3A-DC4812BEFA17}"/>
              </a:ext>
            </a:extLst>
          </p:cNvPr>
          <p:cNvSpPr>
            <a:spLocks noGrp="1"/>
          </p:cNvSpPr>
          <p:nvPr>
            <p:ph type="title"/>
          </p:nvPr>
        </p:nvSpPr>
        <p:spPr>
          <a:xfrm>
            <a:off x="1" y="108874"/>
            <a:ext cx="10956652" cy="493150"/>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6" name="Fechactualizacion">
            <a:extLst>
              <a:ext uri="{FF2B5EF4-FFF2-40B4-BE49-F238E27FC236}">
                <a16:creationId xmlns:a16="http://schemas.microsoft.com/office/drawing/2014/main" id="{251F8A57-8A0E-4CD7-B3E4-2B928F8B4ED7}"/>
              </a:ext>
            </a:extLst>
          </p:cNvPr>
          <p:cNvSpPr>
            <a:spLocks noGrp="1"/>
          </p:cNvSpPr>
          <p:nvPr>
            <p:ph type="body" sz="quarter" idx="14"/>
          </p:nvPr>
        </p:nvSpPr>
        <p:spPr>
          <a:xfrm>
            <a:off x="4692799" y="6610820"/>
            <a:ext cx="2674129" cy="310551"/>
          </a:xfrm>
        </p:spPr>
        <p:txBody>
          <a:bodyPr vert="horz" lIns="91440" tIns="45720" rIns="91440" bIns="45720" rtlCol="0" anchor="ctr">
            <a:normAutofit/>
          </a:bodyPr>
          <a:lstStyle>
            <a:lvl1pPr marL="0" indent="0" algn="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7" name="Fechafinal">
            <a:extLst>
              <a:ext uri="{FF2B5EF4-FFF2-40B4-BE49-F238E27FC236}">
                <a16:creationId xmlns:a16="http://schemas.microsoft.com/office/drawing/2014/main" id="{A6469E92-2544-4AF0-9712-5846EB3719E0}"/>
              </a:ext>
            </a:extLst>
          </p:cNvPr>
          <p:cNvSpPr>
            <a:spLocks noGrp="1"/>
          </p:cNvSpPr>
          <p:nvPr>
            <p:ph type="body" sz="quarter" idx="15"/>
          </p:nvPr>
        </p:nvSpPr>
        <p:spPr>
          <a:xfrm>
            <a:off x="4692799" y="6389290"/>
            <a:ext cx="2674129" cy="310551"/>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a:extLst>
              <a:ext uri="{FF2B5EF4-FFF2-40B4-BE49-F238E27FC236}">
                <a16:creationId xmlns:a16="http://schemas.microsoft.com/office/drawing/2014/main" id="{362E50C1-3963-4A7A-ABE5-5BC4478ACCE6}"/>
              </a:ext>
            </a:extLst>
          </p:cNvPr>
          <p:cNvSpPr>
            <a:spLocks noGrp="1"/>
          </p:cNvSpPr>
          <p:nvPr>
            <p:ph type="body" sz="quarter" idx="16"/>
          </p:nvPr>
        </p:nvSpPr>
        <p:spPr>
          <a:xfrm>
            <a:off x="254955" y="712944"/>
            <a:ext cx="11082019" cy="538640"/>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9" name="CentroArriba">
            <a:extLst>
              <a:ext uri="{FF2B5EF4-FFF2-40B4-BE49-F238E27FC236}">
                <a16:creationId xmlns:a16="http://schemas.microsoft.com/office/drawing/2014/main" id="{499D26D8-C761-4AD6-90B7-A2615BB9E829}"/>
              </a:ext>
            </a:extLst>
          </p:cNvPr>
          <p:cNvSpPr>
            <a:spLocks noGrp="1"/>
          </p:cNvSpPr>
          <p:nvPr>
            <p:ph type="pic" sz="quarter" idx="28"/>
          </p:nvPr>
        </p:nvSpPr>
        <p:spPr>
          <a:xfrm>
            <a:off x="6200309" y="2221832"/>
            <a:ext cx="5971859" cy="1298643"/>
          </a:xfrm>
        </p:spPr>
        <p:txBody>
          <a:bodyPr/>
          <a:lstStyle/>
          <a:p>
            <a:endParaRPr lang="es-CO"/>
          </a:p>
        </p:txBody>
      </p:sp>
      <p:sp>
        <p:nvSpPr>
          <p:cNvPr id="10" name="InferiorIzq">
            <a:extLst>
              <a:ext uri="{FF2B5EF4-FFF2-40B4-BE49-F238E27FC236}">
                <a16:creationId xmlns:a16="http://schemas.microsoft.com/office/drawing/2014/main" id="{D25F895E-7802-4BF2-8646-A57A0AFBD16D}"/>
              </a:ext>
            </a:extLst>
          </p:cNvPr>
          <p:cNvSpPr>
            <a:spLocks noGrp="1"/>
          </p:cNvSpPr>
          <p:nvPr>
            <p:ph type="pic" sz="quarter" idx="29"/>
          </p:nvPr>
        </p:nvSpPr>
        <p:spPr>
          <a:xfrm>
            <a:off x="110982" y="1375677"/>
            <a:ext cx="6089327" cy="4633373"/>
          </a:xfrm>
        </p:spPr>
        <p:txBody>
          <a:bodyPr/>
          <a:lstStyle/>
          <a:p>
            <a:endParaRPr lang="es-CO"/>
          </a:p>
        </p:txBody>
      </p:sp>
      <p:pic>
        <p:nvPicPr>
          <p:cNvPr id="11" name="Imagen 10">
            <a:extLst>
              <a:ext uri="{FF2B5EF4-FFF2-40B4-BE49-F238E27FC236}">
                <a16:creationId xmlns:a16="http://schemas.microsoft.com/office/drawing/2014/main" id="{71670D32-7120-4047-B7FE-C605EA276C7B}"/>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3" name="8 Rectángulo">
            <a:extLst>
              <a:ext uri="{FF2B5EF4-FFF2-40B4-BE49-F238E27FC236}">
                <a16:creationId xmlns:a16="http://schemas.microsoft.com/office/drawing/2014/main" id="{6096268B-8B06-4D3F-8BE3-947771F0611C}"/>
              </a:ext>
            </a:extLst>
          </p:cNvPr>
          <p:cNvSpPr/>
          <p:nvPr userDrawn="1"/>
        </p:nvSpPr>
        <p:spPr>
          <a:xfrm>
            <a:off x="6555820" y="4145901"/>
            <a:ext cx="5280669" cy="1384995"/>
          </a:xfrm>
          <a:prstGeom prst="rect">
            <a:avLst/>
          </a:prstGeom>
        </p:spPr>
        <p:txBody>
          <a:bodyPr wrap="square">
            <a:spAutoFit/>
          </a:bodyPr>
          <a:lstStyle/>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REINT:</a:t>
            </a:r>
            <a:r>
              <a:rPr lang="es-CO" sz="1200">
                <a:solidFill>
                  <a:schemeClr val="bg1">
                    <a:lumMod val="65000"/>
                  </a:schemeClr>
                </a:solidFill>
                <a:latin typeface="Arial" panose="020B0604020202020204" pitchFamily="34" charset="0"/>
                <a:cs typeface="Arial" panose="020B0604020202020204" pitchFamily="34" charset="0"/>
              </a:rPr>
              <a:t> Renta asignada a la Demanda de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RENAL:</a:t>
            </a:r>
            <a:r>
              <a:rPr lang="es-CO" sz="1200">
                <a:solidFill>
                  <a:schemeClr val="bg1">
                    <a:lumMod val="65000"/>
                  </a:schemeClr>
                </a:solidFill>
                <a:latin typeface="Arial" panose="020B0604020202020204" pitchFamily="34" charset="0"/>
                <a:cs typeface="Arial" panose="020B0604020202020204" pitchFamily="34" charset="0"/>
              </a:rPr>
              <a:t> Renta asignada para aliviar Restricciones, incluyendo RIMPI</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RETOR:</a:t>
            </a:r>
            <a:r>
              <a:rPr lang="es-CO" sz="1200">
                <a:solidFill>
                  <a:schemeClr val="bg1">
                    <a:lumMod val="65000"/>
                  </a:schemeClr>
                </a:solidFill>
                <a:latin typeface="Arial" panose="020B0604020202020204" pitchFamily="34" charset="0"/>
                <a:cs typeface="Arial" panose="020B0604020202020204" pitchFamily="34" charset="0"/>
              </a:rPr>
              <a:t> Total de las Rentas Asignadas a Colombia por la Exportación hacia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RIMPI:</a:t>
            </a:r>
            <a:r>
              <a:rPr lang="es-CO" sz="1200">
                <a:solidFill>
                  <a:schemeClr val="bg1">
                    <a:lumMod val="65000"/>
                  </a:schemeClr>
                </a:solidFill>
                <a:latin typeface="Arial" panose="020B0604020202020204" pitchFamily="34" charset="0"/>
                <a:cs typeface="Arial" panose="020B0604020202020204" pitchFamily="34" charset="0"/>
              </a:rPr>
              <a:t> Renta Asignada por Ecuador a Colombia proveniente de las Exportaciones de Energía de Ecuador.</a:t>
            </a:r>
          </a:p>
          <a:p>
            <a:pPr algn="just" fontAlgn="base">
              <a:spcAft>
                <a:spcPct val="0"/>
              </a:spcAft>
              <a:tabLst>
                <a:tab pos="360000" algn="l"/>
              </a:tabLst>
            </a:pPr>
            <a:r>
              <a:rPr lang="es-CO" sz="1200" b="1">
                <a:solidFill>
                  <a:schemeClr val="bg1">
                    <a:lumMod val="65000"/>
                  </a:schemeClr>
                </a:solidFill>
                <a:latin typeface="Arial" panose="020B0604020202020204" pitchFamily="34" charset="0"/>
                <a:cs typeface="Arial" panose="020B0604020202020204" pitchFamily="34" charset="0"/>
              </a:rPr>
              <a:t>FOES:</a:t>
            </a:r>
            <a:r>
              <a:rPr lang="es-CO" sz="1200">
                <a:solidFill>
                  <a:schemeClr val="bg1">
                    <a:lumMod val="65000"/>
                  </a:schemeClr>
                </a:solidFill>
                <a:latin typeface="Arial" panose="020B0604020202020204" pitchFamily="34" charset="0"/>
                <a:cs typeface="Arial" panose="020B0604020202020204" pitchFamily="34" charset="0"/>
              </a:rPr>
              <a:t> Renta Asignada al FOES</a:t>
            </a:r>
          </a:p>
        </p:txBody>
      </p:sp>
      <p:pic>
        <p:nvPicPr>
          <p:cNvPr id="14" name="Gráfico 2">
            <a:extLst>
              <a:ext uri="{FF2B5EF4-FFF2-40B4-BE49-F238E27FC236}">
                <a16:creationId xmlns:a16="http://schemas.microsoft.com/office/drawing/2014/main" id="{0791562C-1314-44DB-AC3F-77FC9FBB90BA}"/>
              </a:ext>
            </a:extLst>
          </p:cNvPr>
          <p:cNvPicPr>
            <a:picLocks noChangeAspect="1"/>
          </p:cNvPicPr>
          <p:nvPr userDrawn="1"/>
        </p:nvPicPr>
        <p:blipFill>
          <a:blip r:embed="rId4"/>
          <a:srcRect/>
          <a:stretch/>
        </p:blipFill>
        <p:spPr>
          <a:xfrm>
            <a:off x="10951775" y="-271185"/>
            <a:ext cx="1346622" cy="1346622"/>
          </a:xfrm>
          <a:prstGeom prst="rect">
            <a:avLst/>
          </a:prstGeom>
        </p:spPr>
      </p:pic>
    </p:spTree>
    <p:extLst>
      <p:ext uri="{BB962C8B-B14F-4D97-AF65-F5344CB8AC3E}">
        <p14:creationId xmlns:p14="http://schemas.microsoft.com/office/powerpoint/2010/main" val="182475153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diseño23_8">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63488"/>
            <a:ext cx="12192000" cy="6860046"/>
          </a:xfrm>
          <a:prstGeom prst="rect">
            <a:avLst/>
          </a:prstGeom>
        </p:spPr>
      </p:pic>
      <p:sp>
        <p:nvSpPr>
          <p:cNvPr id="2" name="Titulo"/>
          <p:cNvSpPr>
            <a:spLocks noGrp="1"/>
          </p:cNvSpPr>
          <p:nvPr>
            <p:ph type="title"/>
          </p:nvPr>
        </p:nvSpPr>
        <p:spPr>
          <a:xfrm>
            <a:off x="838200" y="101909"/>
            <a:ext cx="9875808" cy="468437"/>
          </a:xfrm>
        </p:spPr>
        <p:txBody>
          <a:bodyPr vert="horz" lIns="91440" tIns="45720" rIns="91440" bIns="45720" rtlCol="0" anchor="ctr">
            <a:normAutofit/>
          </a:bodyPr>
          <a:lstStyle>
            <a:lvl1pPr>
              <a:defRPr lang="es-ES" sz="2400" b="1" kern="1200" dirty="0">
                <a:solidFill>
                  <a:srgbClr val="440099"/>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TextoAbajo"/>
          <p:cNvSpPr>
            <a:spLocks noGrp="1"/>
          </p:cNvSpPr>
          <p:nvPr>
            <p:ph type="body" sz="quarter" idx="13"/>
          </p:nvPr>
        </p:nvSpPr>
        <p:spPr>
          <a:xfrm>
            <a:off x="46190" y="5963299"/>
            <a:ext cx="12099619" cy="406840"/>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TextoArriba"/>
          <p:cNvSpPr>
            <a:spLocks noGrp="1"/>
          </p:cNvSpPr>
          <p:nvPr>
            <p:ph type="body" sz="quarter" idx="23"/>
          </p:nvPr>
        </p:nvSpPr>
        <p:spPr>
          <a:xfrm>
            <a:off x="366776" y="641498"/>
            <a:ext cx="11013440" cy="615476"/>
          </a:xfrm>
        </p:spPr>
        <p:txBody>
          <a:bodyPr vert="horz" lIns="91440" tIns="45720" rIns="91440" bIns="45720" rtlCol="0">
            <a:noAutofit/>
          </a:bodyPr>
          <a:lstStyle>
            <a:lvl1pPr>
              <a:defRPr lang="es-CO" sz="1200" dirty="0">
                <a:solidFill>
                  <a:schemeClr val="bg1">
                    <a:lumMod val="50000"/>
                  </a:schemeClr>
                </a:solidFill>
                <a:latin typeface="Arial" panose="020B0604020202020204" pitchFamily="34" charset="0"/>
                <a:cs typeface="Arial" panose="020B0604020202020204" pitchFamily="34" charset="0"/>
              </a:defRPr>
            </a:lvl1pPr>
          </a:lstStyle>
          <a:p>
            <a:pPr marL="0" lvl="0" indent="0" algn="ctr">
              <a:buNone/>
            </a:pPr>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142873" y="1330180"/>
            <a:ext cx="7612902" cy="4567585"/>
          </a:xfrm>
        </p:spPr>
        <p:txBody>
          <a:bodyPr vert="horz" lIns="91440" tIns="45720" rIns="91440" bIns="45720" rtlCol="0" anchor="ctr">
            <a:normAutofit/>
          </a:bodyPr>
          <a:lstStyle>
            <a:lvl1pPr>
              <a:defRPr lang="es-419" sz="2400" b="1" dirty="0">
                <a:solidFill>
                  <a:srgbClr val="ED7200"/>
                </a:solidFill>
                <a:latin typeface="Arial" panose="020B0604020202020204" pitchFamily="34" charset="0"/>
                <a:cs typeface="Arial" panose="020B0604020202020204" pitchFamily="34" charset="0"/>
              </a:defRPr>
            </a:lvl1pPr>
          </a:lstStyle>
          <a:p>
            <a:pPr lvl="0" algn="ctr">
              <a:spcBef>
                <a:spcPct val="0"/>
              </a:spcBef>
              <a:buNone/>
            </a:pPr>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7002432" y="1654332"/>
            <a:ext cx="5064481" cy="3686581"/>
          </a:xfrm>
        </p:spPr>
        <p:txBody>
          <a:bodyPr/>
          <a:lstStyle/>
          <a:p>
            <a:endParaRPr lang="es-419"/>
          </a:p>
        </p:txBody>
      </p:sp>
      <p:pic>
        <p:nvPicPr>
          <p:cNvPr id="16" name="Gráfico 2">
            <a:extLst>
              <a:ext uri="{FF2B5EF4-FFF2-40B4-BE49-F238E27FC236}">
                <a16:creationId xmlns:a16="http://schemas.microsoft.com/office/drawing/2014/main" id="{E6300FB7-B838-4E7B-AA6F-9838DC54A8E9}"/>
              </a:ext>
            </a:extLst>
          </p:cNvPr>
          <p:cNvPicPr>
            <a:picLocks noChangeAspect="1"/>
          </p:cNvPicPr>
          <p:nvPr userDrawn="1"/>
        </p:nvPicPr>
        <p:blipFill>
          <a:blip r:embed="rId4"/>
          <a:srcRect/>
          <a:stretch/>
        </p:blipFill>
        <p:spPr>
          <a:xfrm>
            <a:off x="11095060" y="-267163"/>
            <a:ext cx="1222908" cy="1222908"/>
          </a:xfrm>
          <a:prstGeom prst="rect">
            <a:avLst/>
          </a:prstGeom>
        </p:spPr>
      </p:pic>
    </p:spTree>
    <p:extLst>
      <p:ext uri="{BB962C8B-B14F-4D97-AF65-F5344CB8AC3E}">
        <p14:creationId xmlns:p14="http://schemas.microsoft.com/office/powerpoint/2010/main" val="329764963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558938873"/>
      </p:ext>
    </p:extLst>
  </p:cSld>
  <p:clrMapOvr>
    <a:masterClrMapping/>
  </p:clrMapOvr>
  <p:extLst>
    <p:ext uri="{DCECCB84-F9BA-43D5-87BE-67443E8EF086}">
      <p15:sldGuideLst xmlns:p15="http://schemas.microsoft.com/office/powerpoint/2012/main"/>
    </p:ext>
  </p:extLst>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2940320265"/>
      </p:ext>
    </p:extLst>
  </p:cSld>
  <p:clrMapOvr>
    <a:masterClrMapping/>
  </p:clrMapOvr>
  <p:extLst>
    <p:ext uri="{DCECCB84-F9BA-43D5-87BE-67443E8EF086}">
      <p15:sldGuideLst xmlns:p15="http://schemas.microsoft.com/office/powerpoint/2012/main"/>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3534310507"/>
      </p:ext>
    </p:extLst>
  </p:cSld>
  <p:clrMapOvr>
    <a:masterClrMapping/>
  </p:clrMapOvr>
  <p:extLst>
    <p:ext uri="{DCECCB84-F9BA-43D5-87BE-67443E8EF086}">
      <p15:sldGuideLst xmlns:p15="http://schemas.microsoft.com/office/powerpoint/2012/main"/>
    </p:ext>
  </p:extLst>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246255354"/>
      </p:ext>
    </p:extLst>
  </p:cSld>
  <p:clrMapOvr>
    <a:masterClrMapping/>
  </p:clrMapOvr>
  <p:extLst>
    <p:ext uri="{DCECCB84-F9BA-43D5-87BE-67443E8EF086}">
      <p15:sldGuideLst xmlns:p15="http://schemas.microsoft.com/office/powerpoint/2012/main"/>
    </p:ext>
  </p:extLst>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593967599"/>
      </p:ext>
    </p:extLst>
  </p:cSld>
  <p:clrMapOvr>
    <a:masterClrMapping/>
  </p:clrMapOvr>
  <p:extLst>
    <p:ext uri="{DCECCB84-F9BA-43D5-87BE-67443E8EF086}">
      <p15:sldGuideLst xmlns:p15="http://schemas.microsoft.com/office/powerpoint/2012/main"/>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307365806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ierre">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2A9F12C6-49FB-456F-911D-72A4BCAD79FC}"/>
              </a:ext>
            </a:extLst>
          </p:cNvPr>
          <p:cNvPicPr>
            <a:picLocks noChangeAspect="1"/>
          </p:cNvPicPr>
          <p:nvPr userDrawn="1"/>
        </p:nvPicPr>
        <p:blipFill>
          <a:blip r:embed="rId2"/>
          <a:stretch>
            <a:fillRect/>
          </a:stretch>
        </p:blipFill>
        <p:spPr>
          <a:xfrm>
            <a:off x="2673096" y="6078030"/>
            <a:ext cx="6845808" cy="247547"/>
          </a:xfrm>
          <a:prstGeom prst="rect">
            <a:avLst/>
          </a:prstGeom>
        </p:spPr>
      </p:pic>
      <p:pic>
        <p:nvPicPr>
          <p:cNvPr id="2" name="Imagen 1">
            <a:extLst>
              <a:ext uri="{FF2B5EF4-FFF2-40B4-BE49-F238E27FC236}">
                <a16:creationId xmlns:a16="http://schemas.microsoft.com/office/drawing/2014/main" id="{E6479B8A-614E-43C9-A82D-A63474CCD000}"/>
              </a:ext>
            </a:extLst>
          </p:cNvPr>
          <p:cNvPicPr>
            <a:picLocks noChangeAspect="1"/>
          </p:cNvPicPr>
          <p:nvPr userDrawn="1"/>
        </p:nvPicPr>
        <p:blipFill>
          <a:blip r:embed="rId3"/>
          <a:stretch>
            <a:fillRect/>
          </a:stretch>
        </p:blipFill>
        <p:spPr>
          <a:xfrm>
            <a:off x="0" y="12526"/>
            <a:ext cx="12192000" cy="6858000"/>
          </a:xfrm>
          <a:prstGeom prst="rect">
            <a:avLst/>
          </a:prstGeom>
        </p:spPr>
      </p:pic>
    </p:spTree>
    <p:extLst>
      <p:ext uri="{BB962C8B-B14F-4D97-AF65-F5344CB8AC3E}">
        <p14:creationId xmlns:p14="http://schemas.microsoft.com/office/powerpoint/2010/main" val="1806090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trada a Capítulos 3-N">
    <p:bg>
      <p:bgPr>
        <a:solidFill>
          <a:schemeClr val="accent2"/>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C5411B88-9346-E185-9B2D-D3D0BBD3E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5143" y="2130727"/>
            <a:ext cx="5753100" cy="5797697"/>
          </a:xfrm>
          <a:prstGeom prst="rect">
            <a:avLst/>
          </a:prstGeom>
        </p:spPr>
      </p:pic>
      <p:sp>
        <p:nvSpPr>
          <p:cNvPr id="6" name="Marcador de posición de imagen 5">
            <a:extLst>
              <a:ext uri="{FF2B5EF4-FFF2-40B4-BE49-F238E27FC236}">
                <a16:creationId xmlns:a16="http://schemas.microsoft.com/office/drawing/2014/main" id="{52AC280C-DF1D-3A45-A3BC-D0F226EF32B0}"/>
              </a:ext>
            </a:extLst>
          </p:cNvPr>
          <p:cNvSpPr>
            <a:spLocks noGrp="1"/>
          </p:cNvSpPr>
          <p:nvPr>
            <p:ph type="pic" sz="quarter" idx="11"/>
          </p:nvPr>
        </p:nvSpPr>
        <p:spPr>
          <a:xfrm>
            <a:off x="0" y="-44450"/>
            <a:ext cx="12188825" cy="3314700"/>
          </a:xfrm>
        </p:spPr>
        <p:txBody>
          <a:bodyPr/>
          <a:lstStyle/>
          <a:p>
            <a:endParaRPr lang="es-CO"/>
          </a:p>
        </p:txBody>
      </p:sp>
      <p:sp>
        <p:nvSpPr>
          <p:cNvPr id="11" name="Título 1">
            <a:extLst>
              <a:ext uri="{FF2B5EF4-FFF2-40B4-BE49-F238E27FC236}">
                <a16:creationId xmlns:a16="http://schemas.microsoft.com/office/drawing/2014/main" id="{0D498556-A538-344F-AF2F-A206646748FD}"/>
              </a:ext>
            </a:extLst>
          </p:cNvPr>
          <p:cNvSpPr>
            <a:spLocks noGrp="1"/>
          </p:cNvSpPr>
          <p:nvPr>
            <p:ph type="ctrTitle"/>
          </p:nvPr>
        </p:nvSpPr>
        <p:spPr>
          <a:xfrm>
            <a:off x="1524000" y="3800174"/>
            <a:ext cx="9144000" cy="1117599"/>
          </a:xfrm>
        </p:spPr>
        <p:txBody>
          <a:bodyPr anchor="b">
            <a:noAutofit/>
          </a:bodyPr>
          <a:lstStyle>
            <a:lvl1pPr algn="ctr">
              <a:lnSpc>
                <a:spcPts val="4000"/>
              </a:lnSpc>
              <a:defRPr sz="3200">
                <a:solidFill>
                  <a:schemeClr val="bg1"/>
                </a:solidFill>
              </a:defRPr>
            </a:lvl1pPr>
          </a:lstStyle>
          <a:p>
            <a:r>
              <a:rPr lang="es-MX"/>
              <a:t>Haz clic para modificar el estilo de título del patrón</a:t>
            </a:r>
            <a:endParaRPr lang="es-CO"/>
          </a:p>
        </p:txBody>
      </p:sp>
      <p:sp>
        <p:nvSpPr>
          <p:cNvPr id="12" name="Subtítulo 2">
            <a:extLst>
              <a:ext uri="{FF2B5EF4-FFF2-40B4-BE49-F238E27FC236}">
                <a16:creationId xmlns:a16="http://schemas.microsoft.com/office/drawing/2014/main" id="{AA1B83A5-BCED-4C4E-A579-0E125FA73E68}"/>
              </a:ext>
            </a:extLst>
          </p:cNvPr>
          <p:cNvSpPr>
            <a:spLocks noGrp="1"/>
          </p:cNvSpPr>
          <p:nvPr>
            <p:ph type="subTitle" idx="1"/>
          </p:nvPr>
        </p:nvSpPr>
        <p:spPr>
          <a:xfrm>
            <a:off x="1524000" y="4917773"/>
            <a:ext cx="9144000" cy="441325"/>
          </a:xfrm>
        </p:spPr>
        <p:txBody>
          <a:bodyPr>
            <a:noAutofit/>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pic>
        <p:nvPicPr>
          <p:cNvPr id="4" name="Gráfico 2">
            <a:extLst>
              <a:ext uri="{FF2B5EF4-FFF2-40B4-BE49-F238E27FC236}">
                <a16:creationId xmlns:a16="http://schemas.microsoft.com/office/drawing/2014/main" id="{A98FAB81-58DF-BCE2-A0D7-35AC998C47C6}"/>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50623519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3562122533"/>
      </p:ext>
    </p:extLst>
  </p:cSld>
  <p:clrMapOvr>
    <a:masterClrMapping/>
  </p:clrMapOvr>
  <p:extLst>
    <p:ext uri="{DCECCB84-F9BA-43D5-87BE-67443E8EF086}">
      <p15:sldGuideLst xmlns:p15="http://schemas.microsoft.com/office/powerpoint/2012/main"/>
    </p:ext>
  </p:extLst>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
        <p:nvSpPr>
          <p:cNvPr id="10" name="CuadroTexto 9">
            <a:extLst>
              <a:ext uri="{FF2B5EF4-FFF2-40B4-BE49-F238E27FC236}">
                <a16:creationId xmlns:a16="http://schemas.microsoft.com/office/drawing/2014/main" id="{CDDB179F-E6BA-492B-8390-20F1AAE2CB74}"/>
              </a:ext>
            </a:extLst>
          </p:cNvPr>
          <p:cNvSpPr txBox="1"/>
          <p:nvPr userDrawn="1"/>
        </p:nvSpPr>
        <p:spPr>
          <a:xfrm>
            <a:off x="8736036" y="6488668"/>
            <a:ext cx="1055077" cy="369332"/>
          </a:xfrm>
          <a:prstGeom prst="rect">
            <a:avLst/>
          </a:prstGeom>
          <a:noFill/>
        </p:spPr>
        <p:txBody>
          <a:bodyPr wrap="square" rtlCol="0">
            <a:spAutoFit/>
          </a:bodyPr>
          <a:lstStyle/>
          <a:p>
            <a:r>
              <a:rPr lang="es-CO">
                <a:solidFill>
                  <a:schemeClr val="bg1"/>
                </a:solidFill>
              </a:rPr>
              <a:t>Pública</a:t>
            </a:r>
          </a:p>
        </p:txBody>
      </p:sp>
    </p:spTree>
    <p:extLst>
      <p:ext uri="{BB962C8B-B14F-4D97-AF65-F5344CB8AC3E}">
        <p14:creationId xmlns:p14="http://schemas.microsoft.com/office/powerpoint/2010/main" val="1090796639"/>
      </p:ext>
    </p:extLst>
  </p:cSld>
  <p:clrMapOvr>
    <a:masterClrMapping/>
  </p:clrMapOvr>
  <p:transition spd="slow">
    <p:push dir="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2253172996"/>
      </p:ext>
    </p:extLst>
  </p:cSld>
  <p:clrMapOvr>
    <a:masterClrMapping/>
  </p:clrMapOvr>
  <p:extLst>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1080253486"/>
      </p:ext>
    </p:extLst>
  </p:cSld>
  <p:clrMapOvr>
    <a:masterClrMapping/>
  </p:clrMapOvr>
  <p:extLst>
    <p:ext uri="{DCECCB84-F9BA-43D5-87BE-67443E8EF086}">
      <p15:sldGuideLst xmlns:p15="http://schemas.microsoft.com/office/powerpoint/2012/main"/>
    </p:ext>
  </p:extLst>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4015708110"/>
      </p:ext>
    </p:extLst>
  </p:cSld>
  <p:clrMapOvr>
    <a:masterClrMapping/>
  </p:clrMapOvr>
  <p:extLst>
    <p:ext uri="{DCECCB84-F9BA-43D5-87BE-67443E8EF086}">
      <p15:sldGuideLst xmlns:p15="http://schemas.microsoft.com/office/powerpoint/2012/main"/>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2876636352"/>
      </p:ext>
    </p:extLst>
  </p:cSld>
  <p:clrMapOvr>
    <a:masterClrMapping/>
  </p:clrMapOvr>
  <p:extLst>
    <p:ext uri="{DCECCB84-F9BA-43D5-87BE-67443E8EF086}">
      <p15:sldGuideLst xmlns:p15="http://schemas.microsoft.com/office/powerpoint/2012/main"/>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2563442799"/>
      </p:ext>
    </p:extLst>
  </p:cSld>
  <p:clrMapOvr>
    <a:masterClrMapping/>
  </p:clrMapOvr>
  <p:extLst>
    <p:ext uri="{DCECCB84-F9BA-43D5-87BE-67443E8EF086}">
      <p15:sldGuideLst xmlns:p15="http://schemas.microsoft.com/office/powerpoint/2012/main"/>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2318753409"/>
      </p:ext>
    </p:extLst>
  </p:cSld>
  <p:clrMapOvr>
    <a:masterClrMapping/>
  </p:clrMapOvr>
  <p:extLst>
    <p:ext uri="{DCECCB84-F9BA-43D5-87BE-67443E8EF086}">
      <p15:sldGuideLst xmlns:p15="http://schemas.microsoft.com/office/powerpoint/2012/main"/>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1393616888"/>
      </p:ext>
    </p:extLst>
  </p:cSld>
  <p:clrMapOvr>
    <a:masterClrMapping/>
  </p:clrMapOvr>
  <p:extLst>
    <p:ext uri="{DCECCB84-F9BA-43D5-87BE-67443E8EF086}">
      <p15:sldGuideLst xmlns:p15="http://schemas.microsoft.com/office/powerpoint/2012/main"/>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2538457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trada a Capítulos 5-N">
    <p:bg>
      <p:bgPr>
        <a:solidFill>
          <a:schemeClr val="accent3"/>
        </a:solidFill>
        <a:effectLst/>
      </p:bgPr>
    </p:bg>
    <p:spTree>
      <p:nvGrpSpPr>
        <p:cNvPr id="1" name=""/>
        <p:cNvGrpSpPr/>
        <p:nvPr/>
      </p:nvGrpSpPr>
      <p:grpSpPr>
        <a:xfrm>
          <a:off x="0" y="0"/>
          <a:ext cx="0" cy="0"/>
          <a:chOff x="0" y="0"/>
          <a:chExt cx="0" cy="0"/>
        </a:xfrm>
      </p:grpSpPr>
      <p:pic>
        <p:nvPicPr>
          <p:cNvPr id="4" name="Gráfico 3">
            <a:extLst>
              <a:ext uri="{FF2B5EF4-FFF2-40B4-BE49-F238E27FC236}">
                <a16:creationId xmlns:a16="http://schemas.microsoft.com/office/drawing/2014/main" id="{2D9191AC-7866-FB12-7AFD-466133094F5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8458"/>
          <a:stretch/>
        </p:blipFill>
        <p:spPr>
          <a:xfrm>
            <a:off x="1981199" y="-29959"/>
            <a:ext cx="8229601" cy="6917919"/>
          </a:xfrm>
          <a:prstGeom prst="rect">
            <a:avLst/>
          </a:prstGeom>
        </p:spPr>
      </p:pic>
      <p:sp>
        <p:nvSpPr>
          <p:cNvPr id="5" name="Marcador de posición de imagen 4">
            <a:extLst>
              <a:ext uri="{FF2B5EF4-FFF2-40B4-BE49-F238E27FC236}">
                <a16:creationId xmlns:a16="http://schemas.microsoft.com/office/drawing/2014/main" id="{095638E8-D0C4-4249-AAEB-141FF217FC28}"/>
              </a:ext>
            </a:extLst>
          </p:cNvPr>
          <p:cNvSpPr>
            <a:spLocks noGrp="1"/>
          </p:cNvSpPr>
          <p:nvPr>
            <p:ph type="pic" sz="quarter" idx="11"/>
          </p:nvPr>
        </p:nvSpPr>
        <p:spPr>
          <a:xfrm>
            <a:off x="7115175" y="0"/>
            <a:ext cx="5076825" cy="6858000"/>
          </a:xfrm>
        </p:spPr>
        <p:txBody>
          <a:bodyPr/>
          <a:lstStyle/>
          <a:p>
            <a:endParaRPr lang="es-CO"/>
          </a:p>
        </p:txBody>
      </p:sp>
      <p:sp>
        <p:nvSpPr>
          <p:cNvPr id="21" name="Título 1">
            <a:extLst>
              <a:ext uri="{FF2B5EF4-FFF2-40B4-BE49-F238E27FC236}">
                <a16:creationId xmlns:a16="http://schemas.microsoft.com/office/drawing/2014/main" id="{1D169FCC-3802-FC41-A74A-79B3FA534038}"/>
              </a:ext>
            </a:extLst>
          </p:cNvPr>
          <p:cNvSpPr>
            <a:spLocks noGrp="1"/>
          </p:cNvSpPr>
          <p:nvPr>
            <p:ph type="title"/>
          </p:nvPr>
        </p:nvSpPr>
        <p:spPr>
          <a:xfrm>
            <a:off x="831850" y="2124497"/>
            <a:ext cx="6111875" cy="1874231"/>
          </a:xfrm>
        </p:spPr>
        <p:txBody>
          <a:bodyPr anchor="b">
            <a:noAutofit/>
          </a:bodyPr>
          <a:lstStyle>
            <a:lvl1pPr>
              <a:lnSpc>
                <a:spcPts val="4000"/>
              </a:lnSpc>
              <a:defRPr sz="3200">
                <a:solidFill>
                  <a:schemeClr val="bg1"/>
                </a:solidFill>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7F988E31-1791-6F4E-835D-9DE4C2682A9A}"/>
              </a:ext>
            </a:extLst>
          </p:cNvPr>
          <p:cNvSpPr>
            <a:spLocks noGrp="1"/>
          </p:cNvSpPr>
          <p:nvPr>
            <p:ph type="body" idx="1"/>
          </p:nvPr>
        </p:nvSpPr>
        <p:spPr>
          <a:xfrm>
            <a:off x="831850" y="4040710"/>
            <a:ext cx="6111875" cy="901699"/>
          </a:xfrm>
        </p:spPr>
        <p:txBody>
          <a:bodyPr>
            <a:no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pic>
        <p:nvPicPr>
          <p:cNvPr id="6" name="Gráfico 2">
            <a:extLst>
              <a:ext uri="{FF2B5EF4-FFF2-40B4-BE49-F238E27FC236}">
                <a16:creationId xmlns:a16="http://schemas.microsoft.com/office/drawing/2014/main" id="{839BC3CD-9558-ACA9-0E75-769CE8D6A265}"/>
              </a:ext>
            </a:extLst>
          </p:cNvPr>
          <p:cNvPicPr>
            <a:picLocks noChangeAspect="1"/>
          </p:cNvPicPr>
          <p:nvPr userDrawn="1"/>
        </p:nvPicPr>
        <p:blipFill>
          <a:blip r:embed="rId4"/>
          <a:srcRect/>
          <a:stretch/>
        </p:blipFill>
        <p:spPr>
          <a:xfrm>
            <a:off x="10807700" y="0"/>
            <a:ext cx="1384295" cy="1384295"/>
          </a:xfrm>
          <a:prstGeom prst="rect">
            <a:avLst/>
          </a:prstGeom>
        </p:spPr>
      </p:pic>
    </p:spTree>
    <p:extLst>
      <p:ext uri="{BB962C8B-B14F-4D97-AF65-F5344CB8AC3E}">
        <p14:creationId xmlns:p14="http://schemas.microsoft.com/office/powerpoint/2010/main" val="395544949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52415404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3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Gráfico 3">
            <a:extLst>
              <a:ext uri="{FF2B5EF4-FFF2-40B4-BE49-F238E27FC236}">
                <a16:creationId xmlns:a16="http://schemas.microsoft.com/office/drawing/2014/main" id="{E74615C2-173D-8C17-52E9-E0CEC6AD028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chemeClr val="bg1"/>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3759903371"/>
      </p:ext>
    </p:extLst>
  </p:cSld>
  <p:clrMapOvr>
    <a:masterClrMapping/>
  </p:clrMapOvr>
  <p:extLst>
    <p:ext uri="{DCECCB84-F9BA-43D5-87BE-67443E8EF086}">
      <p15:sldGuideLst xmlns:p15="http://schemas.microsoft.com/office/powerpoint/2012/main"/>
    </p:ext>
  </p:extLst>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29243208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dirty="0"/>
              <a:t>Haz clic para modificar el estilo de título del patrón</a:t>
            </a:r>
            <a:endParaRPr lang="es-CO" dirty="0"/>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013795522"/>
      </p:ext>
    </p:extLst>
  </p:cSld>
  <p:clrMapOvr>
    <a:overrideClrMapping bg1="lt1" tx1="dk1" bg2="lt2" tx2="dk2" accent1="accent1" accent2="accent2" accent3="accent3" accent4="accent4" accent5="accent5" accent6="accent6" hlink="hlink" folHlink="folHlink"/>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644978799"/>
      </p:ext>
    </p:extLst>
  </p:cSld>
  <p:clrMapOvr>
    <a:masterClrMapping/>
  </p:clrMapOvr>
  <p:extLst>
    <p:ext uri="{DCECCB84-F9BA-43D5-87BE-67443E8EF086}">
      <p15:sldGuideLst xmlns:p15="http://schemas.microsoft.com/office/powerpoint/2012/main"/>
    </p:ext>
  </p:extLst>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1259748554"/>
      </p:ext>
    </p:extLst>
  </p:cSld>
  <p:clrMapOvr>
    <a:masterClrMapping/>
  </p:clrMapOvr>
  <p:extLst>
    <p:ext uri="{DCECCB84-F9BA-43D5-87BE-67443E8EF086}">
      <p15:sldGuideLst xmlns:p15="http://schemas.microsoft.com/office/powerpoint/2012/main"/>
    </p:ext>
  </p:extLst>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4075975140"/>
      </p:ext>
    </p:extLst>
  </p:cSld>
  <p:clrMapOvr>
    <a:masterClrMapping/>
  </p:clrMapOvr>
  <p:extLst>
    <p:ext uri="{DCECCB84-F9BA-43D5-87BE-67443E8EF086}">
      <p15:sldGuideLst xmlns:p15="http://schemas.microsoft.com/office/powerpoint/2012/main"/>
    </p:ext>
  </p:extLst>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210030086"/>
      </p:ext>
    </p:extLst>
  </p:cSld>
  <p:clrMapOvr>
    <a:masterClrMapping/>
  </p:clrMapOvr>
  <p:extLst>
    <p:ext uri="{DCECCB84-F9BA-43D5-87BE-67443E8EF086}">
      <p15:sldGuideLst xmlns:p15="http://schemas.microsoft.com/office/powerpoint/2012/main"/>
    </p:ext>
  </p:extLst>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943694189"/>
      </p:ext>
    </p:extLst>
  </p:cSld>
  <p:clrMapOvr>
    <a:masterClrMapping/>
  </p:clrMapOvr>
  <p:extLst>
    <p:ext uri="{DCECCB84-F9BA-43D5-87BE-67443E8EF086}">
      <p15:sldGuideLst xmlns:p15="http://schemas.microsoft.com/office/powerpoint/2012/main"/>
    </p:ext>
  </p:extLs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1421522987"/>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a:t>Haz clic para modificar el estilo de título del patrón</a:t>
            </a:r>
            <a:endParaRPr lang="es-CO"/>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093596860"/>
      </p:ext>
    </p:extLst>
  </p:cSld>
  <p:clrMapOvr>
    <a:overrideClrMapping bg1="lt1" tx1="dk1" bg2="lt2" tx2="dk2" accent1="accent1" accent2="accent2" accent3="accent3" accent4="accent4" accent5="accent5" accent6="accent6" hlink="hlink" folHlink="folHlink"/>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dirty="0"/>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3940953111"/>
      </p:ext>
    </p:extLst>
  </p:cSld>
  <p:clrMapOvr>
    <a:masterClrMapping/>
  </p:clrMapOvr>
  <p:extLst>
    <p:ext uri="{DCECCB84-F9BA-43D5-87BE-67443E8EF086}">
      <p15:sldGuideLst xmlns:p15="http://schemas.microsoft.com/office/powerpoint/2012/main"/>
    </p:ext>
  </p:extLst>
</p:sldLayout>
</file>

<file path=ppt/slideLayouts/slideLayout521.xml><?xml version="1.0" encoding="utf-8"?>
<p:sldLayout xmlns:a="http://schemas.openxmlformats.org/drawingml/2006/main" xmlns:r="http://schemas.openxmlformats.org/officeDocument/2006/relationships" xmlns:p="http://schemas.openxmlformats.org/presentationml/2006/main">
  <p:cSld name="Contenido1x1">
    <p:spTree>
      <p:nvGrpSpPr>
        <p:cNvPr id="1" name=""/>
        <p:cNvGrpSpPr/>
        <p:nvPr/>
      </p:nvGrpSpPr>
      <p:grpSpPr>
        <a:xfrm>
          <a:off x="0" y="0"/>
          <a:ext cx="0" cy="0"/>
          <a:chOff x="0" y="0"/>
          <a:chExt cx="0" cy="0"/>
        </a:xfrm>
      </p:grpSpPr>
      <p:sp>
        <p:nvSpPr>
          <p:cNvPr id="6" name="Marcador de pie de página 8"/>
          <p:cNvSpPr>
            <a:spLocks noGrp="1"/>
          </p:cNvSpPr>
          <p:nvPr>
            <p:ph type="ftr" sz="quarter" idx="3"/>
          </p:nvPr>
        </p:nvSpPr>
        <p:spPr>
          <a:xfrm>
            <a:off x="102205" y="6645107"/>
            <a:ext cx="3131389" cy="251949"/>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a:t>
            </a:r>
            <a:r>
              <a:rPr lang="es-CO" err="1"/>
              <a:t>XM</a:t>
            </a:r>
            <a:r>
              <a:rPr lang="es-CO"/>
              <a:t> </a:t>
            </a:r>
            <a:r>
              <a:rPr lang="es-CO" err="1"/>
              <a:t>S.A.E.S.P</a:t>
            </a:r>
            <a:r>
              <a:rPr lang="es-CO"/>
              <a:t>.</a:t>
            </a:r>
          </a:p>
          <a:p>
            <a:endParaRPr lang="es-CO" sz="1050"/>
          </a:p>
        </p:txBody>
      </p:sp>
      <p:sp>
        <p:nvSpPr>
          <p:cNvPr id="3" name="Marcador de contenido 2"/>
          <p:cNvSpPr>
            <a:spLocks noGrp="1"/>
          </p:cNvSpPr>
          <p:nvPr>
            <p:ph sz="quarter" idx="10"/>
          </p:nvPr>
        </p:nvSpPr>
        <p:spPr>
          <a:xfrm>
            <a:off x="311150" y="1268412"/>
            <a:ext cx="11550650" cy="4692335"/>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3191"/>
            <a:ext cx="2248045" cy="27463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5961389"/>
            <a:ext cx="11550650" cy="47116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147894311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1230555418"/>
      </p:ext>
    </p:extLst>
  </p:cSld>
  <p:clrMapOvr>
    <a:masterClrMapping/>
  </p:clrMapOvr>
  <p:extLst>
    <p:ext uri="{DCECCB84-F9BA-43D5-87BE-67443E8EF086}">
      <p15:sldGuideLst xmlns:p15="http://schemas.microsoft.com/office/powerpoint/2012/main"/>
    </p:ext>
  </p:extLs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1365162982"/>
      </p:ext>
    </p:extLst>
  </p:cSld>
  <p:clrMapOvr>
    <a:masterClrMapping/>
  </p:clrMapOvr>
  <p:extLst>
    <p:ext uri="{DCECCB84-F9BA-43D5-87BE-67443E8EF086}">
      <p15:sldGuideLst xmlns:p15="http://schemas.microsoft.com/office/powerpoint/2012/main"/>
    </p:ext>
  </p:extLs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2729742037"/>
      </p:ext>
    </p:extLst>
  </p:cSld>
  <p:clrMapOvr>
    <a:masterClrMapping/>
  </p:clrMapOvr>
  <p:extLst>
    <p:ext uri="{DCECCB84-F9BA-43D5-87BE-67443E8EF086}">
      <p15:sldGuideLst xmlns:p15="http://schemas.microsoft.com/office/powerpoint/2012/main"/>
    </p:ext>
  </p:extLs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311700394"/>
      </p:ext>
    </p:extLst>
  </p:cSld>
  <p:clrMapOvr>
    <a:masterClrMapping/>
  </p:clrMapOvr>
  <p:extLst>
    <p:ext uri="{DCECCB84-F9BA-43D5-87BE-67443E8EF086}">
      <p15:sldGuideLst xmlns:p15="http://schemas.microsoft.com/office/powerpoint/2012/main"/>
    </p:ext>
  </p:extLs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3584834662"/>
      </p:ext>
    </p:extLst>
  </p:cSld>
  <p:clrMapOvr>
    <a:masterClrMapping/>
  </p:clrMapOvr>
  <p:extLst>
    <p:ext uri="{DCECCB84-F9BA-43D5-87BE-67443E8EF086}">
      <p15:sldGuideLst xmlns:p15="http://schemas.microsoft.com/office/powerpoint/2012/main"/>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1053448308"/>
      </p:ext>
    </p:extLst>
  </p:cSld>
  <p:clrMapOvr>
    <a:masterClrMapping/>
  </p:clrMapOvr>
  <p:extLst>
    <p:ext uri="{DCECCB84-F9BA-43D5-87BE-67443E8EF086}">
      <p15:sldGuideLst xmlns:p15="http://schemas.microsoft.com/office/powerpoint/2012/main"/>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ES"/>
              <a:t>Haga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2405675261"/>
      </p:ext>
    </p:extLst>
  </p:cSld>
  <p:clrMapOvr>
    <a:masterClrMapping/>
  </p:clrMapOvr>
  <p:extLst>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64FFD-AF61-64F0-97C1-CD8C6901EB6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6A0E32F-472A-C9DE-A37E-A9D37B66E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2FAA54D9-0691-E50A-C939-2F184397BFA6}"/>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5" name="Marcador de pie de página 4">
            <a:extLst>
              <a:ext uri="{FF2B5EF4-FFF2-40B4-BE49-F238E27FC236}">
                <a16:creationId xmlns:a16="http://schemas.microsoft.com/office/drawing/2014/main" id="{D15AA1B8-45FB-8487-F11C-7080BF6AB12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0B99099-FEBD-5F39-BE35-ABC0D4FBDE9B}"/>
              </a:ext>
            </a:extLst>
          </p:cNvPr>
          <p:cNvSpPr>
            <a:spLocks noGrp="1"/>
          </p:cNvSpPr>
          <p:nvPr>
            <p:ph type="sldNum" sz="quarter" idx="12"/>
          </p:nvPr>
        </p:nvSpPr>
        <p:spPr/>
        <p:txBody>
          <a:bodyPr/>
          <a:lstStyle/>
          <a:p>
            <a:fld id="{50DF131F-8E88-48B7-A81D-E118FB37E720}" type="slidenum">
              <a:rPr lang="es-CO" smtClean="0"/>
              <a:t>‹Nº›</a:t>
            </a:fld>
            <a:endParaRPr lang="es-CO"/>
          </a:p>
        </p:txBody>
      </p:sp>
      <p:sp>
        <p:nvSpPr>
          <p:cNvPr id="8" name="Marcador de posición de imagen 7">
            <a:extLst>
              <a:ext uri="{FF2B5EF4-FFF2-40B4-BE49-F238E27FC236}">
                <a16:creationId xmlns:a16="http://schemas.microsoft.com/office/drawing/2014/main" id="{CA61973B-1CF8-422D-838D-5369A0D1A315}"/>
              </a:ext>
            </a:extLst>
          </p:cNvPr>
          <p:cNvSpPr>
            <a:spLocks noGrp="1"/>
          </p:cNvSpPr>
          <p:nvPr>
            <p:ph type="pic" sz="quarter" idx="13"/>
          </p:nvPr>
        </p:nvSpPr>
        <p:spPr>
          <a:xfrm>
            <a:off x="5953125" y="0"/>
            <a:ext cx="6238875" cy="6858000"/>
          </a:xfrm>
        </p:spPr>
        <p:txBody>
          <a:bodyPr/>
          <a:lstStyle/>
          <a:p>
            <a:endParaRPr lang="es-CO"/>
          </a:p>
        </p:txBody>
      </p:sp>
    </p:spTree>
    <p:extLst>
      <p:ext uri="{BB962C8B-B14F-4D97-AF65-F5344CB8AC3E}">
        <p14:creationId xmlns:p14="http://schemas.microsoft.com/office/powerpoint/2010/main" val="11013676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lide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23157-092B-FC4F-8F46-4583F63E2F91}"/>
              </a:ext>
            </a:extLst>
          </p:cNvPr>
          <p:cNvSpPr>
            <a:spLocks noGrp="1"/>
          </p:cNvSpPr>
          <p:nvPr>
            <p:ph type="title"/>
          </p:nvPr>
        </p:nvSpPr>
        <p:spPr>
          <a:xfrm>
            <a:off x="838200" y="1067175"/>
            <a:ext cx="10515600" cy="1325563"/>
          </a:xfrm>
        </p:spPr>
        <p:txBody>
          <a:bodyPr/>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FA116AA8-8D61-2742-8CCF-8EFCAC3D1282}"/>
              </a:ext>
            </a:extLst>
          </p:cNvPr>
          <p:cNvSpPr>
            <a:spLocks noGrp="1"/>
          </p:cNvSpPr>
          <p:nvPr>
            <p:ph sz="half" idx="1"/>
          </p:nvPr>
        </p:nvSpPr>
        <p:spPr>
          <a:xfrm>
            <a:off x="838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45C1A6AC-0BB0-5547-8373-497F74E46FCA}"/>
              </a:ext>
            </a:extLst>
          </p:cNvPr>
          <p:cNvSpPr>
            <a:spLocks noGrp="1"/>
          </p:cNvSpPr>
          <p:nvPr>
            <p:ph sz="half" idx="2"/>
          </p:nvPr>
        </p:nvSpPr>
        <p:spPr>
          <a:xfrm>
            <a:off x="6172200" y="2527675"/>
            <a:ext cx="5181600" cy="400367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CACFE028-FFC9-1879-8937-F1C0CF952A81}"/>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31445703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29437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D766ED-F74F-B156-57F7-E7C3070908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C18F06B-0F52-1574-AA4D-866773F383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1A48C15-2E93-47A8-936C-E132EADC61C5}"/>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5" name="Marcador de pie de página 4">
            <a:extLst>
              <a:ext uri="{FF2B5EF4-FFF2-40B4-BE49-F238E27FC236}">
                <a16:creationId xmlns:a16="http://schemas.microsoft.com/office/drawing/2014/main" id="{9BD6A1BD-3C1D-80C7-95A4-D3B82D03F7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02E1DFB-2B31-E31F-7157-E9FB3365B130}"/>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176111918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E0140D-51B9-D5DD-2734-E9F4F055813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8FF1010-BF1E-D467-923C-BCCE7A4441E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F70FDC98-CE1A-D9DA-6494-916C98DB91D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1F5EB30C-10F4-3D41-BE39-1CAEB66478BF}"/>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6" name="Marcador de pie de página 5">
            <a:extLst>
              <a:ext uri="{FF2B5EF4-FFF2-40B4-BE49-F238E27FC236}">
                <a16:creationId xmlns:a16="http://schemas.microsoft.com/office/drawing/2014/main" id="{E124AE1E-AD6E-ADF3-EBD5-B07B12BC917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8E41C54-EDFD-0D6C-D8B6-B06CFD95029F}"/>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266743475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9A1A4-BFA5-310A-4471-39C756C9EC3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81817C3-760A-74B7-54EB-5CC5F552D7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F8F869B-6DD6-D8DD-DD99-181BBAA3942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81649524-EF00-63CF-DBA8-24DA8F558E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50E9BB1-D581-D92F-6E1C-F2524815C73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65DAE853-6222-5B35-76A0-C29A83666E42}"/>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8" name="Marcador de pie de página 7">
            <a:extLst>
              <a:ext uri="{FF2B5EF4-FFF2-40B4-BE49-F238E27FC236}">
                <a16:creationId xmlns:a16="http://schemas.microsoft.com/office/drawing/2014/main" id="{4F2FBD8F-8AB7-D51E-B22B-30FC1C21440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07EE46F-7806-446B-96A8-467DF0D39B27}"/>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236430617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2C7658-CD10-F644-AEC8-9473FFC2B91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37922F6-DA6A-3CD2-C323-F25B8B1B672E}"/>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4" name="Marcador de pie de página 3">
            <a:extLst>
              <a:ext uri="{FF2B5EF4-FFF2-40B4-BE49-F238E27FC236}">
                <a16:creationId xmlns:a16="http://schemas.microsoft.com/office/drawing/2014/main" id="{E9FC0388-FBBA-9BD1-B2A1-B3D6B387F3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C1905C7-04D0-2AC2-DB2C-66C8E57199EE}"/>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174175442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9838365-4724-E7F3-ADF0-EE555A40597D}"/>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3" name="Marcador de pie de página 2">
            <a:extLst>
              <a:ext uri="{FF2B5EF4-FFF2-40B4-BE49-F238E27FC236}">
                <a16:creationId xmlns:a16="http://schemas.microsoft.com/office/drawing/2014/main" id="{BB75F947-D3D7-9251-5763-162DBF9FE54D}"/>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7F4CB35-A2E9-C7DF-EA0D-5E748E0D831B}"/>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57683563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20498-C897-4CEF-04FF-24E502BB8B1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097C71F-105E-460E-F27A-7FBBBB9A67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A7370ABF-2087-0624-FE89-072BFF205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3632ED8-8D0B-1D6F-0E8B-ABBCC5720136}"/>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6" name="Marcador de pie de página 5">
            <a:extLst>
              <a:ext uri="{FF2B5EF4-FFF2-40B4-BE49-F238E27FC236}">
                <a16:creationId xmlns:a16="http://schemas.microsoft.com/office/drawing/2014/main" id="{DF55711F-A830-679F-B918-C2BD27C80C0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AEFCF62-A828-8B8A-5F65-3AA83C423745}"/>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369416909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771C6E-A1FF-10D7-27D5-3C56FEB5174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86FC489-C375-9A1E-F862-F52C829585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1CC0C9E-A165-D8FA-FD40-644122E324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83B510D-A726-F92B-2DCA-74186F968139}"/>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6" name="Marcador de pie de página 5">
            <a:extLst>
              <a:ext uri="{FF2B5EF4-FFF2-40B4-BE49-F238E27FC236}">
                <a16:creationId xmlns:a16="http://schemas.microsoft.com/office/drawing/2014/main" id="{6A7B21EF-7263-025A-C130-01A7EE7935D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8259219-C557-745A-DE38-41EC83F58BF7}"/>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30798283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0A23C2-7AD4-32AC-CB47-72F60EC0E30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1AC79F9-7E64-816A-3EBF-411108FBEF9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5816C07-1B40-D998-1D4B-963B8688A8A3}"/>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5" name="Marcador de pie de página 4">
            <a:extLst>
              <a:ext uri="{FF2B5EF4-FFF2-40B4-BE49-F238E27FC236}">
                <a16:creationId xmlns:a16="http://schemas.microsoft.com/office/drawing/2014/main" id="{F55A588A-EA7B-43F2-B7DE-B3E3FA12332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D543D17-4007-20E9-5EF4-155C2CD99574}"/>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352637522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74A459F-DBB3-8E09-DB8F-7BD4AF6DB0B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61B753DE-6088-39D7-DA22-2E4FB6179F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4EF7CEF-B3CB-2D06-E40B-64A7E339D863}"/>
              </a:ext>
            </a:extLst>
          </p:cNvPr>
          <p:cNvSpPr>
            <a:spLocks noGrp="1"/>
          </p:cNvSpPr>
          <p:nvPr>
            <p:ph type="dt" sz="half" idx="10"/>
          </p:nvPr>
        </p:nvSpPr>
        <p:spPr/>
        <p:txBody>
          <a:bodyPr/>
          <a:lstStyle/>
          <a:p>
            <a:fld id="{6F598387-E908-4EB3-ACE0-A2F0C49E07D5}" type="datetimeFigureOut">
              <a:rPr lang="es-CO" smtClean="0"/>
              <a:t>27/09/2024</a:t>
            </a:fld>
            <a:endParaRPr lang="es-CO"/>
          </a:p>
        </p:txBody>
      </p:sp>
      <p:sp>
        <p:nvSpPr>
          <p:cNvPr id="5" name="Marcador de pie de página 4">
            <a:extLst>
              <a:ext uri="{FF2B5EF4-FFF2-40B4-BE49-F238E27FC236}">
                <a16:creationId xmlns:a16="http://schemas.microsoft.com/office/drawing/2014/main" id="{8CC9BA00-9361-57A8-2D15-36723B55ABB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8FAFFF9-7BA5-9BE8-89F9-8385D7076400}"/>
              </a:ext>
            </a:extLst>
          </p:cNvPr>
          <p:cNvSpPr>
            <a:spLocks noGrp="1"/>
          </p:cNvSpPr>
          <p:nvPr>
            <p:ph type="sldNum" sz="quarter" idx="12"/>
          </p:nvPr>
        </p:nvSpPr>
        <p:spPr/>
        <p:txBody>
          <a:bodyPr/>
          <a:lstStyle/>
          <a:p>
            <a:fld id="{50DF131F-8E88-48B7-A81D-E118FB37E720}" type="slidenum">
              <a:rPr lang="es-CO" smtClean="0"/>
              <a:t>‹Nº›</a:t>
            </a:fld>
            <a:endParaRPr lang="es-CO"/>
          </a:p>
        </p:txBody>
      </p:sp>
    </p:spTree>
    <p:extLst>
      <p:ext uri="{BB962C8B-B14F-4D97-AF65-F5344CB8AC3E}">
        <p14:creationId xmlns:p14="http://schemas.microsoft.com/office/powerpoint/2010/main" val="1454946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5435059C-9E9F-72A1-A178-6F86F389366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lvl1pPr>
          </a:lstStyle>
          <a:p>
            <a:r>
              <a:rPr lang="es-MX"/>
              <a:t>Haz clic para modificar el estilo de título del patrón</a:t>
            </a:r>
            <a:endParaRPr lang="es-CO"/>
          </a:p>
        </p:txBody>
      </p:sp>
      <p:pic>
        <p:nvPicPr>
          <p:cNvPr id="8" name="Gráfico 2">
            <a:extLst>
              <a:ext uri="{FF2B5EF4-FFF2-40B4-BE49-F238E27FC236}">
                <a16:creationId xmlns:a16="http://schemas.microsoft.com/office/drawing/2014/main" id="{DA199ECA-C6C5-C003-9B5C-5C2ED5073D0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66670069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cSld name="5_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55362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Slide 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23157-092B-FC4F-8F46-4583F63E2F91}"/>
              </a:ext>
            </a:extLst>
          </p:cNvPr>
          <p:cNvSpPr>
            <a:spLocks noGrp="1"/>
          </p:cNvSpPr>
          <p:nvPr>
            <p:ph type="title"/>
          </p:nvPr>
        </p:nvSpPr>
        <p:spPr>
          <a:xfrm>
            <a:off x="838200" y="1067175"/>
            <a:ext cx="10515600" cy="1325563"/>
          </a:xfrm>
        </p:spPr>
        <p:txBody>
          <a:bodyPr/>
          <a:lstStyle>
            <a:lvl1pPr>
              <a:defRPr sz="3200"/>
            </a:lvl1pPr>
          </a:lstStyle>
          <a:p>
            <a:r>
              <a:rPr lang="es-MX" dirty="0"/>
              <a:t>Haz clic para modificar el estilo de título del patrón</a:t>
            </a:r>
            <a:endParaRPr lang="es-CO" dirty="0"/>
          </a:p>
        </p:txBody>
      </p:sp>
      <p:sp>
        <p:nvSpPr>
          <p:cNvPr id="3" name="Marcador de contenido 2">
            <a:extLst>
              <a:ext uri="{FF2B5EF4-FFF2-40B4-BE49-F238E27FC236}">
                <a16:creationId xmlns:a16="http://schemas.microsoft.com/office/drawing/2014/main" id="{FA116AA8-8D61-2742-8CCF-8EFCAC3D1282}"/>
              </a:ext>
            </a:extLst>
          </p:cNvPr>
          <p:cNvSpPr>
            <a:spLocks noGrp="1"/>
          </p:cNvSpPr>
          <p:nvPr>
            <p:ph sz="half" idx="1"/>
          </p:nvPr>
        </p:nvSpPr>
        <p:spPr>
          <a:xfrm>
            <a:off x="838200" y="2527675"/>
            <a:ext cx="5181600" cy="4003670"/>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sp>
        <p:nvSpPr>
          <p:cNvPr id="4" name="Marcador de contenido 3">
            <a:extLst>
              <a:ext uri="{FF2B5EF4-FFF2-40B4-BE49-F238E27FC236}">
                <a16:creationId xmlns:a16="http://schemas.microsoft.com/office/drawing/2014/main" id="{45C1A6AC-0BB0-5547-8373-497F74E46FCA}"/>
              </a:ext>
            </a:extLst>
          </p:cNvPr>
          <p:cNvSpPr>
            <a:spLocks noGrp="1"/>
          </p:cNvSpPr>
          <p:nvPr>
            <p:ph sz="half" idx="2"/>
          </p:nvPr>
        </p:nvSpPr>
        <p:spPr>
          <a:xfrm>
            <a:off x="6172200" y="2527675"/>
            <a:ext cx="5181600" cy="4003670"/>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pic>
        <p:nvPicPr>
          <p:cNvPr id="7" name="Gráfico 2">
            <a:extLst>
              <a:ext uri="{FF2B5EF4-FFF2-40B4-BE49-F238E27FC236}">
                <a16:creationId xmlns:a16="http://schemas.microsoft.com/office/drawing/2014/main" id="{CACFE028-FFC9-1879-8937-F1C0CF952A8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07700" y="0"/>
            <a:ext cx="1384295" cy="1384295"/>
          </a:xfrm>
          <a:prstGeom prst="rect">
            <a:avLst/>
          </a:prstGeom>
        </p:spPr>
      </p:pic>
    </p:spTree>
    <p:extLst>
      <p:ext uri="{BB962C8B-B14F-4D97-AF65-F5344CB8AC3E}">
        <p14:creationId xmlns:p14="http://schemas.microsoft.com/office/powerpoint/2010/main" val="270618483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Porta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7AB23D87-9A96-AA41-8E7D-33F9E86DBF7D}"/>
              </a:ext>
            </a:extLst>
          </p:cNvPr>
          <p:cNvSpPr>
            <a:spLocks noGrp="1"/>
          </p:cNvSpPr>
          <p:nvPr>
            <p:ph type="title"/>
          </p:nvPr>
        </p:nvSpPr>
        <p:spPr>
          <a:xfrm>
            <a:off x="838200" y="1010021"/>
            <a:ext cx="10515600" cy="1325563"/>
          </a:xfrm>
        </p:spPr>
        <p:txBody>
          <a:bodyPr/>
          <a:lstStyle>
            <a:lvl1pPr>
              <a:defRPr sz="3200"/>
            </a:lvl1pPr>
          </a:lstStyle>
          <a:p>
            <a:r>
              <a:rPr lang="es-MX" dirty="0"/>
              <a:t>Haz clic para modificar el estilo de título del patrón</a:t>
            </a:r>
            <a:endParaRPr lang="es-CO" dirty="0"/>
          </a:p>
        </p:txBody>
      </p:sp>
      <p:sp>
        <p:nvSpPr>
          <p:cNvPr id="14" name="Marcador de contenido 2">
            <a:extLst>
              <a:ext uri="{FF2B5EF4-FFF2-40B4-BE49-F238E27FC236}">
                <a16:creationId xmlns:a16="http://schemas.microsoft.com/office/drawing/2014/main" id="{737B6DA0-6D4E-7A47-9400-D3A0F3B336B9}"/>
              </a:ext>
            </a:extLst>
          </p:cNvPr>
          <p:cNvSpPr>
            <a:spLocks noGrp="1"/>
          </p:cNvSpPr>
          <p:nvPr>
            <p:ph idx="1"/>
          </p:nvPr>
        </p:nvSpPr>
        <p:spPr>
          <a:xfrm>
            <a:off x="838200" y="2470521"/>
            <a:ext cx="10515600" cy="4060824"/>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pic>
        <p:nvPicPr>
          <p:cNvPr id="4" name="Gráfico 2">
            <a:extLst>
              <a:ext uri="{FF2B5EF4-FFF2-40B4-BE49-F238E27FC236}">
                <a16:creationId xmlns:a16="http://schemas.microsoft.com/office/drawing/2014/main" id="{8F883651-2C6C-42A4-63F4-92665C0D7834}"/>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995654098"/>
      </p:ext>
    </p:extLst>
  </p:cSld>
  <p:clrMapOvr>
    <a:overrideClrMapping bg1="lt1" tx1="dk1" bg2="lt2" tx2="dk2" accent1="accent1" accent2="accent2" accent3="accent3" accent4="accent4" accent5="accent5" accent6="accent6" hlink="hlink" folHlink="folHlink"/>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6_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CO" dirty="0"/>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07700" y="0"/>
            <a:ext cx="1384295" cy="1384295"/>
          </a:xfrm>
          <a:prstGeom prst="rect">
            <a:avLst/>
          </a:prstGeom>
        </p:spPr>
      </p:pic>
    </p:spTree>
    <p:extLst>
      <p:ext uri="{BB962C8B-B14F-4D97-AF65-F5344CB8AC3E}">
        <p14:creationId xmlns:p14="http://schemas.microsoft.com/office/powerpoint/2010/main" val="394621938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516831706"/>
      </p:ext>
    </p:extLst>
  </p:cSld>
  <p:clrMapOvr>
    <a:masterClrMapping/>
  </p:clrMapOvr>
  <p:extLst>
    <p:ext uri="{DCECCB84-F9BA-43D5-87BE-67443E8EF086}">
      <p15:sldGuideLst xmlns:p15="http://schemas.microsoft.com/office/powerpoint/2012/main"/>
    </p:ext>
  </p:extLs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1278583706"/>
      </p:ext>
    </p:extLst>
  </p:cSld>
  <p:clrMapOvr>
    <a:masterClrMapping/>
  </p:clrMapOvr>
  <p:extLst>
    <p:ext uri="{DCECCB84-F9BA-43D5-87BE-67443E8EF086}">
      <p15:sldGuideLst xmlns:p15="http://schemas.microsoft.com/office/powerpoint/2012/main"/>
    </p:ext>
  </p:extLs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1045012330"/>
      </p:ext>
    </p:extLst>
  </p:cSld>
  <p:clrMapOvr>
    <a:masterClrMapping/>
  </p:clrMapOvr>
  <p:extLst>
    <p:ext uri="{DCECCB84-F9BA-43D5-87BE-67443E8EF086}">
      <p15:sldGuideLst xmlns:p15="http://schemas.microsoft.com/office/powerpoint/2012/main"/>
    </p:ext>
  </p:extLs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3815433263"/>
      </p:ext>
    </p:extLst>
  </p:cSld>
  <p:clrMapOvr>
    <a:masterClrMapping/>
  </p:clrMapOvr>
  <p:extLst>
    <p:ext uri="{DCECCB84-F9BA-43D5-87BE-67443E8EF086}">
      <p15:sldGuideLst xmlns:p15="http://schemas.microsoft.com/office/powerpoint/2012/main"/>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2333755586"/>
      </p:ext>
    </p:extLst>
  </p:cSld>
  <p:clrMapOvr>
    <a:masterClrMapping/>
  </p:clrMapOvr>
  <p:extLst>
    <p:ext uri="{DCECCB84-F9BA-43D5-87BE-67443E8EF086}">
      <p15:sldGuideLst xmlns:p15="http://schemas.microsoft.com/office/powerpoint/2012/main"/>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239357950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chemeClr val="bg1"/>
                </a:solidFill>
              </a:defRPr>
            </a:lvl1pPr>
          </a:lstStyle>
          <a:p>
            <a:r>
              <a:rPr lang="es-MX"/>
              <a:t>Haz clic para modificar el estilo de título del patrón</a:t>
            </a:r>
            <a:endParaRPr lang="es-CO"/>
          </a:p>
        </p:txBody>
      </p:sp>
      <p:pic>
        <p:nvPicPr>
          <p:cNvPr id="7" name="Gráfico 2">
            <a:extLst>
              <a:ext uri="{FF2B5EF4-FFF2-40B4-BE49-F238E27FC236}">
                <a16:creationId xmlns:a16="http://schemas.microsoft.com/office/drawing/2014/main" id="{AD6FE819-9831-1C61-C6B3-E20314C19794}"/>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806948698"/>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dirty="0"/>
              <a:t>Haz clic para modificar el estilo de título del patrón</a:t>
            </a:r>
            <a:endParaRPr lang="es-CO" dirty="0"/>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dirty="0"/>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797431527"/>
      </p:ext>
    </p:extLst>
  </p:cSld>
  <p:clrMapOvr>
    <a:masterClrMapping/>
  </p:clrMapOvr>
  <p:extLst>
    <p:ext uri="{DCECCB84-F9BA-43D5-87BE-67443E8EF086}">
      <p15:sldGuideLst xmlns:p15="http://schemas.microsoft.com/office/powerpoint/2012/main"/>
    </p:ext>
  </p:extLst>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1_Entrada a Capítulo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E63A5A7E-A143-464B-BEB6-9AB83A7F1D88}"/>
              </a:ext>
            </a:extLst>
          </p:cNvPr>
          <p:cNvSpPr>
            <a:spLocks noGrp="1"/>
          </p:cNvSpPr>
          <p:nvPr>
            <p:ph type="ctrTitle"/>
          </p:nvPr>
        </p:nvSpPr>
        <p:spPr>
          <a:xfrm>
            <a:off x="1524000" y="4005183"/>
            <a:ext cx="9144000" cy="1117599"/>
          </a:xfrm>
        </p:spPr>
        <p:txBody>
          <a:bodyPr anchor="b">
            <a:noAutofit/>
          </a:bodyPr>
          <a:lstStyle>
            <a:lvl1pPr algn="ctr">
              <a:lnSpc>
                <a:spcPts val="4000"/>
              </a:lnSpc>
              <a:defRPr sz="4000">
                <a:solidFill>
                  <a:schemeClr val="tx1"/>
                </a:solidFill>
              </a:defRPr>
            </a:lvl1pPr>
          </a:lstStyle>
          <a:p>
            <a:r>
              <a:rPr lang="es-MX" dirty="0"/>
              <a:t>Haz clic para modificar el estilo de título del patrón</a:t>
            </a:r>
            <a:endParaRPr lang="es-CO" dirty="0"/>
          </a:p>
        </p:txBody>
      </p:sp>
      <p:sp>
        <p:nvSpPr>
          <p:cNvPr id="9" name="Subtítulo 2">
            <a:extLst>
              <a:ext uri="{FF2B5EF4-FFF2-40B4-BE49-F238E27FC236}">
                <a16:creationId xmlns:a16="http://schemas.microsoft.com/office/drawing/2014/main" id="{655D8B6D-81F1-624A-A475-295E89267BD7}"/>
              </a:ext>
            </a:extLst>
          </p:cNvPr>
          <p:cNvSpPr>
            <a:spLocks noGrp="1"/>
          </p:cNvSpPr>
          <p:nvPr>
            <p:ph type="subTitle" idx="1"/>
          </p:nvPr>
        </p:nvSpPr>
        <p:spPr>
          <a:xfrm>
            <a:off x="1524000" y="5122782"/>
            <a:ext cx="9144000" cy="441325"/>
          </a:xfrm>
        </p:spPr>
        <p:txBody>
          <a:bodyPr>
            <a:noAutofit/>
          </a:bodyPr>
          <a:lstStyle>
            <a:lvl1pPr marL="0" indent="0" algn="ctr">
              <a:buNone/>
              <a:defRPr sz="2000" b="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s-CO" dirty="0"/>
          </a:p>
        </p:txBody>
      </p:sp>
      <p:pic>
        <p:nvPicPr>
          <p:cNvPr id="5" name="Gráfico 2">
            <a:extLst>
              <a:ext uri="{FF2B5EF4-FFF2-40B4-BE49-F238E27FC236}">
                <a16:creationId xmlns:a16="http://schemas.microsoft.com/office/drawing/2014/main" id="{C1376CC1-EAEB-5760-E15E-311586D8AB2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3113897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6_Blanco">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807700" y="0"/>
            <a:ext cx="1384295" cy="1384295"/>
          </a:xfrm>
          <a:prstGeom prst="rect">
            <a:avLst/>
          </a:prstGeom>
        </p:spPr>
      </p:pic>
    </p:spTree>
    <p:extLst>
      <p:ext uri="{BB962C8B-B14F-4D97-AF65-F5344CB8AC3E}">
        <p14:creationId xmlns:p14="http://schemas.microsoft.com/office/powerpoint/2010/main" val="1522395150"/>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8CE5B-4E73-9448-8E71-7C91EE844F5E}"/>
              </a:ext>
            </a:extLst>
          </p:cNvPr>
          <p:cNvSpPr>
            <a:spLocks noGrp="1"/>
          </p:cNvSpPr>
          <p:nvPr>
            <p:ph type="title" hasCustomPrompt="1"/>
          </p:nvPr>
        </p:nvSpPr>
        <p:spPr>
          <a:xfrm>
            <a:off x="1084706" y="491203"/>
            <a:ext cx="8614719" cy="857258"/>
          </a:xfrm>
        </p:spPr>
        <p:txBody>
          <a:bodyPr/>
          <a:lstStyle/>
          <a:p>
            <a:r>
              <a:rPr lang="es-CO" sz="4400" b="1">
                <a:solidFill>
                  <a:srgbClr val="F16205"/>
                </a:solidFill>
                <a:latin typeface="Nunito" pitchFamily="2" charset="77"/>
              </a:rPr>
              <a:t>Título de la diapositiva</a:t>
            </a:r>
            <a:endParaRPr lang="es-CO" sz="5400" b="1">
              <a:solidFill>
                <a:schemeClr val="bg1"/>
              </a:solidFill>
              <a:latin typeface="Nunito" pitchFamily="2" charset="77"/>
            </a:endParaRPr>
          </a:p>
        </p:txBody>
      </p:sp>
      <p:sp>
        <p:nvSpPr>
          <p:cNvPr id="3" name="Marcador de contenido 2">
            <a:extLst>
              <a:ext uri="{FF2B5EF4-FFF2-40B4-BE49-F238E27FC236}">
                <a16:creationId xmlns:a16="http://schemas.microsoft.com/office/drawing/2014/main" id="{D2E072E8-D485-0749-A8DC-8B166B720FA5}"/>
              </a:ext>
            </a:extLst>
          </p:cNvPr>
          <p:cNvSpPr>
            <a:spLocks noGrp="1"/>
          </p:cNvSpPr>
          <p:nvPr>
            <p:ph idx="1" hasCustomPrompt="1"/>
          </p:nvPr>
        </p:nvSpPr>
        <p:spPr>
          <a:xfrm>
            <a:off x="1084706" y="1825625"/>
            <a:ext cx="10269094" cy="4351338"/>
          </a:xfrm>
        </p:spPr>
        <p:txBody>
          <a:bodyPr/>
          <a:lstStyle>
            <a:lvl1pPr>
              <a:defRPr>
                <a:solidFill>
                  <a:schemeClr val="bg2">
                    <a:lumMod val="50000"/>
                  </a:schemeClr>
                </a:solidFill>
                <a:latin typeface=""/>
              </a:defRPr>
            </a:lvl1pPr>
            <a:lvl2pPr>
              <a:defRPr>
                <a:solidFill>
                  <a:schemeClr val="bg2">
                    <a:lumMod val="50000"/>
                  </a:schemeClr>
                </a:solidFill>
                <a:latin typeface=""/>
              </a:defRPr>
            </a:lvl2pPr>
            <a:lvl3pPr>
              <a:defRPr>
                <a:solidFill>
                  <a:schemeClr val="bg2">
                    <a:lumMod val="50000"/>
                  </a:schemeClr>
                </a:solidFill>
                <a:latin typeface=""/>
              </a:defRPr>
            </a:lvl3pPr>
            <a:lvl4pPr>
              <a:defRPr>
                <a:solidFill>
                  <a:schemeClr val="bg2">
                    <a:lumMod val="50000"/>
                  </a:schemeClr>
                </a:solidFill>
                <a:latin typeface=""/>
              </a:defRPr>
            </a:lvl4pPr>
            <a:lvl5pPr>
              <a:defRPr>
                <a:solidFill>
                  <a:schemeClr val="bg2">
                    <a:lumMod val="50000"/>
                  </a:schemeClr>
                </a:solidFill>
                <a:latin typeface=""/>
              </a:defRPr>
            </a:lvl5pPr>
          </a:lstStyle>
          <a:p>
            <a:pPr lvl="0"/>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1"/>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2"/>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a:t>
            </a:r>
            <a:endParaRPr lang="es-ES"/>
          </a:p>
          <a:p>
            <a:pPr lvl="3"/>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a:p>
            <a:pPr lvl="4"/>
            <a:r>
              <a:rPr lang="es-CO" err="1">
                <a:solidFill>
                  <a:schemeClr val="tx1">
                    <a:lumMod val="75000"/>
                    <a:lumOff val="25000"/>
                  </a:schemeClr>
                </a:solidFill>
                <a:latin typeface="Nunito" pitchFamily="2" charset="77"/>
              </a:rPr>
              <a:t>Lorem</a:t>
            </a:r>
            <a:r>
              <a:rPr lang="es-CO">
                <a:solidFill>
                  <a:schemeClr val="tx1">
                    <a:lumMod val="75000"/>
                    <a:lumOff val="25000"/>
                  </a:schemeClr>
                </a:solidFill>
                <a:latin typeface="Nunito" pitchFamily="2" charset="77"/>
              </a:rPr>
              <a:t> </a:t>
            </a:r>
            <a:r>
              <a:rPr lang="es-CO" err="1">
                <a:solidFill>
                  <a:schemeClr val="tx1">
                    <a:lumMod val="75000"/>
                    <a:lumOff val="25000"/>
                  </a:schemeClr>
                </a:solidFill>
                <a:latin typeface="Nunito" pitchFamily="2" charset="77"/>
              </a:rPr>
              <a:t>ipsum</a:t>
            </a:r>
            <a:r>
              <a:rPr lang="es-CO">
                <a:solidFill>
                  <a:schemeClr val="tx1">
                    <a:lumMod val="75000"/>
                    <a:lumOff val="25000"/>
                  </a:schemeClr>
                </a:solidFill>
                <a:latin typeface="Nunito" pitchFamily="2" charset="77"/>
              </a:rPr>
              <a:t> dolor </a:t>
            </a:r>
            <a:endParaRPr lang="es-ES"/>
          </a:p>
        </p:txBody>
      </p:sp>
      <p:sp>
        <p:nvSpPr>
          <p:cNvPr id="4" name="Marcador de fecha 3">
            <a:extLst>
              <a:ext uri="{FF2B5EF4-FFF2-40B4-BE49-F238E27FC236}">
                <a16:creationId xmlns:a16="http://schemas.microsoft.com/office/drawing/2014/main" id="{61359B26-FB42-9D41-A19E-EC942814E399}"/>
              </a:ext>
            </a:extLst>
          </p:cNvPr>
          <p:cNvSpPr>
            <a:spLocks noGrp="1"/>
          </p:cNvSpPr>
          <p:nvPr>
            <p:ph type="dt" sz="half" idx="10"/>
          </p:nvPr>
        </p:nvSpPr>
        <p:spPr/>
        <p:txBody>
          <a:bodyPr/>
          <a:lstStyle/>
          <a:p>
            <a:fld id="{2DFDEC02-0D6B-4441-ACE8-41A59F60CA7D}" type="datetimeFigureOut">
              <a:rPr lang="es-CO" smtClean="0"/>
              <a:t>27/09/2024</a:t>
            </a:fld>
            <a:endParaRPr lang="es-CO"/>
          </a:p>
        </p:txBody>
      </p:sp>
      <p:sp>
        <p:nvSpPr>
          <p:cNvPr id="5" name="Marcador de pie de página 4">
            <a:extLst>
              <a:ext uri="{FF2B5EF4-FFF2-40B4-BE49-F238E27FC236}">
                <a16:creationId xmlns:a16="http://schemas.microsoft.com/office/drawing/2014/main" id="{07ABEE38-9EB8-9A44-A165-2285F21C290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A2069D3-B539-7B42-A6F0-2561E5214145}"/>
              </a:ext>
            </a:extLst>
          </p:cNvPr>
          <p:cNvSpPr>
            <a:spLocks noGrp="1"/>
          </p:cNvSpPr>
          <p:nvPr>
            <p:ph type="sldNum" sz="quarter" idx="12"/>
          </p:nvPr>
        </p:nvSpPr>
        <p:spPr/>
        <p:txBody>
          <a:bodyPr/>
          <a:lstStyle/>
          <a:p>
            <a:fld id="{24FFA266-F1FB-2A45-A8C7-CDF52A5F8F97}" type="slidenum">
              <a:rPr lang="es-CO" smtClean="0"/>
              <a:t>‹Nº›</a:t>
            </a:fld>
            <a:endParaRPr lang="es-CO"/>
          </a:p>
        </p:txBody>
      </p:sp>
      <p:sp>
        <p:nvSpPr>
          <p:cNvPr id="7" name="Rectángulo redondeado 6">
            <a:extLst>
              <a:ext uri="{FF2B5EF4-FFF2-40B4-BE49-F238E27FC236}">
                <a16:creationId xmlns:a16="http://schemas.microsoft.com/office/drawing/2014/main" id="{D37169A3-945F-AF47-8D5E-DE8CF1BE9FEC}"/>
              </a:ext>
            </a:extLst>
          </p:cNvPr>
          <p:cNvSpPr/>
          <p:nvPr userDrawn="1"/>
        </p:nvSpPr>
        <p:spPr>
          <a:xfrm rot="5400000" flipH="1">
            <a:off x="4167277" y="-1621152"/>
            <a:ext cx="59649" cy="6224791"/>
          </a:xfrm>
          <a:prstGeom prst="roundRect">
            <a:avLst/>
          </a:prstGeom>
          <a:solidFill>
            <a:srgbClr val="F162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1753872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56FEDB36-2602-A9BB-7AE2-D71B59820AD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3875" y="483300"/>
            <a:ext cx="11704250" cy="5891401"/>
          </a:xfrm>
          <a:prstGeom prst="rect">
            <a:avLst/>
          </a:prstGeom>
        </p:spPr>
      </p:pic>
      <p:sp>
        <p:nvSpPr>
          <p:cNvPr id="4" name="Rectángulo 3">
            <a:extLst>
              <a:ext uri="{FF2B5EF4-FFF2-40B4-BE49-F238E27FC236}">
                <a16:creationId xmlns:a16="http://schemas.microsoft.com/office/drawing/2014/main" id="{66F33774-D698-4749-A777-28840F198C12}"/>
              </a:ext>
            </a:extLst>
          </p:cNvPr>
          <p:cNvSpPr/>
          <p:nvPr userDrawn="1"/>
        </p:nvSpPr>
        <p:spPr>
          <a:xfrm>
            <a:off x="0" y="0"/>
            <a:ext cx="12192000" cy="2922104"/>
          </a:xfrm>
          <a:prstGeom prst="rect">
            <a:avLst/>
          </a:prstGeom>
          <a:gradFill>
            <a:gsLst>
              <a:gs pos="98000">
                <a:schemeClr val="accent6">
                  <a:lumMod val="60000"/>
                  <a:lumOff val="40000"/>
                </a:schemeClr>
              </a:gs>
              <a:gs pos="53000">
                <a:schemeClr val="accent6"/>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838200" y="941595"/>
            <a:ext cx="10515600" cy="1325563"/>
          </a:xfrm>
        </p:spPr>
        <p:txBody>
          <a:bodyPr/>
          <a:lstStyle>
            <a:lvl1pPr algn="ctr">
              <a:defRPr sz="3200">
                <a:solidFill>
                  <a:srgbClr val="440099"/>
                </a:solidFill>
              </a:defRPr>
            </a:lvl1pPr>
          </a:lstStyle>
          <a:p>
            <a:r>
              <a:rPr lang="es-MX"/>
              <a:t>Haz clic para modificar el estilo de título del patrón</a:t>
            </a:r>
            <a:endParaRPr lang="es-CO"/>
          </a:p>
        </p:txBody>
      </p:sp>
      <p:sp>
        <p:nvSpPr>
          <p:cNvPr id="7" name="Marcador de posición de imagen 6">
            <a:extLst>
              <a:ext uri="{FF2B5EF4-FFF2-40B4-BE49-F238E27FC236}">
                <a16:creationId xmlns:a16="http://schemas.microsoft.com/office/drawing/2014/main" id="{E37D01BB-F8FD-9837-812F-6854745792A7}"/>
              </a:ext>
            </a:extLst>
          </p:cNvPr>
          <p:cNvSpPr>
            <a:spLocks noGrp="1"/>
          </p:cNvSpPr>
          <p:nvPr>
            <p:ph type="pic" sz="quarter" idx="10"/>
          </p:nvPr>
        </p:nvSpPr>
        <p:spPr>
          <a:xfrm>
            <a:off x="330840"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8" name="Marcador de posición de imagen 6">
            <a:extLst>
              <a:ext uri="{FF2B5EF4-FFF2-40B4-BE49-F238E27FC236}">
                <a16:creationId xmlns:a16="http://schemas.microsoft.com/office/drawing/2014/main" id="{49355110-5322-47E7-00CD-687E77ACFE23}"/>
              </a:ext>
            </a:extLst>
          </p:cNvPr>
          <p:cNvSpPr>
            <a:spLocks noGrp="1"/>
          </p:cNvSpPr>
          <p:nvPr>
            <p:ph type="pic" sz="quarter" idx="11"/>
          </p:nvPr>
        </p:nvSpPr>
        <p:spPr>
          <a:xfrm>
            <a:off x="4259882"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sp>
        <p:nvSpPr>
          <p:cNvPr id="9" name="Marcador de posición de imagen 6">
            <a:extLst>
              <a:ext uri="{FF2B5EF4-FFF2-40B4-BE49-F238E27FC236}">
                <a16:creationId xmlns:a16="http://schemas.microsoft.com/office/drawing/2014/main" id="{9D7D80B7-AE3B-3DBE-D4D5-AE4939A34E3C}"/>
              </a:ext>
            </a:extLst>
          </p:cNvPr>
          <p:cNvSpPr>
            <a:spLocks noGrp="1"/>
          </p:cNvSpPr>
          <p:nvPr>
            <p:ph type="pic" sz="quarter" idx="12"/>
          </p:nvPr>
        </p:nvSpPr>
        <p:spPr>
          <a:xfrm>
            <a:off x="8188925" y="2424981"/>
            <a:ext cx="3759200" cy="3759200"/>
          </a:xfrm>
          <a:prstGeom prst="roundRect">
            <a:avLst>
              <a:gd name="adj" fmla="val 6485"/>
            </a:avLst>
          </a:prstGeom>
          <a:effectLst>
            <a:outerShdw blurRad="50800" dist="38100" dir="2700000" algn="tl" rotWithShape="0">
              <a:prstClr val="black">
                <a:alpha val="40000"/>
              </a:prstClr>
            </a:outerShdw>
          </a:effectLst>
        </p:spPr>
        <p:txBody>
          <a:bodyPr/>
          <a:lstStyle/>
          <a:p>
            <a:endParaRPr lang="es-CO"/>
          </a:p>
        </p:txBody>
      </p:sp>
      <p:pic>
        <p:nvPicPr>
          <p:cNvPr id="10" name="Gráfico 2">
            <a:extLst>
              <a:ext uri="{FF2B5EF4-FFF2-40B4-BE49-F238E27FC236}">
                <a16:creationId xmlns:a16="http://schemas.microsoft.com/office/drawing/2014/main" id="{85AA3434-2676-2CD3-D0B3-22166B24A53B}"/>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29606780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4500563" y="0"/>
            <a:ext cx="769143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295322" y="2031241"/>
            <a:ext cx="4058478" cy="2795518"/>
          </a:xfrm>
        </p:spPr>
        <p:txBody>
          <a:bodyPr anchor="ctr"/>
          <a:lstStyle>
            <a:lvl1pPr algn="l">
              <a:lnSpc>
                <a:spcPct val="100000"/>
              </a:lnSpc>
              <a:defRPr sz="3200">
                <a:solidFill>
                  <a:schemeClr val="bg1"/>
                </a:solidFill>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D34D3ADB-A2C0-4E4B-A0C4-9731ABD63C0E}"/>
              </a:ext>
            </a:extLst>
          </p:cNvPr>
          <p:cNvSpPr>
            <a:spLocks noGrp="1"/>
          </p:cNvSpPr>
          <p:nvPr>
            <p:ph type="pic" sz="quarter" idx="11"/>
          </p:nvPr>
        </p:nvSpPr>
        <p:spPr>
          <a:xfrm>
            <a:off x="1251988" y="934139"/>
            <a:ext cx="5834611"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pic>
        <p:nvPicPr>
          <p:cNvPr id="30" name="Gráfico 2">
            <a:extLst>
              <a:ext uri="{FF2B5EF4-FFF2-40B4-BE49-F238E27FC236}">
                <a16:creationId xmlns:a16="http://schemas.microsoft.com/office/drawing/2014/main" id="{AC019E63-2145-C065-7610-1DAA3BC97D3E}"/>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815092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7295322" y="0"/>
            <a:ext cx="4896678" cy="6858000"/>
          </a:xfrm>
          <a:prstGeom prst="rect">
            <a:avLst/>
          </a:prstGeom>
          <a:gradFill flip="none" rotWithShape="1">
            <a:gsLst>
              <a:gs pos="97000">
                <a:schemeClr val="tx2">
                  <a:lumMod val="75000"/>
                </a:schemeClr>
              </a:gs>
              <a:gs pos="14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7786739" y="1434893"/>
            <a:ext cx="4058478" cy="2795518"/>
          </a:xfrm>
        </p:spPr>
        <p:txBody>
          <a:bodyPr anchor="b"/>
          <a:lstStyle>
            <a:lvl1pPr algn="l">
              <a:lnSpc>
                <a:spcPct val="100000"/>
              </a:lnSpc>
              <a:defRPr sz="3200">
                <a:solidFill>
                  <a:schemeClr val="bg1"/>
                </a:solidFill>
                <a:latin typeface="Arial Rounded MT Bold" panose="020F0704030504030204" pitchFamily="34" charset="77"/>
              </a:defRPr>
            </a:lvl1pPr>
          </a:lstStyle>
          <a:p>
            <a:r>
              <a:rPr lang="es-MX"/>
              <a:t>Haz clic para modificar el estilo de título del patrón</a:t>
            </a:r>
            <a:endParaRPr lang="es-CO"/>
          </a:p>
        </p:txBody>
      </p:sp>
      <p:sp>
        <p:nvSpPr>
          <p:cNvPr id="16" name="Marcador de posición de imagen 5">
            <a:extLst>
              <a:ext uri="{FF2B5EF4-FFF2-40B4-BE49-F238E27FC236}">
                <a16:creationId xmlns:a16="http://schemas.microsoft.com/office/drawing/2014/main" id="{A3F8DC8B-292F-394A-BAD1-3BA250058D3D}"/>
              </a:ext>
            </a:extLst>
          </p:cNvPr>
          <p:cNvSpPr>
            <a:spLocks noGrp="1"/>
          </p:cNvSpPr>
          <p:nvPr>
            <p:ph type="pic" sz="quarter" idx="11"/>
          </p:nvPr>
        </p:nvSpPr>
        <p:spPr>
          <a:xfrm>
            <a:off x="1251988" y="934139"/>
            <a:ext cx="6348962" cy="4989721"/>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7" name="Marcador de texto 19">
            <a:extLst>
              <a:ext uri="{FF2B5EF4-FFF2-40B4-BE49-F238E27FC236}">
                <a16:creationId xmlns:a16="http://schemas.microsoft.com/office/drawing/2014/main" id="{100946D1-A2BA-2943-843A-EBA95CAFC7AF}"/>
              </a:ext>
            </a:extLst>
          </p:cNvPr>
          <p:cNvSpPr>
            <a:spLocks noGrp="1"/>
          </p:cNvSpPr>
          <p:nvPr>
            <p:ph type="body" sz="quarter" idx="12"/>
          </p:nvPr>
        </p:nvSpPr>
        <p:spPr>
          <a:xfrm>
            <a:off x="7786739" y="4237038"/>
            <a:ext cx="4114974" cy="1495425"/>
          </a:xfrm>
        </p:spPr>
        <p:txBody>
          <a:bodyPr/>
          <a:lstStyle>
            <a:lvl1pPr marL="0" indent="0" algn="l">
              <a:buNone/>
              <a:defRPr sz="1400">
                <a:solidFill>
                  <a:schemeClr val="bg1"/>
                </a:solidFill>
                <a:latin typeface="Barlow" pitchFamily="2" charset="77"/>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6" name="Gráfico 2">
            <a:extLst>
              <a:ext uri="{FF2B5EF4-FFF2-40B4-BE49-F238E27FC236}">
                <a16:creationId xmlns:a16="http://schemas.microsoft.com/office/drawing/2014/main" id="{DF03325E-9244-BD55-A13F-DB0C0930B8CB}"/>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970197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6F33774-D698-4749-A777-28840F198C12}"/>
              </a:ext>
            </a:extLst>
          </p:cNvPr>
          <p:cNvSpPr/>
          <p:nvPr userDrawn="1"/>
        </p:nvSpPr>
        <p:spPr>
          <a:xfrm>
            <a:off x="8088454" y="0"/>
            <a:ext cx="410354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2031241"/>
            <a:ext cx="4058478" cy="2795518"/>
          </a:xfrm>
        </p:spPr>
        <p:txBody>
          <a:bodyPr anchor="ctr"/>
          <a:lstStyle>
            <a:lvl1pPr algn="r">
              <a:defRPr sz="3200">
                <a:solidFill>
                  <a:schemeClr val="tx1"/>
                </a:solidFill>
                <a:latin typeface="Arial Rounded MT Bold" panose="020F0704030504030204" pitchFamily="34" charset="77"/>
              </a:defRPr>
            </a:lvl1pPr>
          </a:lstStyle>
          <a:p>
            <a:r>
              <a:rPr lang="es-MX"/>
              <a:t>Haz clic para modificar el estilo de título del patrón</a:t>
            </a:r>
            <a:endParaRPr lang="es-CO"/>
          </a:p>
        </p:txBody>
      </p:sp>
      <p:sp>
        <p:nvSpPr>
          <p:cNvPr id="7" name="Marcador de posición de imagen 5">
            <a:extLst>
              <a:ext uri="{FF2B5EF4-FFF2-40B4-BE49-F238E27FC236}">
                <a16:creationId xmlns:a16="http://schemas.microsoft.com/office/drawing/2014/main" id="{07005712-0FF1-FB4E-96E2-F36041BC8673}"/>
              </a:ext>
            </a:extLst>
          </p:cNvPr>
          <p:cNvSpPr>
            <a:spLocks noGrp="1"/>
          </p:cNvSpPr>
          <p:nvPr>
            <p:ph type="pic" sz="quarter" idx="11"/>
          </p:nvPr>
        </p:nvSpPr>
        <p:spPr>
          <a:xfrm>
            <a:off x="5903844" y="671513"/>
            <a:ext cx="4781922" cy="5500687"/>
          </a:xfrm>
          <a:prstGeom prst="roundRect">
            <a:avLst>
              <a:gd name="adj" fmla="val 1676"/>
            </a:avLst>
          </a:prstGeom>
          <a:effectLst>
            <a:outerShdw blurRad="50800" dist="38100" dir="2700000" algn="tl" rotWithShape="0">
              <a:prstClr val="black">
                <a:alpha val="40000"/>
              </a:prstClr>
            </a:outerShdw>
          </a:effectLst>
        </p:spPr>
        <p:txBody>
          <a:bodyPr/>
          <a:lstStyle/>
          <a:p>
            <a:endParaRPr lang="es-CO"/>
          </a:p>
        </p:txBody>
      </p:sp>
      <p:sp>
        <p:nvSpPr>
          <p:cNvPr id="11" name="Marcador de texto 12">
            <a:extLst>
              <a:ext uri="{FF2B5EF4-FFF2-40B4-BE49-F238E27FC236}">
                <a16:creationId xmlns:a16="http://schemas.microsoft.com/office/drawing/2014/main" id="{262D256A-1E18-C0BA-12AF-E508DD41BBE4}"/>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pic>
        <p:nvPicPr>
          <p:cNvPr id="6" name="Gráfico 2">
            <a:extLst>
              <a:ext uri="{FF2B5EF4-FFF2-40B4-BE49-F238E27FC236}">
                <a16:creationId xmlns:a16="http://schemas.microsoft.com/office/drawing/2014/main" id="{A1C30096-B455-C1E3-160F-9CE9AB4839A8}"/>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83225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id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5" name="Marcador de texto 4"/>
          <p:cNvSpPr>
            <a:spLocks noGrp="1"/>
          </p:cNvSpPr>
          <p:nvPr>
            <p:ph type="body" sz="quarter" idx="10"/>
          </p:nvPr>
        </p:nvSpPr>
        <p:spPr>
          <a:xfrm>
            <a:off x="822839" y="1520828"/>
            <a:ext cx="8033296" cy="4873625"/>
          </a:xfrm>
          <a:prstGeom prst="rect">
            <a:avLst/>
          </a:prstGeom>
        </p:spPr>
        <p:txBody>
          <a:bodyPr vert="horz"/>
          <a:lstStyle>
            <a:lvl1pPr marL="0" indent="0">
              <a:buNone/>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CO"/>
              <a:t>Contenido</a:t>
            </a:r>
            <a:endParaRPr lang="es-ES"/>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r>
              <a:rPr lang="es-CO"/>
              <a:t>Todos los derechos reservados para XM S.A.E.S.P.</a:t>
            </a:r>
          </a:p>
          <a:p>
            <a:endParaRPr lang="es-CO"/>
          </a:p>
        </p:txBody>
      </p:sp>
    </p:spTree>
    <p:extLst>
      <p:ext uri="{BB962C8B-B14F-4D97-AF65-F5344CB8AC3E}">
        <p14:creationId xmlns:p14="http://schemas.microsoft.com/office/powerpoint/2010/main" val="15256777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Portada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id="{A903722E-8BF4-37FC-86F9-4241E6EE7D05}"/>
              </a:ext>
            </a:extLst>
          </p:cNvPr>
          <p:cNvSpPr>
            <a:spLocks noGrp="1"/>
          </p:cNvSpPr>
          <p:nvPr>
            <p:ph type="body" sz="quarter" idx="15"/>
          </p:nvPr>
        </p:nvSpPr>
        <p:spPr>
          <a:xfrm>
            <a:off x="671944"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3" name="Marcador de texto 7">
            <a:extLst>
              <a:ext uri="{FF2B5EF4-FFF2-40B4-BE49-F238E27FC236}">
                <a16:creationId xmlns:a16="http://schemas.microsoft.com/office/drawing/2014/main" id="{B0F5AFF6-86A9-EFC6-A53B-4E0DB21BA118}"/>
              </a:ext>
            </a:extLst>
          </p:cNvPr>
          <p:cNvSpPr>
            <a:spLocks noGrp="1"/>
          </p:cNvSpPr>
          <p:nvPr>
            <p:ph type="body" sz="quarter" idx="17"/>
          </p:nvPr>
        </p:nvSpPr>
        <p:spPr>
          <a:xfrm>
            <a:off x="3570906"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4" name="Marcador de texto 7">
            <a:extLst>
              <a:ext uri="{FF2B5EF4-FFF2-40B4-BE49-F238E27FC236}">
                <a16:creationId xmlns:a16="http://schemas.microsoft.com/office/drawing/2014/main" id="{6136C16D-D678-C3C0-0150-B95BE5455958}"/>
              </a:ext>
            </a:extLst>
          </p:cNvPr>
          <p:cNvSpPr>
            <a:spLocks noGrp="1"/>
          </p:cNvSpPr>
          <p:nvPr>
            <p:ph type="body" sz="quarter" idx="19"/>
          </p:nvPr>
        </p:nvSpPr>
        <p:spPr>
          <a:xfrm>
            <a:off x="6393805"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15" name="Marcador de posición de imagen 14">
            <a:extLst>
              <a:ext uri="{FF2B5EF4-FFF2-40B4-BE49-F238E27FC236}">
                <a16:creationId xmlns:a16="http://schemas.microsoft.com/office/drawing/2014/main" id="{89E1A803-1F24-ED59-E02B-82302884CECE}"/>
              </a:ext>
            </a:extLst>
          </p:cNvPr>
          <p:cNvSpPr>
            <a:spLocks noGrp="1"/>
          </p:cNvSpPr>
          <p:nvPr>
            <p:ph type="pic" sz="quarter" idx="20"/>
          </p:nvPr>
        </p:nvSpPr>
        <p:spPr>
          <a:xfrm>
            <a:off x="812116"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6" name="Marcador de posición de imagen 14">
            <a:extLst>
              <a:ext uri="{FF2B5EF4-FFF2-40B4-BE49-F238E27FC236}">
                <a16:creationId xmlns:a16="http://schemas.microsoft.com/office/drawing/2014/main" id="{2C17AAD7-948A-7542-9EDD-4AF065E8DE6A}"/>
              </a:ext>
            </a:extLst>
          </p:cNvPr>
          <p:cNvSpPr>
            <a:spLocks noGrp="1"/>
          </p:cNvSpPr>
          <p:nvPr>
            <p:ph type="pic" sz="quarter" idx="21"/>
          </p:nvPr>
        </p:nvSpPr>
        <p:spPr>
          <a:xfrm>
            <a:off x="3711078"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17" name="Marcador de posición de imagen 14">
            <a:extLst>
              <a:ext uri="{FF2B5EF4-FFF2-40B4-BE49-F238E27FC236}">
                <a16:creationId xmlns:a16="http://schemas.microsoft.com/office/drawing/2014/main" id="{4D1DBB25-7B3B-BE63-80EF-560F5FE822F1}"/>
              </a:ext>
            </a:extLst>
          </p:cNvPr>
          <p:cNvSpPr>
            <a:spLocks noGrp="1"/>
          </p:cNvSpPr>
          <p:nvPr>
            <p:ph type="pic" sz="quarter" idx="22"/>
          </p:nvPr>
        </p:nvSpPr>
        <p:spPr>
          <a:xfrm>
            <a:off x="6533977"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21" name="Marcador de texto 20">
            <a:extLst>
              <a:ext uri="{FF2B5EF4-FFF2-40B4-BE49-F238E27FC236}">
                <a16:creationId xmlns:a16="http://schemas.microsoft.com/office/drawing/2014/main" id="{1C2797F1-5E4F-7A2B-BEE9-DCD41BD63627}"/>
              </a:ext>
            </a:extLst>
          </p:cNvPr>
          <p:cNvSpPr>
            <a:spLocks noGrp="1"/>
          </p:cNvSpPr>
          <p:nvPr>
            <p:ph type="body" sz="quarter" idx="23"/>
          </p:nvPr>
        </p:nvSpPr>
        <p:spPr>
          <a:xfrm>
            <a:off x="671945"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6" name="Marcador de texto 20">
            <a:extLst>
              <a:ext uri="{FF2B5EF4-FFF2-40B4-BE49-F238E27FC236}">
                <a16:creationId xmlns:a16="http://schemas.microsoft.com/office/drawing/2014/main" id="{1B4C759F-6CB4-A6BA-9C11-25C1DD844867}"/>
              </a:ext>
            </a:extLst>
          </p:cNvPr>
          <p:cNvSpPr>
            <a:spLocks noGrp="1"/>
          </p:cNvSpPr>
          <p:nvPr>
            <p:ph type="body" sz="quarter" idx="24"/>
          </p:nvPr>
        </p:nvSpPr>
        <p:spPr>
          <a:xfrm>
            <a:off x="357578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7" name="Marcador de texto 20">
            <a:extLst>
              <a:ext uri="{FF2B5EF4-FFF2-40B4-BE49-F238E27FC236}">
                <a16:creationId xmlns:a16="http://schemas.microsoft.com/office/drawing/2014/main" id="{4CBCE0EE-7F45-68F7-DAA9-4EEEBC9C5554}"/>
              </a:ext>
            </a:extLst>
          </p:cNvPr>
          <p:cNvSpPr>
            <a:spLocks noGrp="1"/>
          </p:cNvSpPr>
          <p:nvPr>
            <p:ph type="body" sz="quarter" idx="25"/>
          </p:nvPr>
        </p:nvSpPr>
        <p:spPr>
          <a:xfrm>
            <a:off x="6378252"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38" name="Marcador de texto 12">
            <a:extLst>
              <a:ext uri="{FF2B5EF4-FFF2-40B4-BE49-F238E27FC236}">
                <a16:creationId xmlns:a16="http://schemas.microsoft.com/office/drawing/2014/main" id="{A8B08F27-2E58-A823-A7E9-A9FED13C9522}"/>
              </a:ext>
            </a:extLst>
          </p:cNvPr>
          <p:cNvSpPr>
            <a:spLocks noGrp="1"/>
          </p:cNvSpPr>
          <p:nvPr>
            <p:ph type="body" sz="quarter" idx="13" hasCustomPrompt="1"/>
          </p:nvPr>
        </p:nvSpPr>
        <p:spPr>
          <a:xfrm>
            <a:off x="838200" y="868416"/>
            <a:ext cx="1563688" cy="936625"/>
          </a:xfrm>
        </p:spPr>
        <p:txBody>
          <a:bodyPr>
            <a:noAutofit/>
          </a:bodyPr>
          <a:lstStyle>
            <a:lvl1pPr marL="0" indent="0">
              <a:buNone/>
              <a:defRPr sz="6600" b="1" i="0">
                <a:solidFill>
                  <a:schemeClr val="tx1"/>
                </a:solidFill>
                <a:latin typeface="Arial Rounded MT Bold" panose="020F0704030504030204" pitchFamily="34" charset="77"/>
                <a:cs typeface="Arial Narrow" panose="020B0604020202020204" pitchFamily="34" charset="0"/>
              </a:defRPr>
            </a:lvl1pPr>
            <a:lvl5pPr>
              <a:defRPr sz="6600">
                <a:latin typeface="Avenir Next" panose="020B0503020202020204" pitchFamily="34" charset="0"/>
              </a:defRPr>
            </a:lvl5pPr>
          </a:lstStyle>
          <a:p>
            <a:pPr lvl="0"/>
            <a:r>
              <a:rPr lang="es-MX"/>
              <a:t>00</a:t>
            </a:r>
          </a:p>
        </p:txBody>
      </p:sp>
      <p:sp>
        <p:nvSpPr>
          <p:cNvPr id="3" name="Marcador de texto 7">
            <a:extLst>
              <a:ext uri="{FF2B5EF4-FFF2-40B4-BE49-F238E27FC236}">
                <a16:creationId xmlns:a16="http://schemas.microsoft.com/office/drawing/2014/main" id="{85619B28-F03D-3AB8-C196-B6D0D205677F}"/>
              </a:ext>
            </a:extLst>
          </p:cNvPr>
          <p:cNvSpPr>
            <a:spLocks noGrp="1"/>
          </p:cNvSpPr>
          <p:nvPr>
            <p:ph type="body" sz="quarter" idx="26"/>
          </p:nvPr>
        </p:nvSpPr>
        <p:spPr>
          <a:xfrm>
            <a:off x="9232257" y="4800562"/>
            <a:ext cx="2263589" cy="825501"/>
          </a:xfrm>
        </p:spPr>
        <p:txBody>
          <a:bodyPr>
            <a:normAutofit/>
          </a:bodyPr>
          <a:lstStyle>
            <a:lvl1pPr marL="0" indent="0" algn="ctr">
              <a:buNone/>
              <a:defRPr sz="1400" b="0" i="0">
                <a:solidFill>
                  <a:schemeClr val="accent3">
                    <a:lumMod val="50000"/>
                  </a:schemeClr>
                </a:solidFill>
                <a:latin typeface="Arial Narrow" panose="020B0604020202020204" pitchFamily="34" charset="0"/>
                <a:cs typeface="Arial Narrow" panose="020B0604020202020204"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s-MX"/>
              <a:t>Haga clic para modificar los estilos de texto del patrón</a:t>
            </a:r>
          </a:p>
        </p:txBody>
      </p:sp>
      <p:sp>
        <p:nvSpPr>
          <p:cNvPr id="4" name="Marcador de posición de imagen 14">
            <a:extLst>
              <a:ext uri="{FF2B5EF4-FFF2-40B4-BE49-F238E27FC236}">
                <a16:creationId xmlns:a16="http://schemas.microsoft.com/office/drawing/2014/main" id="{A3281B46-7A6E-6F45-6F9F-C5299AF0EA8D}"/>
              </a:ext>
            </a:extLst>
          </p:cNvPr>
          <p:cNvSpPr>
            <a:spLocks noGrp="1"/>
          </p:cNvSpPr>
          <p:nvPr>
            <p:ph type="pic" sz="quarter" idx="27"/>
          </p:nvPr>
        </p:nvSpPr>
        <p:spPr>
          <a:xfrm>
            <a:off x="9372429" y="1906443"/>
            <a:ext cx="1983244" cy="1983244"/>
          </a:xfrm>
          <a:prstGeom prst="ellipse">
            <a:avLst/>
          </a:prstGeom>
          <a:ln w="127000">
            <a:solidFill>
              <a:schemeClr val="bg2">
                <a:lumMod val="95000"/>
              </a:schemeClr>
            </a:solidFill>
          </a:ln>
          <a:effectLst>
            <a:outerShdw blurRad="50800" dist="38100" dir="2700000" algn="tl" rotWithShape="0">
              <a:prstClr val="black">
                <a:alpha val="7972"/>
              </a:prstClr>
            </a:outerShdw>
          </a:effectLst>
        </p:spPr>
        <p:txBody>
          <a:bodyPr anchor="ctr">
            <a:normAutofit/>
          </a:bodyPr>
          <a:lstStyle>
            <a:lvl1pPr marL="0" indent="0" algn="ctr">
              <a:buNone/>
              <a:defRPr sz="1800">
                <a:latin typeface="Arial" panose="020B0604020202020204" pitchFamily="34" charset="0"/>
                <a:cs typeface="Arial" panose="020B0604020202020204" pitchFamily="34" charset="0"/>
              </a:defRPr>
            </a:lvl1pPr>
          </a:lstStyle>
          <a:p>
            <a:r>
              <a:rPr lang="es-MX"/>
              <a:t>Haz clic en el icono para agregar una imagen</a:t>
            </a:r>
            <a:endParaRPr lang="es-ES_tradnl"/>
          </a:p>
        </p:txBody>
      </p:sp>
      <p:sp>
        <p:nvSpPr>
          <p:cNvPr id="5" name="Marcador de texto 20">
            <a:extLst>
              <a:ext uri="{FF2B5EF4-FFF2-40B4-BE49-F238E27FC236}">
                <a16:creationId xmlns:a16="http://schemas.microsoft.com/office/drawing/2014/main" id="{8C40C2AA-30E7-303B-A74B-D1603A84EE15}"/>
              </a:ext>
            </a:extLst>
          </p:cNvPr>
          <p:cNvSpPr>
            <a:spLocks noGrp="1"/>
          </p:cNvSpPr>
          <p:nvPr>
            <p:ph type="body" sz="quarter" idx="28"/>
          </p:nvPr>
        </p:nvSpPr>
        <p:spPr>
          <a:xfrm>
            <a:off x="9216704" y="3964044"/>
            <a:ext cx="2263775" cy="835868"/>
          </a:xfrm>
        </p:spPr>
        <p:txBody>
          <a:bodyPr anchor="b"/>
          <a:lstStyle>
            <a:lvl1pPr marL="0" indent="0" algn="ctr">
              <a:buNone/>
              <a:defRPr sz="1800" b="1" i="0">
                <a:solidFill>
                  <a:schemeClr val="tx1"/>
                </a:solidFill>
                <a:latin typeface="Arial Rounded MT Bold" panose="020F0704030504030204" pitchFamily="34" charset="77"/>
                <a:cs typeface="Arial Narrow" panose="020B0604020202020204" pitchFamily="34" charset="0"/>
              </a:defRPr>
            </a:lvl1pPr>
            <a:lvl2pPr marL="457200" indent="0" algn="ctr">
              <a:buNone/>
              <a:defRPr sz="1800" b="1" i="0">
                <a:solidFill>
                  <a:schemeClr val="tx1"/>
                </a:solidFill>
                <a:latin typeface="Arial Rounded MT Bold" panose="020F0704030504030204" pitchFamily="34" charset="77"/>
                <a:cs typeface="Arial Narrow" panose="020B0604020202020204" pitchFamily="34" charset="0"/>
              </a:defRPr>
            </a:lvl2pPr>
            <a:lvl3pPr marL="914400" indent="0" algn="ctr">
              <a:buNone/>
              <a:defRPr sz="1800" b="1" i="0">
                <a:solidFill>
                  <a:schemeClr val="tx1"/>
                </a:solidFill>
                <a:latin typeface="Arial Rounded MT Bold" panose="020F0704030504030204" pitchFamily="34" charset="77"/>
                <a:cs typeface="Arial Narrow" panose="020B0604020202020204" pitchFamily="34" charset="0"/>
              </a:defRPr>
            </a:lvl3pPr>
            <a:lvl4pPr marL="1371600" indent="0" algn="ctr">
              <a:buNone/>
              <a:defRPr sz="1800" b="1" i="0">
                <a:solidFill>
                  <a:schemeClr val="tx1"/>
                </a:solidFill>
                <a:latin typeface="Arial Rounded MT Bold" panose="020F0704030504030204" pitchFamily="34" charset="77"/>
                <a:cs typeface="Arial Narrow" panose="020B0604020202020204" pitchFamily="34" charset="0"/>
              </a:defRPr>
            </a:lvl4pPr>
            <a:lvl5pPr marL="1828800" indent="0" algn="ctr">
              <a:buNone/>
              <a:defRPr sz="1800" b="1" i="0">
                <a:solidFill>
                  <a:schemeClr val="tx1"/>
                </a:solidFill>
                <a:latin typeface="Arial Rounded MT Bold" panose="020F0704030504030204" pitchFamily="34" charset="77"/>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7" name="Gráfico 2">
            <a:extLst>
              <a:ext uri="{FF2B5EF4-FFF2-40B4-BE49-F238E27FC236}">
                <a16:creationId xmlns:a16="http://schemas.microsoft.com/office/drawing/2014/main" id="{A3B15A3D-70E1-CE0D-5DE2-0EFF1F07ED95}"/>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33295984"/>
      </p:ext>
    </p:extLst>
  </p:cSld>
  <p:clrMapOvr>
    <a:masterClrMapping/>
  </p:clrMapOvr>
  <p:extLst>
    <p:ext uri="{DCECCB84-F9BA-43D5-87BE-67443E8EF086}">
      <p15:sldGuideLst xmlns:p15="http://schemas.microsoft.com/office/powerpoint/2012/main">
        <p15:guide id="1" orient="horz" pos="2750">
          <p15:clr>
            <a:srgbClr val="FBAE40"/>
          </p15:clr>
        </p15:guide>
        <p15:guide id="2" orient="horz" pos="867">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1E06C498-15C7-C544-ACB1-B98F3A6838FF}"/>
              </a:ext>
            </a:extLst>
          </p:cNvPr>
          <p:cNvSpPr/>
          <p:nvPr userDrawn="1"/>
        </p:nvSpPr>
        <p:spPr>
          <a:xfrm flipH="1">
            <a:off x="-2" y="0"/>
            <a:ext cx="8070575" cy="6858000"/>
          </a:xfrm>
          <a:prstGeom prst="rect">
            <a:avLst/>
          </a:prstGeom>
          <a:gradFill>
            <a:gsLst>
              <a:gs pos="98000">
                <a:schemeClr val="tx2">
                  <a:lumMod val="50000"/>
                </a:schemeClr>
              </a:gs>
              <a:gs pos="19000">
                <a:schemeClr val="tx2"/>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1409700" y="1442210"/>
            <a:ext cx="4058478"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posición de imagen 5">
            <a:extLst>
              <a:ext uri="{FF2B5EF4-FFF2-40B4-BE49-F238E27FC236}">
                <a16:creationId xmlns:a16="http://schemas.microsoft.com/office/drawing/2014/main" id="{9C972AB3-2310-9544-AECE-B91761A82EFF}"/>
              </a:ext>
            </a:extLst>
          </p:cNvPr>
          <p:cNvSpPr>
            <a:spLocks noGrp="1"/>
          </p:cNvSpPr>
          <p:nvPr>
            <p:ph type="pic" sz="quarter" idx="11"/>
          </p:nvPr>
        </p:nvSpPr>
        <p:spPr>
          <a:xfrm>
            <a:off x="5903843" y="1219200"/>
            <a:ext cx="6912045" cy="5067300"/>
          </a:xfrm>
          <a:prstGeom prst="roundRect">
            <a:avLst>
              <a:gd name="adj" fmla="val 1676"/>
            </a:avLst>
          </a:prstGeom>
          <a:effectLst>
            <a:outerShdw blurRad="50800" dist="38100" dir="2700000" algn="tl" rotWithShape="0">
              <a:prstClr val="black">
                <a:alpha val="40000"/>
              </a:prstClr>
            </a:outerShdw>
          </a:effectLst>
        </p:spPr>
        <p:txBody>
          <a:bodyPr/>
          <a:lstStyle>
            <a:lvl1pPr>
              <a:defRPr>
                <a:latin typeface="Arial" panose="020B0604020202020204" pitchFamily="34" charset="0"/>
                <a:cs typeface="Arial" panose="020B0604020202020204" pitchFamily="34" charset="0"/>
              </a:defRPr>
            </a:lvl1pPr>
          </a:lstStyle>
          <a:p>
            <a:endParaRPr lang="es-CO"/>
          </a:p>
        </p:txBody>
      </p:sp>
      <p:sp>
        <p:nvSpPr>
          <p:cNvPr id="18" name="Marcador de texto 19">
            <a:extLst>
              <a:ext uri="{FF2B5EF4-FFF2-40B4-BE49-F238E27FC236}">
                <a16:creationId xmlns:a16="http://schemas.microsoft.com/office/drawing/2014/main" id="{50215E9F-BB49-644C-99D4-5909B9F77190}"/>
              </a:ext>
            </a:extLst>
          </p:cNvPr>
          <p:cNvSpPr>
            <a:spLocks noGrp="1"/>
          </p:cNvSpPr>
          <p:nvPr>
            <p:ph type="body" sz="quarter" idx="12"/>
          </p:nvPr>
        </p:nvSpPr>
        <p:spPr>
          <a:xfrm>
            <a:off x="1409700" y="4237038"/>
            <a:ext cx="4058478"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A785B848-EBB8-13E0-90B7-F40A09C749E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9483814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D2BA9C31-5B41-E14C-B44E-8132946548C9}"/>
              </a:ext>
            </a:extLst>
          </p:cNvPr>
          <p:cNvSpPr/>
          <p:nvPr userDrawn="1"/>
        </p:nvSpPr>
        <p:spPr>
          <a:xfrm flipH="1">
            <a:off x="0" y="0"/>
            <a:ext cx="5134710" cy="6858000"/>
          </a:xfrm>
          <a:prstGeom prst="rect">
            <a:avLst/>
          </a:prstGeom>
          <a:gradFill flip="none" rotWithShape="1">
            <a:gsLst>
              <a:gs pos="98000">
                <a:schemeClr val="tx2">
                  <a:lumMod val="50000"/>
                </a:schemeClr>
              </a:gs>
              <a:gs pos="20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8" name="Marcador de texto 19">
            <a:extLst>
              <a:ext uri="{FF2B5EF4-FFF2-40B4-BE49-F238E27FC236}">
                <a16:creationId xmlns:a16="http://schemas.microsoft.com/office/drawing/2014/main" id="{42E9AF9E-34E5-D548-8143-08C16928B7A5}"/>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bg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2E628FCE-5169-BF70-DE04-F0A6C8E32E10}"/>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2833830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Diapositiva Menú">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8E1D10F-97A8-A149-AC0B-23E17DC47219}"/>
              </a:ext>
            </a:extLst>
          </p:cNvPr>
          <p:cNvSpPr/>
          <p:nvPr userDrawn="1"/>
        </p:nvSpPr>
        <p:spPr>
          <a:xfrm flipH="1">
            <a:off x="0" y="0"/>
            <a:ext cx="513471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C7B36A07-2881-4B48-A259-32E10AC2C02B}"/>
              </a:ext>
            </a:extLst>
          </p:cNvPr>
          <p:cNvSpPr>
            <a:spLocks noGrp="1"/>
          </p:cNvSpPr>
          <p:nvPr>
            <p:ph type="title"/>
          </p:nvPr>
        </p:nvSpPr>
        <p:spPr>
          <a:xfrm>
            <a:off x="522114" y="1442210"/>
            <a:ext cx="4114799" cy="2795518"/>
          </a:xfrm>
        </p:spPr>
        <p:txBody>
          <a:bodyPr anchor="b"/>
          <a:lstStyle>
            <a:lvl1pPr algn="r">
              <a:defRPr sz="3200" b="1" i="0">
                <a:solidFill>
                  <a:schemeClr val="tx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19">
            <a:extLst>
              <a:ext uri="{FF2B5EF4-FFF2-40B4-BE49-F238E27FC236}">
                <a16:creationId xmlns:a16="http://schemas.microsoft.com/office/drawing/2014/main" id="{7E1453CF-EF1E-1949-AC3D-C918E6C0906E}"/>
              </a:ext>
            </a:extLst>
          </p:cNvPr>
          <p:cNvSpPr>
            <a:spLocks noGrp="1"/>
          </p:cNvSpPr>
          <p:nvPr>
            <p:ph type="body" sz="quarter" idx="11"/>
          </p:nvPr>
        </p:nvSpPr>
        <p:spPr>
          <a:xfrm>
            <a:off x="522114" y="4237038"/>
            <a:ext cx="4114974" cy="1495425"/>
          </a:xfrm>
        </p:spPr>
        <p:txBody>
          <a:bodyPr/>
          <a:lstStyle>
            <a:lvl1pPr marL="0" indent="0" algn="r">
              <a:buNone/>
              <a:defRPr sz="1400" b="0" i="0">
                <a:solidFill>
                  <a:schemeClr val="tx1"/>
                </a:solidFill>
                <a:latin typeface="Arial Narrow" panose="020B0604020202020204" pitchFamily="34" charset="0"/>
                <a:cs typeface="Arial Narrow" panose="020B0604020202020204" pitchFamily="34" charset="0"/>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MX"/>
              <a:t>Haga clic para modificar los estilos de texto del patrón</a:t>
            </a:r>
            <a:endParaRPr lang="es-CO"/>
          </a:p>
        </p:txBody>
      </p:sp>
      <p:pic>
        <p:nvPicPr>
          <p:cNvPr id="5" name="Gráfico 2">
            <a:extLst>
              <a:ext uri="{FF2B5EF4-FFF2-40B4-BE49-F238E27FC236}">
                <a16:creationId xmlns:a16="http://schemas.microsoft.com/office/drawing/2014/main" id="{11D62D62-BA0F-5834-1A3A-6B194B464C1D}"/>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626472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1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ráfico 2">
            <a:extLst>
              <a:ext uri="{FF2B5EF4-FFF2-40B4-BE49-F238E27FC236}">
                <a16:creationId xmlns:a16="http://schemas.microsoft.com/office/drawing/2014/main" id="{5FAA0BAC-8BB8-C8F5-4F18-9D5718FE40B0}"/>
              </a:ext>
            </a:extLst>
          </p:cNvPr>
          <p:cNvPicPr>
            <a:picLocks noChangeAspect="1"/>
          </p:cNvPicPr>
          <p:nvPr userDrawn="1"/>
        </p:nvPicPr>
        <p:blipFill>
          <a:blip r:embed="rId3"/>
          <a:srcRect/>
          <a:stretch/>
        </p:blipFill>
        <p:spPr>
          <a:xfrm>
            <a:off x="10807700" y="0"/>
            <a:ext cx="1384295" cy="1384295"/>
          </a:xfrm>
          <a:prstGeom prst="rect">
            <a:avLst/>
          </a:prstGeom>
        </p:spPr>
      </p:pic>
      <p:pic>
        <p:nvPicPr>
          <p:cNvPr id="6" name="Imagen 5">
            <a:extLst>
              <a:ext uri="{FF2B5EF4-FFF2-40B4-BE49-F238E27FC236}">
                <a16:creationId xmlns:a16="http://schemas.microsoft.com/office/drawing/2014/main" id="{250D9EC7-CF64-2A7A-68E0-6EC1487B8DAC}"/>
              </a:ext>
            </a:extLst>
          </p:cNvPr>
          <p:cNvPicPr>
            <a:picLocks noChangeAspect="1"/>
          </p:cNvPicPr>
          <p:nvPr userDrawn="1"/>
        </p:nvPicPr>
        <p:blipFill>
          <a:blip r:embed="rId4"/>
          <a:stretch>
            <a:fillRect/>
          </a:stretch>
        </p:blipFill>
        <p:spPr>
          <a:xfrm>
            <a:off x="309575" y="241300"/>
            <a:ext cx="1819028" cy="2007868"/>
          </a:xfrm>
          <a:prstGeom prst="rect">
            <a:avLst/>
          </a:prstGeom>
        </p:spPr>
      </p:pic>
    </p:spTree>
    <p:extLst>
      <p:ext uri="{BB962C8B-B14F-4D97-AF65-F5344CB8AC3E}">
        <p14:creationId xmlns:p14="http://schemas.microsoft.com/office/powerpoint/2010/main" val="2635607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CEF09F1E-77D1-BD81-C05D-3CB8C1A41B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5400000">
            <a:off x="330839" y="324652"/>
            <a:ext cx="1562021" cy="1562021"/>
          </a:xfrm>
          <a:prstGeom prst="rect">
            <a:avLst/>
          </a:prstGeom>
        </p:spPr>
      </p:pic>
      <p:pic>
        <p:nvPicPr>
          <p:cNvPr id="6" name="Gráfico 2">
            <a:extLst>
              <a:ext uri="{FF2B5EF4-FFF2-40B4-BE49-F238E27FC236}">
                <a16:creationId xmlns:a16="http://schemas.microsoft.com/office/drawing/2014/main" id="{C187B3FA-7C68-5BFB-6CD8-EFE049595D41}"/>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1274155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Gráfico 2">
            <a:extLst>
              <a:ext uri="{FF2B5EF4-FFF2-40B4-BE49-F238E27FC236}">
                <a16:creationId xmlns:a16="http://schemas.microsoft.com/office/drawing/2014/main" id="{9AF74AFC-6B75-522F-C02C-0A74E51FC2AA}"/>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537055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9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09E8784F-1D33-AE02-D33F-6CE9560340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r="9634" b="27357"/>
          <a:stretch/>
        </p:blipFill>
        <p:spPr>
          <a:xfrm>
            <a:off x="4931390" y="0"/>
            <a:ext cx="7260610" cy="6858000"/>
          </a:xfrm>
          <a:prstGeom prst="rect">
            <a:avLst/>
          </a:prstGeom>
        </p:spPr>
      </p:pic>
      <p:pic>
        <p:nvPicPr>
          <p:cNvPr id="4" name="Gráfico 2">
            <a:extLst>
              <a:ext uri="{FF2B5EF4-FFF2-40B4-BE49-F238E27FC236}">
                <a16:creationId xmlns:a16="http://schemas.microsoft.com/office/drawing/2014/main" id="{5EE32A61-EDD5-E9EA-32D1-28FCB34BDADF}"/>
              </a:ext>
            </a:extLst>
          </p:cNvPr>
          <p:cNvPicPr>
            <a:picLocks noChangeAspect="1"/>
          </p:cNvPicPr>
          <p:nvPr userDrawn="1"/>
        </p:nvPicPr>
        <p:blipFill>
          <a:blip r:embed="rId5"/>
          <a:srcRect/>
          <a:stretch/>
        </p:blipFill>
        <p:spPr>
          <a:xfrm>
            <a:off x="10807700" y="0"/>
            <a:ext cx="1384295" cy="1384295"/>
          </a:xfrm>
          <a:prstGeom prst="rect">
            <a:avLst/>
          </a:prstGeom>
        </p:spPr>
      </p:pic>
    </p:spTree>
    <p:extLst>
      <p:ext uri="{BB962C8B-B14F-4D97-AF65-F5344CB8AC3E}">
        <p14:creationId xmlns:p14="http://schemas.microsoft.com/office/powerpoint/2010/main" val="3445735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texto 20">
            <a:extLst>
              <a:ext uri="{FF2B5EF4-FFF2-40B4-BE49-F238E27FC236}">
                <a16:creationId xmlns:a16="http://schemas.microsoft.com/office/drawing/2014/main" id="{61987802-9370-55DE-13FE-15F934F76E20}"/>
              </a:ext>
            </a:extLst>
          </p:cNvPr>
          <p:cNvSpPr>
            <a:spLocks noGrp="1"/>
          </p:cNvSpPr>
          <p:nvPr>
            <p:ph type="body" sz="quarter" idx="23"/>
          </p:nvPr>
        </p:nvSpPr>
        <p:spPr>
          <a:xfrm>
            <a:off x="2793769" y="3429000"/>
            <a:ext cx="6604462" cy="1840581"/>
          </a:xfrm>
        </p:spPr>
        <p:txBody>
          <a:bodyPr anchor="t"/>
          <a:lstStyle>
            <a:lvl1pPr marL="0" indent="0" algn="ctr">
              <a:buNone/>
              <a:defRPr sz="1800" b="0" i="0">
                <a:latin typeface="Arial Narrow" panose="020B0604020202020204" pitchFamily="34" charset="0"/>
                <a:cs typeface="Arial Narrow" panose="020B0604020202020204" pitchFamily="34" charset="0"/>
              </a:defRPr>
            </a:lvl1pPr>
            <a:lvl2pPr marL="457200" indent="0" algn="ctr">
              <a:buNone/>
              <a:defRPr sz="1800" b="0" i="0">
                <a:latin typeface="Arial Narrow" panose="020B0604020202020204" pitchFamily="34" charset="0"/>
                <a:cs typeface="Arial Narrow" panose="020B0604020202020204" pitchFamily="34" charset="0"/>
              </a:defRPr>
            </a:lvl2pPr>
            <a:lvl3pPr marL="914400" indent="0" algn="ctr">
              <a:buNone/>
              <a:defRPr sz="1800" b="0" i="0">
                <a:latin typeface="Arial Narrow" panose="020B0604020202020204" pitchFamily="34" charset="0"/>
                <a:cs typeface="Arial Narrow" panose="020B0604020202020204" pitchFamily="34" charset="0"/>
              </a:defRPr>
            </a:lvl3pPr>
            <a:lvl4pPr marL="1371600" indent="0" algn="ctr">
              <a:buNone/>
              <a:defRPr sz="1800" b="0" i="0">
                <a:latin typeface="Arial Narrow" panose="020B0604020202020204" pitchFamily="34" charset="0"/>
                <a:cs typeface="Arial Narrow" panose="020B0604020202020204" pitchFamily="34" charset="0"/>
              </a:defRPr>
            </a:lvl4pPr>
            <a:lvl5pPr marL="1828800" indent="0" algn="ctr">
              <a:buNone/>
              <a:defRPr sz="1800" b="0" i="0">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pic>
        <p:nvPicPr>
          <p:cNvPr id="6" name="Gráfico 2">
            <a:extLst>
              <a:ext uri="{FF2B5EF4-FFF2-40B4-BE49-F238E27FC236}">
                <a16:creationId xmlns:a16="http://schemas.microsoft.com/office/drawing/2014/main" id="{FA110D2C-5FE2-8BA1-1480-3231C335E7B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102221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7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70228B90-9433-A1D4-03B2-B33A85E69810}"/>
              </a:ext>
            </a:extLst>
          </p:cNvPr>
          <p:cNvCxnSpPr>
            <a:cxnSpLocks/>
          </p:cNvCxnSpPr>
          <p:nvPr userDrawn="1"/>
        </p:nvCxnSpPr>
        <p:spPr>
          <a:xfrm>
            <a:off x="6096000" y="2240280"/>
            <a:ext cx="0" cy="2377440"/>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3" name="Gráfico 2">
            <a:extLst>
              <a:ext uri="{FF2B5EF4-FFF2-40B4-BE49-F238E27FC236}">
                <a16:creationId xmlns:a16="http://schemas.microsoft.com/office/drawing/2014/main" id="{E8F28AC1-5A40-AD09-2BA1-F68AA67CE802}"/>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382577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Titulo">
    <p:spTree>
      <p:nvGrpSpPr>
        <p:cNvPr id="1" name=""/>
        <p:cNvGrpSpPr/>
        <p:nvPr/>
      </p:nvGrpSpPr>
      <p:grpSpPr>
        <a:xfrm>
          <a:off x="0" y="0"/>
          <a:ext cx="0" cy="0"/>
          <a:chOff x="0" y="0"/>
          <a:chExt cx="0" cy="0"/>
        </a:xfrm>
      </p:grpSpPr>
      <p:pic>
        <p:nvPicPr>
          <p:cNvPr id="2" name="Imagen 1" descr="Sin título-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29205"/>
            <a:ext cx="8856613" cy="635045"/>
          </a:xfrm>
          <a:prstGeom prst="rect">
            <a:avLst/>
          </a:prstGeom>
        </p:spPr>
      </p:pic>
      <p:sp>
        <p:nvSpPr>
          <p:cNvPr id="7" name="Marcador de texto 6"/>
          <p:cNvSpPr>
            <a:spLocks noGrp="1"/>
          </p:cNvSpPr>
          <p:nvPr>
            <p:ph type="body" sz="quarter" idx="11" hasCustomPrompt="1"/>
          </p:nvPr>
        </p:nvSpPr>
        <p:spPr>
          <a:xfrm>
            <a:off x="822840" y="529205"/>
            <a:ext cx="7500933" cy="635045"/>
          </a:xfrm>
          <a:prstGeom prst="rect">
            <a:avLst/>
          </a:prstGeom>
        </p:spPr>
        <p:txBody>
          <a:bodyPr vert="horz" anchor="ctr"/>
          <a:lstStyle>
            <a:lvl1pPr marL="0" indent="0">
              <a:buNone/>
              <a:defRPr sz="1800" b="1" i="0" baseline="0">
                <a:solidFill>
                  <a:schemeClr val="bg1"/>
                </a:solidFill>
                <a:latin typeface="Arial"/>
                <a:cs typeface="Arial"/>
              </a:defRPr>
            </a:lvl1pPr>
          </a:lstStyle>
          <a:p>
            <a:pPr lvl="0"/>
            <a:r>
              <a:rPr lang="es-ES_tradnl"/>
              <a:t>HAGA CLIC PARA AGREGAR T</a:t>
            </a:r>
            <a:r>
              <a:rPr lang="es-ES"/>
              <a:t>I</a:t>
            </a:r>
            <a:r>
              <a:rPr lang="es-ES_tradnl"/>
              <a:t>TULO INTERIOR</a:t>
            </a:r>
            <a:endParaRPr lang="es-ES"/>
          </a:p>
        </p:txBody>
      </p:sp>
      <p:sp>
        <p:nvSpPr>
          <p:cNvPr id="6" name="Marcador de pie de página 8"/>
          <p:cNvSpPr>
            <a:spLocks noGrp="1"/>
          </p:cNvSpPr>
          <p:nvPr>
            <p:ph type="ftr" sz="quarter" idx="3"/>
          </p:nvPr>
        </p:nvSpPr>
        <p:spPr>
          <a:xfrm>
            <a:off x="-8627" y="6614677"/>
            <a:ext cx="3131389" cy="251949"/>
          </a:xfrm>
          <a:prstGeom prst="rect">
            <a:avLst/>
          </a:prstGeom>
        </p:spPr>
        <p:txBody>
          <a:bodyPr vert="horz" lIns="91440" tIns="45720" rIns="91440" bIns="45720" rtlCol="0" anchor="ctr"/>
          <a:lstStyle>
            <a:lvl1pPr algn="ctr">
              <a:defRPr sz="900">
                <a:solidFill>
                  <a:schemeClr val="bg1"/>
                </a:solidFill>
                <a:latin typeface="Arial" panose="020B0604020202020204" pitchFamily="34" charset="0"/>
                <a:cs typeface="Arial" panose="020B0604020202020204" pitchFamily="34" charset="0"/>
              </a:defRPr>
            </a:lvl1pPr>
          </a:lstStyle>
          <a:p>
            <a:r>
              <a:rPr lang="es-CO"/>
              <a:t>Todos los derechos reservados para XM S.A.E.S.P.</a:t>
            </a:r>
          </a:p>
          <a:p>
            <a:endParaRPr lang="es-CO"/>
          </a:p>
        </p:txBody>
      </p:sp>
    </p:spTree>
    <p:extLst>
      <p:ext uri="{BB962C8B-B14F-4D97-AF65-F5344CB8AC3E}">
        <p14:creationId xmlns:p14="http://schemas.microsoft.com/office/powerpoint/2010/main" val="1661858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arcador de posición de imagen 5">
            <a:extLst>
              <a:ext uri="{FF2B5EF4-FFF2-40B4-BE49-F238E27FC236}">
                <a16:creationId xmlns:a16="http://schemas.microsoft.com/office/drawing/2014/main" id="{56FE7681-5022-0952-CF09-E869CA514716}"/>
              </a:ext>
            </a:extLst>
          </p:cNvPr>
          <p:cNvSpPr>
            <a:spLocks noGrp="1"/>
          </p:cNvSpPr>
          <p:nvPr>
            <p:ph type="pic" sz="quarter" idx="10"/>
          </p:nvPr>
        </p:nvSpPr>
        <p:spPr>
          <a:xfrm>
            <a:off x="0" y="0"/>
            <a:ext cx="6096000" cy="6858000"/>
          </a:xfrm>
        </p:spPr>
        <p:txBody>
          <a:bodyPr/>
          <a:lstStyle/>
          <a:p>
            <a:endParaRPr lang="es-CO"/>
          </a:p>
        </p:txBody>
      </p:sp>
      <p:pic>
        <p:nvPicPr>
          <p:cNvPr id="4" name="Gráfico 2">
            <a:extLst>
              <a:ext uri="{FF2B5EF4-FFF2-40B4-BE49-F238E27FC236}">
                <a16:creationId xmlns:a16="http://schemas.microsoft.com/office/drawing/2014/main" id="{EBC72AC0-EF02-FF4D-B9AF-3710FD2F60A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453554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alerí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CB0918C0-57B7-400E-ED29-D75C6974E20E}"/>
              </a:ext>
            </a:extLst>
          </p:cNvPr>
          <p:cNvSpPr>
            <a:spLocks noGrp="1"/>
          </p:cNvSpPr>
          <p:nvPr>
            <p:ph type="pic" sz="quarter" idx="10"/>
          </p:nvPr>
        </p:nvSpPr>
        <p:spPr>
          <a:xfrm>
            <a:off x="316131"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1" name="Marcador de posición de imagen 2">
            <a:extLst>
              <a:ext uri="{FF2B5EF4-FFF2-40B4-BE49-F238E27FC236}">
                <a16:creationId xmlns:a16="http://schemas.microsoft.com/office/drawing/2014/main" id="{1FB5D696-BC8F-1BFA-D3F9-3FAA717E8548}"/>
              </a:ext>
            </a:extLst>
          </p:cNvPr>
          <p:cNvSpPr>
            <a:spLocks noGrp="1"/>
          </p:cNvSpPr>
          <p:nvPr>
            <p:ph type="pic" sz="quarter" idx="11"/>
          </p:nvPr>
        </p:nvSpPr>
        <p:spPr>
          <a:xfrm>
            <a:off x="4228307"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sp>
        <p:nvSpPr>
          <p:cNvPr id="12" name="Marcador de posición de imagen 2">
            <a:extLst>
              <a:ext uri="{FF2B5EF4-FFF2-40B4-BE49-F238E27FC236}">
                <a16:creationId xmlns:a16="http://schemas.microsoft.com/office/drawing/2014/main" id="{A9175BD8-5EC9-E140-8AAE-58DAC04B4681}"/>
              </a:ext>
            </a:extLst>
          </p:cNvPr>
          <p:cNvSpPr>
            <a:spLocks noGrp="1"/>
          </p:cNvSpPr>
          <p:nvPr>
            <p:ph type="pic" sz="quarter" idx="12"/>
          </p:nvPr>
        </p:nvSpPr>
        <p:spPr>
          <a:xfrm>
            <a:off x="8140482" y="1231900"/>
            <a:ext cx="3735387" cy="5626100"/>
          </a:xfrm>
          <a:prstGeom prst="round2SameRect">
            <a:avLst>
              <a:gd name="adj1" fmla="val 8507"/>
              <a:gd name="adj2" fmla="val 0"/>
            </a:avLst>
          </a:prstGeom>
          <a:effectLst>
            <a:outerShdw blurRad="50800" dist="38100" dir="2700000" algn="tl" rotWithShape="0">
              <a:prstClr val="black">
                <a:alpha val="40000"/>
              </a:prstClr>
            </a:outerShdw>
          </a:effectLst>
        </p:spPr>
        <p:txBody>
          <a:bodyPr/>
          <a:lstStyle/>
          <a:p>
            <a:endParaRPr lang="es-CO"/>
          </a:p>
        </p:txBody>
      </p:sp>
      <p:pic>
        <p:nvPicPr>
          <p:cNvPr id="6" name="Gráfico 2">
            <a:extLst>
              <a:ext uri="{FF2B5EF4-FFF2-40B4-BE49-F238E27FC236}">
                <a16:creationId xmlns:a16="http://schemas.microsoft.com/office/drawing/2014/main" id="{9DA4DC7E-B5AD-A8F4-4BDB-576EF1854C3C}"/>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544938551"/>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er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7C09D3E1-7DED-734A-AFEF-5184492E9593}"/>
              </a:ext>
            </a:extLst>
          </p:cNvPr>
          <p:cNvSpPr/>
          <p:nvPr userDrawn="1"/>
        </p:nvSpPr>
        <p:spPr>
          <a:xfrm>
            <a:off x="0" y="0"/>
            <a:ext cx="12192000" cy="3273287"/>
          </a:xfrm>
          <a:prstGeom prst="rect">
            <a:avLst/>
          </a:prstGeom>
          <a:gradFill flip="none" rotWithShape="1">
            <a:gsLst>
              <a:gs pos="98000">
                <a:schemeClr val="tx2">
                  <a:lumMod val="75000"/>
                </a:schemeClr>
              </a:gs>
              <a:gs pos="85000">
                <a:schemeClr val="tx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6" name="Gráfico 2">
            <a:extLst>
              <a:ext uri="{FF2B5EF4-FFF2-40B4-BE49-F238E27FC236}">
                <a16:creationId xmlns:a16="http://schemas.microsoft.com/office/drawing/2014/main" id="{A3E393AE-09B3-756B-C07D-EA64DB3C73F3}"/>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3012085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2_Blanco">
    <p:bg>
      <p:bgPr>
        <a:gradFill>
          <a:gsLst>
            <a:gs pos="98000">
              <a:schemeClr val="tx2">
                <a:lumMod val="50000"/>
              </a:schemeClr>
            </a:gs>
            <a:gs pos="22000">
              <a:schemeClr val="tx2"/>
            </a:gs>
          </a:gsLst>
          <a:lin ang="8100000" scaled="0"/>
        </a:gra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8DB2AEC7-805D-5BBE-2A2D-E31D96070680}"/>
              </a:ext>
            </a:extLst>
          </p:cNvPr>
          <p:cNvPicPr>
            <a:picLocks noChangeAspect="1"/>
          </p:cNvPicPr>
          <p:nvPr userDrawn="1"/>
        </p:nvPicPr>
        <p:blipFill>
          <a:blip r:embed="rId2"/>
          <a:srcRect/>
          <a:stretch/>
        </p:blipFill>
        <p:spPr>
          <a:xfrm>
            <a:off x="10807700" y="0"/>
            <a:ext cx="1384295" cy="1384295"/>
          </a:xfrm>
          <a:prstGeom prst="rect">
            <a:avLst/>
          </a:prstGeom>
        </p:spPr>
      </p:pic>
    </p:spTree>
    <p:extLst>
      <p:ext uri="{BB962C8B-B14F-4D97-AF65-F5344CB8AC3E}">
        <p14:creationId xmlns:p14="http://schemas.microsoft.com/office/powerpoint/2010/main" val="21708182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3CA32851-6108-799E-CECB-B92CFB3AD797}"/>
              </a:ext>
            </a:extLst>
          </p:cNvPr>
          <p:cNvPicPr>
            <a:picLocks noChangeAspect="1"/>
          </p:cNvPicPr>
          <p:nvPr userDrawn="1"/>
        </p:nvPicPr>
        <p:blipFill>
          <a:blip r:embed="rId3"/>
          <a:srcRect/>
          <a:stretch/>
        </p:blipFill>
        <p:spPr>
          <a:xfrm>
            <a:off x="10807700" y="0"/>
            <a:ext cx="1384295" cy="1384295"/>
          </a:xfrm>
          <a:prstGeom prst="rect">
            <a:avLst/>
          </a:prstGeom>
        </p:spPr>
      </p:pic>
    </p:spTree>
    <p:extLst>
      <p:ext uri="{BB962C8B-B14F-4D97-AF65-F5344CB8AC3E}">
        <p14:creationId xmlns:p14="http://schemas.microsoft.com/office/powerpoint/2010/main" val="1754784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34" name="Title Placeholder 1">
            <a:extLst>
              <a:ext uri="{FF2B5EF4-FFF2-40B4-BE49-F238E27FC236}">
                <a16:creationId xmlns:a16="http://schemas.microsoft.com/office/drawing/2014/main" id="{DBD9100B-6DF0-F94E-8718-9A10D7C1359E}"/>
              </a:ext>
            </a:extLst>
          </p:cNvPr>
          <p:cNvSpPr txBox="1">
            <a:spLocks/>
          </p:cNvSpPr>
          <p:nvPr userDrawn="1"/>
        </p:nvSpPr>
        <p:spPr>
          <a:xfrm rot="16200000">
            <a:off x="4110610" y="3494190"/>
            <a:ext cx="1370964" cy="3656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F86D26"/>
                </a:solidFill>
                <a:latin typeface="+mj-lt"/>
                <a:ea typeface="+mj-ea"/>
                <a:cs typeface="+mj-cs"/>
              </a:defRPr>
            </a:lvl1pPr>
          </a:lstStyle>
          <a:p>
            <a:pPr algn="ctr"/>
            <a:endParaRPr lang="en-US" sz="1800">
              <a:solidFill>
                <a:schemeClr val="bg1"/>
              </a:solidFill>
            </a:endParaRPr>
          </a:p>
        </p:txBody>
      </p:sp>
      <p:sp>
        <p:nvSpPr>
          <p:cNvPr id="2" name="Rectángulo 1">
            <a:extLst>
              <a:ext uri="{FF2B5EF4-FFF2-40B4-BE49-F238E27FC236}">
                <a16:creationId xmlns:a16="http://schemas.microsoft.com/office/drawing/2014/main" id="{A80EBB1D-1890-4638-A57D-64BF84DA2347}"/>
              </a:ext>
            </a:extLst>
          </p:cNvPr>
          <p:cNvSpPr/>
          <p:nvPr userDrawn="1"/>
        </p:nvSpPr>
        <p:spPr>
          <a:xfrm>
            <a:off x="0" y="0"/>
            <a:ext cx="4613244" cy="655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552450" y="532174"/>
            <a:ext cx="9323070" cy="502920"/>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552449" y="1163117"/>
            <a:ext cx="9323069" cy="522464"/>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552449" y="2138760"/>
            <a:ext cx="10590168"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Tree>
    <p:extLst>
      <p:ext uri="{BB962C8B-B14F-4D97-AF65-F5344CB8AC3E}">
        <p14:creationId xmlns:p14="http://schemas.microsoft.com/office/powerpoint/2010/main" val="1183190919"/>
      </p:ext>
    </p:extLst>
  </p:cSld>
  <p:clrMapOvr>
    <a:masterClrMapping/>
  </p:clrMapOvr>
  <p:transition spd="slow">
    <p:push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663550" y="6213162"/>
            <a:ext cx="4024145" cy="623330"/>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33491" y="937419"/>
            <a:ext cx="5984875" cy="2566264"/>
          </a:xfrm>
        </p:spPr>
        <p:txBody>
          <a:bodyPr>
            <a:normAutofit/>
          </a:bodyPr>
          <a:lstStyle>
            <a:lvl1pPr>
              <a:defRPr lang="es-CO" sz="1800" kern="1200" dirty="0">
                <a:solidFill>
                  <a:schemeClr val="tx1"/>
                </a:solidFill>
                <a:latin typeface="Arial"/>
                <a:ea typeface="+mn-ea"/>
                <a:cs typeface="Arial"/>
              </a:defRPr>
            </a:lvl1pPr>
          </a:lstStyle>
          <a:p>
            <a:endParaRPr lang="es-CO"/>
          </a:p>
        </p:txBody>
      </p:sp>
      <p:sp>
        <p:nvSpPr>
          <p:cNvPr id="14" name="InferiorIzquierda">
            <a:extLst>
              <a:ext uri="{FF2B5EF4-FFF2-40B4-BE49-F238E27FC236}">
                <a16:creationId xmlns:a16="http://schemas.microsoft.com/office/drawing/2014/main" id="{B82CF8C7-3436-4A1B-AC3F-5AE85AFE3BA2}"/>
              </a:ext>
            </a:extLst>
          </p:cNvPr>
          <p:cNvSpPr>
            <a:spLocks noGrp="1"/>
          </p:cNvSpPr>
          <p:nvPr>
            <p:ph type="pic" sz="quarter" idx="29"/>
          </p:nvPr>
        </p:nvSpPr>
        <p:spPr>
          <a:xfrm>
            <a:off x="33492" y="3575710"/>
            <a:ext cx="5984875" cy="2566264"/>
          </a:xfrm>
        </p:spPr>
        <p:txBody>
          <a:bodyPr/>
          <a:lstStyle/>
          <a:p>
            <a:endParaRPr lang="es-CO"/>
          </a:p>
        </p:txBody>
      </p:sp>
      <p:sp>
        <p:nvSpPr>
          <p:cNvPr id="16" name="SuperiorDerecha">
            <a:extLst>
              <a:ext uri="{FF2B5EF4-FFF2-40B4-BE49-F238E27FC236}">
                <a16:creationId xmlns:a16="http://schemas.microsoft.com/office/drawing/2014/main" id="{58562EB2-DE88-4B2B-BDDA-A5DE7CBAFFDF}"/>
              </a:ext>
            </a:extLst>
          </p:cNvPr>
          <p:cNvSpPr>
            <a:spLocks noGrp="1"/>
          </p:cNvSpPr>
          <p:nvPr>
            <p:ph type="pic" sz="quarter" idx="30"/>
          </p:nvPr>
        </p:nvSpPr>
        <p:spPr>
          <a:xfrm>
            <a:off x="6053931" y="937194"/>
            <a:ext cx="5984875" cy="2566264"/>
          </a:xfrm>
        </p:spPr>
        <p:txBody>
          <a:bodyPr/>
          <a:lstStyle/>
          <a:p>
            <a:endParaRPr lang="es-CO"/>
          </a:p>
        </p:txBody>
      </p:sp>
      <p:sp>
        <p:nvSpPr>
          <p:cNvPr id="17" name="InferiorDerecha">
            <a:extLst>
              <a:ext uri="{FF2B5EF4-FFF2-40B4-BE49-F238E27FC236}">
                <a16:creationId xmlns:a16="http://schemas.microsoft.com/office/drawing/2014/main" id="{D4F31119-8BEE-4A5B-A232-6F7F9E642192}"/>
              </a:ext>
            </a:extLst>
          </p:cNvPr>
          <p:cNvSpPr>
            <a:spLocks noGrp="1"/>
          </p:cNvSpPr>
          <p:nvPr>
            <p:ph type="pic" sz="quarter" idx="31"/>
          </p:nvPr>
        </p:nvSpPr>
        <p:spPr>
          <a:xfrm>
            <a:off x="6053930" y="3575178"/>
            <a:ext cx="5984875" cy="2566264"/>
          </a:xfrm>
        </p:spPr>
        <p:txBody>
          <a:bodyPr/>
          <a:lstStyle/>
          <a:p>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41201954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diseño33">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ECDF11BE-C6D9-4B3A-B7DE-A2093D0FF89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431321" y="145419"/>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5106838" y="6598208"/>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7979434" y="6354409"/>
            <a:ext cx="2483779" cy="249056"/>
          </a:xfrm>
        </p:spPr>
        <p:txBody>
          <a:bodyPr>
            <a:noAutofit/>
          </a:bodyPr>
          <a:lstStyle>
            <a:lvl1pPr marL="0" indent="0" algn="r">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5106838" y="6364307"/>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1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Superior">
            <a:extLst>
              <a:ext uri="{FF2B5EF4-FFF2-40B4-BE49-F238E27FC236}">
                <a16:creationId xmlns:a16="http://schemas.microsoft.com/office/drawing/2014/main" id="{1BFB0C64-0887-4D06-A7AE-D0641DF2B8AA}"/>
              </a:ext>
            </a:extLst>
          </p:cNvPr>
          <p:cNvSpPr>
            <a:spLocks noGrp="1"/>
          </p:cNvSpPr>
          <p:nvPr>
            <p:ph type="pic" sz="quarter" idx="28"/>
          </p:nvPr>
        </p:nvSpPr>
        <p:spPr>
          <a:xfrm>
            <a:off x="2899520" y="1016798"/>
            <a:ext cx="5984875" cy="2566264"/>
          </a:xfrm>
        </p:spPr>
        <p:txBody>
          <a:bodyPr/>
          <a:lstStyle/>
          <a:p>
            <a:endParaRPr lang="es-CO"/>
          </a:p>
        </p:txBody>
      </p:sp>
      <p:sp>
        <p:nvSpPr>
          <p:cNvPr id="16" name="Inferior">
            <a:extLst>
              <a:ext uri="{FF2B5EF4-FFF2-40B4-BE49-F238E27FC236}">
                <a16:creationId xmlns:a16="http://schemas.microsoft.com/office/drawing/2014/main" id="{58562EB2-DE88-4B2B-BDDA-A5DE7CBAFFDF}"/>
              </a:ext>
            </a:extLst>
          </p:cNvPr>
          <p:cNvSpPr>
            <a:spLocks noGrp="1"/>
          </p:cNvSpPr>
          <p:nvPr>
            <p:ph type="pic" sz="quarter" idx="30"/>
          </p:nvPr>
        </p:nvSpPr>
        <p:spPr>
          <a:xfrm>
            <a:off x="2899520" y="3681093"/>
            <a:ext cx="5984875" cy="2566264"/>
          </a:xfrm>
        </p:spPr>
        <p:txBody>
          <a:bodyPr/>
          <a:lstStyle/>
          <a:p>
            <a:endParaRPr lang="es-CO"/>
          </a:p>
        </p:txBody>
      </p:sp>
      <p:pic>
        <p:nvPicPr>
          <p:cNvPr id="13" name="Imagen 12">
            <a:extLst>
              <a:ext uri="{FF2B5EF4-FFF2-40B4-BE49-F238E27FC236}">
                <a16:creationId xmlns:a16="http://schemas.microsoft.com/office/drawing/2014/main" id="{997F3B6C-AB30-4067-BF1A-CC0201A7F953}"/>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4" name="Imagen 13">
            <a:extLst>
              <a:ext uri="{FF2B5EF4-FFF2-40B4-BE49-F238E27FC236}">
                <a16:creationId xmlns:a16="http://schemas.microsoft.com/office/drawing/2014/main" id="{60DB1006-F747-4AB2-A7F0-C52910E66915}"/>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223911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seño31">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57037FC-9E5B-48B9-983C-03AD1631A5CD}"/>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5914986" y="6602959"/>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471572" y="6601682"/>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descripcion"/>
          <p:cNvSpPr>
            <a:spLocks noGrp="1"/>
          </p:cNvSpPr>
          <p:nvPr>
            <p:ph type="body" sz="quarter" idx="18"/>
          </p:nvPr>
        </p:nvSpPr>
        <p:spPr>
          <a:xfrm>
            <a:off x="171450" y="5971986"/>
            <a:ext cx="11872284" cy="512047"/>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534458" y="668321"/>
            <a:ext cx="11123084" cy="5276853"/>
          </a:xfrm>
        </p:spPr>
        <p:txBody>
          <a:bodyPr/>
          <a:lstStyle/>
          <a:p>
            <a:endParaRPr lang="es-419"/>
          </a:p>
        </p:txBody>
      </p:sp>
      <p:pic>
        <p:nvPicPr>
          <p:cNvPr id="9" name="Imagen 8">
            <a:extLst>
              <a:ext uri="{FF2B5EF4-FFF2-40B4-BE49-F238E27FC236}">
                <a16:creationId xmlns:a16="http://schemas.microsoft.com/office/drawing/2014/main" id="{8BDF35A5-5ADB-4ABD-8EFE-4B8634C8B10A}"/>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2A3A3E55-7DB8-47D8-AC59-E617507D1B62}"/>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9130490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iseño28">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8F7A228-921B-4C2D-A72C-EA3306EADAEA}"/>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728839" y="6685286"/>
            <a:ext cx="2395292" cy="18592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728840" y="6462681"/>
            <a:ext cx="2395291" cy="30842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286604" y="542205"/>
            <a:ext cx="10754436" cy="5920476"/>
          </a:xfrm>
        </p:spPr>
        <p:txBody>
          <a:bodyPr/>
          <a:lstStyle/>
          <a:p>
            <a:endParaRPr lang="es-419"/>
          </a:p>
        </p:txBody>
      </p:sp>
      <p:pic>
        <p:nvPicPr>
          <p:cNvPr id="9" name="Imagen 8">
            <a:extLst>
              <a:ext uri="{FF2B5EF4-FFF2-40B4-BE49-F238E27FC236}">
                <a16:creationId xmlns:a16="http://schemas.microsoft.com/office/drawing/2014/main" id="{91AB0C19-3FAD-4D51-966D-6B92DE85E5EC}"/>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E7D129C5-F589-46B4-BE59-2E2DB2B33BA3}"/>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873511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132694" y="6739853"/>
            <a:ext cx="3131389" cy="193278"/>
          </a:xfrm>
          <a:prstGeom prst="rect">
            <a:avLst/>
          </a:prstGeom>
        </p:spPr>
        <p:txBody>
          <a:bodyPr/>
          <a:lstStyle/>
          <a:p>
            <a:r>
              <a:rPr lang="es-CO"/>
              <a:t>Todos los derechos reservados para XM S.A.E.S.P.</a:t>
            </a:r>
          </a:p>
          <a:p>
            <a:endParaRPr lang="es-CO"/>
          </a:p>
        </p:txBody>
      </p:sp>
    </p:spTree>
    <p:extLst>
      <p:ext uri="{BB962C8B-B14F-4D97-AF65-F5344CB8AC3E}">
        <p14:creationId xmlns:p14="http://schemas.microsoft.com/office/powerpoint/2010/main" val="6036177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iseño18">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AF7FFE83-3F1A-4127-B238-807550BB5CC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4" name="Titulo"/>
          <p:cNvSpPr>
            <a:spLocks noGrp="1"/>
          </p:cNvSpPr>
          <p:nvPr>
            <p:ph type="title"/>
          </p:nvPr>
        </p:nvSpPr>
        <p:spPr>
          <a:xfrm>
            <a:off x="431321" y="283437"/>
            <a:ext cx="10161917" cy="792000"/>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cxnSp>
        <p:nvCxnSpPr>
          <p:cNvPr id="19" name="ConectorflechaIzq"/>
          <p:cNvCxnSpPr/>
          <p:nvPr userDrawn="1"/>
        </p:nvCxnSpPr>
        <p:spPr>
          <a:xfrm flipH="1">
            <a:off x="5669140" y="2905737"/>
            <a:ext cx="249676" cy="226750"/>
          </a:xfrm>
          <a:prstGeom prst="straightConnector1">
            <a:avLst/>
          </a:prstGeom>
          <a:noFill/>
          <a:ln w="25400" cap="flat" cmpd="sng" algn="ctr">
            <a:solidFill>
              <a:sysClr val="window" lastClr="FFFFFF">
                <a:lumMod val="65000"/>
              </a:sysClr>
            </a:solidFill>
            <a:prstDash val="solid"/>
            <a:tailEnd type="triangle"/>
          </a:ln>
          <a:effectLst/>
        </p:spPr>
      </p:cxnSp>
      <p:cxnSp>
        <p:nvCxnSpPr>
          <p:cNvPr id="20" name="ConectorflechaDer"/>
          <p:cNvCxnSpPr/>
          <p:nvPr userDrawn="1"/>
        </p:nvCxnSpPr>
        <p:spPr>
          <a:xfrm>
            <a:off x="5903766" y="4027301"/>
            <a:ext cx="903107" cy="367929"/>
          </a:xfrm>
          <a:prstGeom prst="straightConnector1">
            <a:avLst/>
          </a:prstGeom>
          <a:noFill/>
          <a:ln w="25400" cap="flat" cmpd="sng" algn="ctr">
            <a:solidFill>
              <a:sysClr val="window" lastClr="FFFFFF">
                <a:lumMod val="65000"/>
              </a:sysClr>
            </a:solidFill>
            <a:prstDash val="solid"/>
            <a:tailEnd type="triangle"/>
          </a:ln>
          <a:effectLst/>
        </p:spPr>
      </p:cxnSp>
      <p:sp>
        <p:nvSpPr>
          <p:cNvPr id="11" name="Fechactualizacion"/>
          <p:cNvSpPr>
            <a:spLocks noGrp="1"/>
          </p:cNvSpPr>
          <p:nvPr>
            <p:ph type="body" sz="quarter" idx="14"/>
          </p:nvPr>
        </p:nvSpPr>
        <p:spPr>
          <a:xfrm>
            <a:off x="4796401" y="6640527"/>
            <a:ext cx="2709868" cy="193278"/>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3" name="InferiorIzquierda"/>
          <p:cNvSpPr>
            <a:spLocks noGrp="1"/>
          </p:cNvSpPr>
          <p:nvPr>
            <p:ph type="body" sz="quarter" idx="15"/>
          </p:nvPr>
        </p:nvSpPr>
        <p:spPr>
          <a:xfrm>
            <a:off x="112713" y="5498214"/>
            <a:ext cx="5881628" cy="997835"/>
          </a:xfrm>
        </p:spPr>
        <p:txBody>
          <a:bodyPr>
            <a:noAutofit/>
          </a:bodyPr>
          <a:lstStyle>
            <a:lvl1pPr marL="0" indent="0" algn="just">
              <a:buNone/>
              <a:defRPr sz="1200">
                <a:solidFill>
                  <a:schemeClr val="bg1">
                    <a:lumMod val="50000"/>
                  </a:schemeClr>
                </a:solidFill>
              </a:defRPr>
            </a:lvl1pPr>
            <a:lvl2pPr marL="457200" indent="0" algn="just">
              <a:buNone/>
              <a:defRPr sz="1200">
                <a:solidFill>
                  <a:schemeClr val="bg1">
                    <a:lumMod val="50000"/>
                  </a:schemeClr>
                </a:solidFill>
              </a:defRPr>
            </a:lvl2pPr>
            <a:lvl3pPr marL="914400" indent="0" algn="just">
              <a:buNone/>
              <a:defRPr sz="1200">
                <a:solidFill>
                  <a:schemeClr val="bg1">
                    <a:lumMod val="50000"/>
                  </a:schemeClr>
                </a:solidFill>
              </a:defRPr>
            </a:lvl3pPr>
            <a:lvl4pPr marL="1371600" indent="0" algn="just">
              <a:buNone/>
              <a:defRPr sz="1200">
                <a:solidFill>
                  <a:schemeClr val="bg1">
                    <a:lumMod val="50000"/>
                  </a:schemeClr>
                </a:solidFill>
              </a:defRPr>
            </a:lvl4pPr>
            <a:lvl5pPr marL="1828800" indent="0" algn="just">
              <a:buNone/>
              <a:defRPr sz="1200">
                <a:solidFill>
                  <a:schemeClr val="bg1">
                    <a:lumMod val="50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Elipse"/>
          <p:cNvSpPr/>
          <p:nvPr userDrawn="1"/>
        </p:nvSpPr>
        <p:spPr>
          <a:xfrm>
            <a:off x="2115404" y="978292"/>
            <a:ext cx="1436299" cy="1364298"/>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15" name="Fechafinal"/>
          <p:cNvSpPr>
            <a:spLocks noGrp="1"/>
          </p:cNvSpPr>
          <p:nvPr>
            <p:ph type="body" sz="quarter" idx="17"/>
          </p:nvPr>
        </p:nvSpPr>
        <p:spPr>
          <a:xfrm>
            <a:off x="4800657" y="6450892"/>
            <a:ext cx="2705612" cy="242887"/>
          </a:xfrm>
        </p:spPr>
        <p:txBody>
          <a:bodyPr vert="horz" lIns="91440" tIns="45720" rIns="91440" bIns="45720" rtlCol="0" anchor="ctr">
            <a:no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6" name="SuperiorDerecha">
            <a:extLst>
              <a:ext uri="{FF2B5EF4-FFF2-40B4-BE49-F238E27FC236}">
                <a16:creationId xmlns:a16="http://schemas.microsoft.com/office/drawing/2014/main" id="{F38D749B-3361-4361-8C99-9ECF5C83AAD7}"/>
              </a:ext>
            </a:extLst>
          </p:cNvPr>
          <p:cNvSpPr>
            <a:spLocks noGrp="1"/>
          </p:cNvSpPr>
          <p:nvPr>
            <p:ph type="pic" sz="quarter" idx="30"/>
          </p:nvPr>
        </p:nvSpPr>
        <p:spPr>
          <a:xfrm>
            <a:off x="5918816" y="873664"/>
            <a:ext cx="4674421" cy="2531051"/>
          </a:xfrm>
        </p:spPr>
        <p:txBody>
          <a:bodyPr/>
          <a:lstStyle/>
          <a:p>
            <a:endParaRPr lang="es-CO"/>
          </a:p>
        </p:txBody>
      </p:sp>
      <p:sp>
        <p:nvSpPr>
          <p:cNvPr id="17" name="CentroIzquierda">
            <a:extLst>
              <a:ext uri="{FF2B5EF4-FFF2-40B4-BE49-F238E27FC236}">
                <a16:creationId xmlns:a16="http://schemas.microsoft.com/office/drawing/2014/main" id="{D2384E93-D5B0-485E-A693-2F54B56A76DB}"/>
              </a:ext>
            </a:extLst>
          </p:cNvPr>
          <p:cNvSpPr>
            <a:spLocks noGrp="1"/>
          </p:cNvSpPr>
          <p:nvPr>
            <p:ph type="pic" sz="quarter" idx="31"/>
          </p:nvPr>
        </p:nvSpPr>
        <p:spPr>
          <a:xfrm>
            <a:off x="959841" y="2371706"/>
            <a:ext cx="4709300" cy="3017061"/>
          </a:xfrm>
        </p:spPr>
        <p:txBody>
          <a:bodyPr/>
          <a:lstStyle>
            <a:lvl1pPr marL="0" indent="0">
              <a:buNone/>
              <a:defRPr/>
            </a:lvl1pPr>
          </a:lstStyle>
          <a:p>
            <a:endParaRPr lang="es-CO"/>
          </a:p>
        </p:txBody>
      </p:sp>
      <p:sp>
        <p:nvSpPr>
          <p:cNvPr id="18" name="InferiorDerecha">
            <a:extLst>
              <a:ext uri="{FF2B5EF4-FFF2-40B4-BE49-F238E27FC236}">
                <a16:creationId xmlns:a16="http://schemas.microsoft.com/office/drawing/2014/main" id="{1A7C7CD1-15FB-4BF4-81C8-02F6FACFF334}"/>
              </a:ext>
            </a:extLst>
          </p:cNvPr>
          <p:cNvSpPr>
            <a:spLocks noGrp="1"/>
          </p:cNvSpPr>
          <p:nvPr>
            <p:ph type="pic" sz="quarter" idx="32"/>
          </p:nvPr>
        </p:nvSpPr>
        <p:spPr>
          <a:xfrm>
            <a:off x="6882397" y="3404715"/>
            <a:ext cx="4968589" cy="3017061"/>
          </a:xfrm>
        </p:spPr>
        <p:txBody>
          <a:bodyPr/>
          <a:lstStyle/>
          <a:p>
            <a:endParaRPr lang="es-CO"/>
          </a:p>
        </p:txBody>
      </p:sp>
      <p:sp>
        <p:nvSpPr>
          <p:cNvPr id="5" name="SuperiorElipse">
            <a:extLst>
              <a:ext uri="{FF2B5EF4-FFF2-40B4-BE49-F238E27FC236}">
                <a16:creationId xmlns:a16="http://schemas.microsoft.com/office/drawing/2014/main" id="{B4A4854C-97E0-4482-9482-0740A46E8AFD}"/>
              </a:ext>
            </a:extLst>
          </p:cNvPr>
          <p:cNvSpPr>
            <a:spLocks noGrp="1"/>
          </p:cNvSpPr>
          <p:nvPr>
            <p:ph type="body" sz="quarter" idx="34"/>
          </p:nvPr>
        </p:nvSpPr>
        <p:spPr>
          <a:xfrm>
            <a:off x="2248970" y="1253455"/>
            <a:ext cx="1302733" cy="792000"/>
          </a:xfrm>
        </p:spPr>
        <p:txBody>
          <a:bodyPr/>
          <a:lstStyle>
            <a:lvl1pPr marL="0" indent="0" algn="just">
              <a:buNone/>
              <a:defRPr sz="1400">
                <a:solidFill>
                  <a:schemeClr val="bg1">
                    <a:lumMod val="50000"/>
                  </a:schemeClr>
                </a:solidFill>
              </a:defRPr>
            </a:lvl1pPr>
            <a:lvl2pPr algn="just">
              <a:defRPr sz="1400">
                <a:solidFill>
                  <a:schemeClr val="bg1">
                    <a:lumMod val="50000"/>
                  </a:schemeClr>
                </a:solidFill>
              </a:defRPr>
            </a:lvl2pPr>
            <a:lvl3pPr marL="914400" indent="0" algn="just">
              <a:buNone/>
              <a:defRPr sz="1400">
                <a:solidFill>
                  <a:schemeClr val="bg1">
                    <a:lumMod val="50000"/>
                  </a:schemeClr>
                </a:solidFill>
              </a:defRPr>
            </a:lvl3pPr>
            <a:lvl4pPr algn="just">
              <a:defRPr sz="1400">
                <a:solidFill>
                  <a:schemeClr val="bg1">
                    <a:lumMod val="50000"/>
                  </a:schemeClr>
                </a:solidFill>
              </a:defRPr>
            </a:lvl4pPr>
            <a:lvl5pPr algn="just">
              <a:defRPr sz="1400">
                <a:solidFill>
                  <a:schemeClr val="bg1">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pic>
        <p:nvPicPr>
          <p:cNvPr id="22" name="Imagen 21">
            <a:extLst>
              <a:ext uri="{FF2B5EF4-FFF2-40B4-BE49-F238E27FC236}">
                <a16:creationId xmlns:a16="http://schemas.microsoft.com/office/drawing/2014/main" id="{4E0A19CC-2ED4-4975-90B7-8C3F6FCAABA5}"/>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23" name="Imagen 22">
            <a:extLst>
              <a:ext uri="{FF2B5EF4-FFF2-40B4-BE49-F238E27FC236}">
                <a16:creationId xmlns:a16="http://schemas.microsoft.com/office/drawing/2014/main" id="{736173AA-13AA-4520-9EFB-2ABE834E3981}"/>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1199477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diseño21">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2217F547-8727-4581-9FBC-299A1616D9B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FBA4B14D-417F-4518-8466-DD078DDF67DC}"/>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058781" y="6654597"/>
            <a:ext cx="2402831" cy="193278"/>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6067678" y="6435673"/>
            <a:ext cx="2402831"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11060" y="2638729"/>
            <a:ext cx="5749165" cy="184132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11060" y="4696379"/>
            <a:ext cx="5749164" cy="1962025"/>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096000" y="2697909"/>
            <a:ext cx="6015638" cy="1686590"/>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096000" y="4702225"/>
            <a:ext cx="6015638" cy="1798327"/>
          </a:xfrm>
        </p:spPr>
        <p:txBody>
          <a:body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40327" y="2335875"/>
            <a:ext cx="5278582" cy="194325"/>
          </a:xfrm>
        </p:spPr>
        <p:txBody>
          <a:bodyPr>
            <a:noAutofit/>
          </a:bodyPr>
          <a:lstStyle>
            <a:lvl1pPr marL="0" indent="0">
              <a:buNone/>
              <a:defRPr sz="1400" b="1">
                <a:solidFill>
                  <a:schemeClr val="accent3">
                    <a:lumMod val="50000"/>
                  </a:schemeClr>
                </a:solidFill>
              </a:defRPr>
            </a:lvl1pPr>
            <a:lvl2pPr>
              <a:defRPr sz="1400" b="1">
                <a:solidFill>
                  <a:schemeClr val="accent3">
                    <a:lumMod val="50000"/>
                  </a:schemeClr>
                </a:solidFill>
              </a:defRPr>
            </a:lvl2pPr>
            <a:lvl3pPr>
              <a:defRPr sz="1400" b="1">
                <a:solidFill>
                  <a:schemeClr val="accent3">
                    <a:lumMod val="50000"/>
                  </a:schemeClr>
                </a:solidFill>
              </a:defRPr>
            </a:lvl3pPr>
            <a:lvl4pPr>
              <a:defRPr sz="1400" b="1">
                <a:solidFill>
                  <a:schemeClr val="accent3">
                    <a:lumMod val="50000"/>
                  </a:schemeClr>
                </a:solidFill>
              </a:defRPr>
            </a:lvl4pPr>
            <a:lvl5pPr>
              <a:defRPr sz="1400" b="1">
                <a:solidFill>
                  <a:schemeClr val="accent3">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647323" y="4455830"/>
            <a:ext cx="4961299" cy="175926"/>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577140" y="2322759"/>
            <a:ext cx="5227088" cy="204495"/>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577140" y="4443773"/>
            <a:ext cx="5332491" cy="199178"/>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2BAEA3B-3EF1-461B-9EFD-DF355AB31AA7}"/>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4051192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iseño27">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91BDCD57-6287-4620-BFB4-9FA797441BC3}"/>
              </a:ext>
            </a:extLst>
          </p:cNvPr>
          <p:cNvPicPr>
            <a:picLocks noChangeAspect="1"/>
          </p:cNvPicPr>
          <p:nvPr userDrawn="1"/>
        </p:nvPicPr>
        <p:blipFill>
          <a:blip r:embed="rId2"/>
          <a:stretch>
            <a:fillRect/>
          </a:stretch>
        </p:blipFill>
        <p:spPr>
          <a:xfrm>
            <a:off x="0" y="-2046"/>
            <a:ext cx="12192000" cy="6860046"/>
          </a:xfrm>
          <a:prstGeom prst="rect">
            <a:avLst/>
          </a:prstGeom>
        </p:spPr>
      </p:pic>
      <p:pic>
        <p:nvPicPr>
          <p:cNvPr id="30" name="Imagen 29">
            <a:extLst>
              <a:ext uri="{FF2B5EF4-FFF2-40B4-BE49-F238E27FC236}">
                <a16:creationId xmlns:a16="http://schemas.microsoft.com/office/drawing/2014/main" id="{B746E0F1-64B9-4972-BCDD-A7EE369F9ACA}"/>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4" name="Rectángulo" hidden="1">
            <a:extLst>
              <a:ext uri="{FF2B5EF4-FFF2-40B4-BE49-F238E27FC236}">
                <a16:creationId xmlns:a16="http://schemas.microsoft.com/office/drawing/2014/main" id="{E9A874B6-F402-4029-BF8E-CF8859E09028}"/>
              </a:ext>
            </a:extLst>
          </p:cNvPr>
          <p:cNvSpPr/>
          <p:nvPr userDrawn="1"/>
        </p:nvSpPr>
        <p:spPr>
          <a:xfrm>
            <a:off x="11396744" y="6251172"/>
            <a:ext cx="714894" cy="4072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O"/>
          </a:p>
        </p:txBody>
      </p:sp>
      <p:sp>
        <p:nvSpPr>
          <p:cNvPr id="2" name="Titulo"/>
          <p:cNvSpPr>
            <a:spLocks noGrp="1"/>
          </p:cNvSpPr>
          <p:nvPr>
            <p:ph type="title"/>
          </p:nvPr>
        </p:nvSpPr>
        <p:spPr>
          <a:xfrm>
            <a:off x="200400" y="121727"/>
            <a:ext cx="11378328" cy="442298"/>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18" name="Fechactualizacion"/>
          <p:cNvSpPr>
            <a:spLocks noGrp="1"/>
          </p:cNvSpPr>
          <p:nvPr>
            <p:ph type="body" sz="quarter" idx="21"/>
          </p:nvPr>
        </p:nvSpPr>
        <p:spPr>
          <a:xfrm>
            <a:off x="6260535" y="6628951"/>
            <a:ext cx="2512273" cy="229049"/>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9" name="Fechafinal"/>
          <p:cNvSpPr>
            <a:spLocks noGrp="1"/>
          </p:cNvSpPr>
          <p:nvPr>
            <p:ph type="body" sz="quarter" idx="22"/>
          </p:nvPr>
        </p:nvSpPr>
        <p:spPr>
          <a:xfrm>
            <a:off x="3978067" y="6627610"/>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Notas"/>
          <p:cNvSpPr>
            <a:spLocks noGrp="1"/>
          </p:cNvSpPr>
          <p:nvPr>
            <p:ph type="body" sz="quarter" idx="23"/>
          </p:nvPr>
        </p:nvSpPr>
        <p:spPr>
          <a:xfrm>
            <a:off x="9018807" y="799577"/>
            <a:ext cx="2851286" cy="1279644"/>
          </a:xfrm>
        </p:spPr>
        <p:txBody>
          <a:bodyPr>
            <a:norm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20" name="SuperiorCentroArriba">
            <a:extLst>
              <a:ext uri="{FF2B5EF4-FFF2-40B4-BE49-F238E27FC236}">
                <a16:creationId xmlns:a16="http://schemas.microsoft.com/office/drawing/2014/main" id="{FF9B2B30-45AD-4D43-AABE-D531F001CE32}"/>
              </a:ext>
            </a:extLst>
          </p:cNvPr>
          <p:cNvSpPr>
            <a:spLocks noGrp="1"/>
          </p:cNvSpPr>
          <p:nvPr>
            <p:ph type="pic" sz="quarter" idx="28"/>
          </p:nvPr>
        </p:nvSpPr>
        <p:spPr>
          <a:xfrm>
            <a:off x="2444436" y="564025"/>
            <a:ext cx="6328372" cy="1099522"/>
          </a:xfrm>
        </p:spPr>
        <p:txBody>
          <a:bodyPr/>
          <a:lstStyle/>
          <a:p>
            <a:endParaRPr lang="es-CO"/>
          </a:p>
        </p:txBody>
      </p:sp>
      <p:sp>
        <p:nvSpPr>
          <p:cNvPr id="21" name="SuperiorCentroAbajo">
            <a:extLst>
              <a:ext uri="{FF2B5EF4-FFF2-40B4-BE49-F238E27FC236}">
                <a16:creationId xmlns:a16="http://schemas.microsoft.com/office/drawing/2014/main" id="{5F08E1E6-F65D-4076-9BB4-AC810ACF9196}"/>
              </a:ext>
            </a:extLst>
          </p:cNvPr>
          <p:cNvSpPr>
            <a:spLocks noGrp="1"/>
          </p:cNvSpPr>
          <p:nvPr>
            <p:ph type="pic" sz="quarter" idx="29"/>
          </p:nvPr>
        </p:nvSpPr>
        <p:spPr>
          <a:xfrm>
            <a:off x="2444436" y="1366092"/>
            <a:ext cx="6328372" cy="1190960"/>
          </a:xfrm>
        </p:spPr>
        <p:txBody>
          <a:bodyPr/>
          <a:lstStyle/>
          <a:p>
            <a:endParaRPr lang="es-CO"/>
          </a:p>
        </p:txBody>
      </p:sp>
      <p:sp>
        <p:nvSpPr>
          <p:cNvPr id="22" name="CentroIzqAbajo">
            <a:extLst>
              <a:ext uri="{FF2B5EF4-FFF2-40B4-BE49-F238E27FC236}">
                <a16:creationId xmlns:a16="http://schemas.microsoft.com/office/drawing/2014/main" id="{9822758C-D9D6-4498-811E-D2CFC7460A8A}"/>
              </a:ext>
            </a:extLst>
          </p:cNvPr>
          <p:cNvSpPr>
            <a:spLocks noGrp="1"/>
          </p:cNvSpPr>
          <p:nvPr>
            <p:ph type="pic" sz="quarter" idx="30"/>
          </p:nvPr>
        </p:nvSpPr>
        <p:spPr>
          <a:xfrm>
            <a:off x="200400" y="2523734"/>
            <a:ext cx="5711274" cy="1886876"/>
          </a:xfrm>
        </p:spPr>
        <p:txBody>
          <a:bodyPr/>
          <a:lstStyle/>
          <a:p>
            <a:endParaRPr lang="es-CO"/>
          </a:p>
        </p:txBody>
      </p:sp>
      <p:sp>
        <p:nvSpPr>
          <p:cNvPr id="23" name="InferiorIzqAbajo">
            <a:extLst>
              <a:ext uri="{FF2B5EF4-FFF2-40B4-BE49-F238E27FC236}">
                <a16:creationId xmlns:a16="http://schemas.microsoft.com/office/drawing/2014/main" id="{27F5B5D5-F641-4F87-B6CB-93A054DE70AE}"/>
              </a:ext>
            </a:extLst>
          </p:cNvPr>
          <p:cNvSpPr>
            <a:spLocks noGrp="1"/>
          </p:cNvSpPr>
          <p:nvPr>
            <p:ph type="pic" sz="quarter" idx="31"/>
          </p:nvPr>
        </p:nvSpPr>
        <p:spPr>
          <a:xfrm>
            <a:off x="200400" y="4486716"/>
            <a:ext cx="5711274" cy="2171689"/>
          </a:xfrm>
        </p:spPr>
        <p:txBody>
          <a:bodyPr/>
          <a:lstStyle/>
          <a:p>
            <a:endParaRPr lang="es-CO"/>
          </a:p>
        </p:txBody>
      </p:sp>
      <p:sp>
        <p:nvSpPr>
          <p:cNvPr id="24" name="CentroDerAbajo">
            <a:extLst>
              <a:ext uri="{FF2B5EF4-FFF2-40B4-BE49-F238E27FC236}">
                <a16:creationId xmlns:a16="http://schemas.microsoft.com/office/drawing/2014/main" id="{E85553C0-BC8A-4C31-B3C9-BDE1F5017701}"/>
              </a:ext>
            </a:extLst>
          </p:cNvPr>
          <p:cNvSpPr>
            <a:spLocks noGrp="1"/>
          </p:cNvSpPr>
          <p:nvPr>
            <p:ph type="pic" sz="quarter" idx="32"/>
          </p:nvPr>
        </p:nvSpPr>
        <p:spPr>
          <a:xfrm>
            <a:off x="6132908" y="2523735"/>
            <a:ext cx="5978730" cy="1886876"/>
          </a:xfrm>
        </p:spPr>
        <p:txBody>
          <a:bodyPr/>
          <a:lstStyle/>
          <a:p>
            <a:endParaRPr lang="es-CO"/>
          </a:p>
        </p:txBody>
      </p:sp>
      <p:sp>
        <p:nvSpPr>
          <p:cNvPr id="25" name="InferiorDerAbajo">
            <a:extLst>
              <a:ext uri="{FF2B5EF4-FFF2-40B4-BE49-F238E27FC236}">
                <a16:creationId xmlns:a16="http://schemas.microsoft.com/office/drawing/2014/main" id="{1A67C637-4DB1-4F03-9D48-78D1BB4BFCCD}"/>
              </a:ext>
            </a:extLst>
          </p:cNvPr>
          <p:cNvSpPr>
            <a:spLocks noGrp="1"/>
          </p:cNvSpPr>
          <p:nvPr>
            <p:ph type="pic" sz="quarter" idx="33"/>
          </p:nvPr>
        </p:nvSpPr>
        <p:spPr>
          <a:xfrm>
            <a:off x="6132908" y="4486716"/>
            <a:ext cx="5978729" cy="2171689"/>
          </a:xfrm>
        </p:spPr>
        <p:txBody>
          <a:bodyPr/>
          <a:lstStyle>
            <a:lvl1pPr>
              <a:defRPr>
                <a:solidFill>
                  <a:schemeClr val="tx1">
                    <a:lumMod val="65000"/>
                    <a:lumOff val="35000"/>
                  </a:schemeClr>
                </a:solidFill>
              </a:defRPr>
            </a:lvl1pPr>
          </a:lstStyle>
          <a:p>
            <a:endParaRPr lang="es-CO"/>
          </a:p>
        </p:txBody>
      </p:sp>
      <p:sp>
        <p:nvSpPr>
          <p:cNvPr id="9" name="TituloSupIzq">
            <a:extLst>
              <a:ext uri="{FF2B5EF4-FFF2-40B4-BE49-F238E27FC236}">
                <a16:creationId xmlns:a16="http://schemas.microsoft.com/office/drawing/2014/main" id="{539E907F-166D-4E0E-A0D3-58AC70F43689}"/>
              </a:ext>
            </a:extLst>
          </p:cNvPr>
          <p:cNvSpPr>
            <a:spLocks noGrp="1"/>
          </p:cNvSpPr>
          <p:nvPr>
            <p:ph type="body" sz="quarter" idx="38"/>
          </p:nvPr>
        </p:nvSpPr>
        <p:spPr>
          <a:xfrm>
            <a:off x="507007" y="2346792"/>
            <a:ext cx="5087458" cy="221401"/>
          </a:xfrm>
        </p:spPr>
        <p:txBody>
          <a:bodyPr>
            <a:noAutofit/>
          </a:bodyPr>
          <a:lstStyle>
            <a:lvl1pPr marL="0" indent="0">
              <a:buNone/>
              <a:defRPr sz="1400" b="1">
                <a:solidFill>
                  <a:schemeClr val="accent6">
                    <a:lumMod val="50000"/>
                  </a:schemeClr>
                </a:solidFill>
              </a:defRPr>
            </a:lvl1pPr>
            <a:lvl2pPr>
              <a:defRPr sz="1400" b="1">
                <a:solidFill>
                  <a:schemeClr val="accent6">
                    <a:lumMod val="50000"/>
                  </a:schemeClr>
                </a:solidFill>
              </a:defRPr>
            </a:lvl2pPr>
            <a:lvl3pPr>
              <a:defRPr sz="1400" b="1">
                <a:solidFill>
                  <a:schemeClr val="accent6">
                    <a:lumMod val="50000"/>
                  </a:schemeClr>
                </a:solidFill>
              </a:defRPr>
            </a:lvl3pPr>
            <a:lvl4pPr>
              <a:defRPr sz="1400" b="1">
                <a:solidFill>
                  <a:schemeClr val="accent6">
                    <a:lumMod val="50000"/>
                  </a:schemeClr>
                </a:solidFill>
              </a:defRPr>
            </a:lvl4pPr>
            <a:lvl5pPr>
              <a:defRPr sz="1400" b="1">
                <a:solidFill>
                  <a:schemeClr val="accent6">
                    <a:lumMod val="50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7" name="TituloInfIzq">
            <a:extLst>
              <a:ext uri="{FF2B5EF4-FFF2-40B4-BE49-F238E27FC236}">
                <a16:creationId xmlns:a16="http://schemas.microsoft.com/office/drawing/2014/main" id="{D9447110-A386-47A0-A275-CDC6C057915D}"/>
              </a:ext>
            </a:extLst>
          </p:cNvPr>
          <p:cNvSpPr>
            <a:spLocks noGrp="1"/>
          </p:cNvSpPr>
          <p:nvPr>
            <p:ph type="body" sz="quarter" idx="39"/>
          </p:nvPr>
        </p:nvSpPr>
        <p:spPr>
          <a:xfrm>
            <a:off x="507008" y="4248466"/>
            <a:ext cx="4961299"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28" name="TituloSupDer">
            <a:extLst>
              <a:ext uri="{FF2B5EF4-FFF2-40B4-BE49-F238E27FC236}">
                <a16:creationId xmlns:a16="http://schemas.microsoft.com/office/drawing/2014/main" id="{6E3D0D69-1B28-421B-BA99-D64207717CDE}"/>
              </a:ext>
            </a:extLst>
          </p:cNvPr>
          <p:cNvSpPr>
            <a:spLocks noGrp="1"/>
          </p:cNvSpPr>
          <p:nvPr>
            <p:ph type="body" sz="quarter" idx="40"/>
          </p:nvPr>
        </p:nvSpPr>
        <p:spPr>
          <a:xfrm>
            <a:off x="6446493" y="2348314"/>
            <a:ext cx="5332491" cy="242056"/>
          </a:xfrm>
        </p:spPr>
        <p:txBody>
          <a:bodyPr>
            <a:noAutofit/>
          </a:bodyPr>
          <a:lstStyle>
            <a:lvl1pPr marL="0" indent="0">
              <a:buNone/>
              <a:defRPr sz="1400" b="1">
                <a:solidFill>
                  <a:srgbClr val="FFC000"/>
                </a:solidFill>
              </a:defRPr>
            </a:lvl1pPr>
            <a:lvl2pPr>
              <a:defRPr sz="1400" b="1">
                <a:solidFill>
                  <a:srgbClr val="FFC000"/>
                </a:solidFill>
              </a:defRPr>
            </a:lvl2pPr>
            <a:lvl3pPr>
              <a:defRPr sz="1400" b="1">
                <a:solidFill>
                  <a:srgbClr val="FFC000"/>
                </a:solidFill>
              </a:defRPr>
            </a:lvl3pPr>
            <a:lvl4pPr>
              <a:defRPr sz="1400" b="1">
                <a:solidFill>
                  <a:srgbClr val="FFC000"/>
                </a:solidFill>
              </a:defRPr>
            </a:lvl4pPr>
            <a:lvl5pPr>
              <a:defRPr sz="1400" b="1">
                <a:solidFill>
                  <a:srgbClr val="FFC000"/>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sp>
        <p:nvSpPr>
          <p:cNvPr id="29" name="TituloInfDer">
            <a:extLst>
              <a:ext uri="{FF2B5EF4-FFF2-40B4-BE49-F238E27FC236}">
                <a16:creationId xmlns:a16="http://schemas.microsoft.com/office/drawing/2014/main" id="{6BB54FB2-9AF1-433E-B769-7657598B85CD}"/>
              </a:ext>
            </a:extLst>
          </p:cNvPr>
          <p:cNvSpPr>
            <a:spLocks noGrp="1"/>
          </p:cNvSpPr>
          <p:nvPr>
            <p:ph type="body" sz="quarter" idx="41"/>
          </p:nvPr>
        </p:nvSpPr>
        <p:spPr>
          <a:xfrm>
            <a:off x="6446493" y="4248467"/>
            <a:ext cx="5332491" cy="222211"/>
          </a:xfrm>
        </p:spPr>
        <p:txBody>
          <a:bodyPr>
            <a:noAutofit/>
          </a:bodyPr>
          <a:lstStyle>
            <a:lvl1pPr marL="0" indent="0">
              <a:buNone/>
              <a:defRPr sz="1200" b="1">
                <a:solidFill>
                  <a:schemeClr val="tx1">
                    <a:lumMod val="85000"/>
                    <a:lumOff val="15000"/>
                  </a:schemeClr>
                </a:solidFill>
              </a:defRPr>
            </a:lvl1pPr>
            <a:lvl2pPr>
              <a:defRPr sz="1200" b="1">
                <a:solidFill>
                  <a:schemeClr val="tx1">
                    <a:lumMod val="85000"/>
                    <a:lumOff val="15000"/>
                  </a:schemeClr>
                </a:solidFill>
              </a:defRPr>
            </a:lvl2pPr>
            <a:lvl3pPr>
              <a:defRPr sz="1200" b="1">
                <a:solidFill>
                  <a:schemeClr val="tx1">
                    <a:lumMod val="85000"/>
                    <a:lumOff val="15000"/>
                  </a:schemeClr>
                </a:solidFill>
              </a:defRPr>
            </a:lvl3pPr>
            <a:lvl4pPr>
              <a:defRPr sz="1200" b="1">
                <a:solidFill>
                  <a:schemeClr val="tx1">
                    <a:lumMod val="85000"/>
                    <a:lumOff val="15000"/>
                  </a:schemeClr>
                </a:solidFill>
              </a:defRPr>
            </a:lvl4pPr>
            <a:lvl5pPr>
              <a:defRPr sz="1200" b="1">
                <a:solidFill>
                  <a:schemeClr val="tx1">
                    <a:lumMod val="85000"/>
                    <a:lumOff val="15000"/>
                  </a:schemeClr>
                </a:solidFill>
              </a:defRPr>
            </a:lvl5pPr>
          </a:lstStyle>
          <a:p>
            <a:pPr lvl="0"/>
            <a:r>
              <a:rPr lang="es-ES"/>
              <a:t>Haga clic para modificar los estilos de texto del patrón</a:t>
            </a:r>
          </a:p>
          <a:p>
            <a:pPr lvl="1"/>
            <a:r>
              <a:rPr lang="es-ES" err="1"/>
              <a:t>Segund</a:t>
            </a:r>
            <a:r>
              <a:rPr lang="es-ES"/>
              <a:t> nivel</a:t>
            </a:r>
          </a:p>
          <a:p>
            <a:pPr lvl="2"/>
            <a:r>
              <a:rPr lang="es-ES"/>
              <a:t>Tercer nivel</a:t>
            </a:r>
          </a:p>
          <a:p>
            <a:pPr lvl="3"/>
            <a:r>
              <a:rPr lang="es-ES"/>
              <a:t>Cuarto nivel</a:t>
            </a:r>
          </a:p>
          <a:p>
            <a:pPr lvl="4"/>
            <a:r>
              <a:rPr lang="es-ES"/>
              <a:t>Quinto nivel</a:t>
            </a:r>
            <a:endParaRPr lang="es-419"/>
          </a:p>
        </p:txBody>
      </p:sp>
      <p:pic>
        <p:nvPicPr>
          <p:cNvPr id="31" name="Imagen 30">
            <a:extLst>
              <a:ext uri="{FF2B5EF4-FFF2-40B4-BE49-F238E27FC236}">
                <a16:creationId xmlns:a16="http://schemas.microsoft.com/office/drawing/2014/main" id="{81952C49-F24E-4315-9A00-6B911F06A6EC}"/>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32071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diseño12">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13BD0C3-C725-4C8D-A0C8-70A746766AF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6096000" y="6605556"/>
            <a:ext cx="2381291" cy="252444"/>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3714709" y="6590594"/>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142875" y="6132436"/>
            <a:ext cx="11900859" cy="228600"/>
          </a:xfrm>
        </p:spPr>
        <p:txBody>
          <a:bodyPr>
            <a:noAutofit/>
          </a:bodyPr>
          <a:lstStyle>
            <a:lvl1pPr marL="0" indent="0" algn="just">
              <a:buNone/>
              <a:defRPr sz="10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812758" y="496964"/>
            <a:ext cx="10561092" cy="5599087"/>
          </a:xfrm>
        </p:spPr>
        <p:txBody>
          <a:bodyPr/>
          <a:lstStyle/>
          <a:p>
            <a:endParaRPr lang="es-419"/>
          </a:p>
        </p:txBody>
      </p:sp>
      <p:pic>
        <p:nvPicPr>
          <p:cNvPr id="12" name="Imagen 11">
            <a:extLst>
              <a:ext uri="{FF2B5EF4-FFF2-40B4-BE49-F238E27FC236}">
                <a16:creationId xmlns:a16="http://schemas.microsoft.com/office/drawing/2014/main" id="{2F6133F9-18E4-4200-B0EA-38DB1AB91457}"/>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067C4BBC-2658-46D9-998B-E44C8A69A734}"/>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1079940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diseño16">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77308CC-293C-4FC5-A668-7607B03CB89A}"/>
              </a:ext>
            </a:extLst>
          </p:cNvPr>
          <p:cNvPicPr>
            <a:picLocks noChangeAspect="1"/>
          </p:cNvPicPr>
          <p:nvPr userDrawn="1"/>
        </p:nvPicPr>
        <p:blipFill>
          <a:blip r:embed="rId2"/>
          <a:stretch>
            <a:fillRect/>
          </a:stretch>
        </p:blipFill>
        <p:spPr>
          <a:xfrm>
            <a:off x="3" y="-2046"/>
            <a:ext cx="12192000" cy="6860046"/>
          </a:xfrm>
          <a:prstGeom prst="rect">
            <a:avLst/>
          </a:prstGeom>
        </p:spPr>
      </p:pic>
      <p:sp>
        <p:nvSpPr>
          <p:cNvPr id="2" name="Titulo"/>
          <p:cNvSpPr>
            <a:spLocks noGrp="1"/>
          </p:cNvSpPr>
          <p:nvPr>
            <p:ph type="title"/>
          </p:nvPr>
        </p:nvSpPr>
        <p:spPr>
          <a:xfrm>
            <a:off x="431321" y="85597"/>
            <a:ext cx="10161917" cy="792000"/>
          </a:xfrm>
          <a:prstGeom prst="rect">
            <a:avLst/>
          </a:prstGeom>
        </p:spPr>
        <p:txBody>
          <a:bodyPr vert="horz" lIns="91440" tIns="45720" rIns="91440" bIns="45720" rtlCol="0" anchor="ctr">
            <a:normAutofit/>
          </a:bodyPr>
          <a:lstStyle>
            <a:lvl1pPr algn="ct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Fechactualizacion"/>
          <p:cNvSpPr>
            <a:spLocks noGrp="1"/>
          </p:cNvSpPr>
          <p:nvPr>
            <p:ph type="body" sz="quarter" idx="24"/>
          </p:nvPr>
        </p:nvSpPr>
        <p:spPr>
          <a:xfrm>
            <a:off x="6184559" y="6603302"/>
            <a:ext cx="2372135" cy="238284"/>
          </a:xfrm>
        </p:spPr>
        <p:txBody>
          <a:bodyPr vert="horz" lIns="91440" tIns="45720" rIns="91440" bIns="45720" rtlCol="0" anchor="ctr">
            <a:normAutofit/>
          </a:bodyPr>
          <a:lstStyle>
            <a:lvl1pPr marL="0" indent="0" algn="ctr">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Anotacion"/>
          <p:cNvSpPr>
            <a:spLocks noGrp="1"/>
          </p:cNvSpPr>
          <p:nvPr>
            <p:ph type="body" sz="quarter" idx="25"/>
          </p:nvPr>
        </p:nvSpPr>
        <p:spPr>
          <a:xfrm>
            <a:off x="261643" y="5352558"/>
            <a:ext cx="5224758" cy="223146"/>
          </a:xfrm>
        </p:spPr>
        <p:txBody>
          <a:bodyPr>
            <a:noAutofit/>
          </a:bodyPr>
          <a:lstStyle>
            <a:lvl1pPr marL="0" indent="0" algn="l">
              <a:buNone/>
              <a:defRPr sz="1000">
                <a:solidFill>
                  <a:schemeClr val="bg1">
                    <a:lumMod val="50000"/>
                  </a:schemeClr>
                </a:solidFill>
              </a:defRPr>
            </a:lvl1pPr>
            <a:lvl2pPr marL="457200" indent="0" algn="r">
              <a:buNone/>
              <a:defRPr sz="1000">
                <a:solidFill>
                  <a:schemeClr val="bg1">
                    <a:lumMod val="50000"/>
                  </a:schemeClr>
                </a:solidFill>
              </a:defRPr>
            </a:lvl2pPr>
            <a:lvl3pPr marL="914400" indent="0" algn="r">
              <a:buNone/>
              <a:defRPr sz="1000">
                <a:solidFill>
                  <a:schemeClr val="bg1">
                    <a:lumMod val="50000"/>
                  </a:schemeClr>
                </a:solidFill>
              </a:defRPr>
            </a:lvl3pPr>
            <a:lvl4pPr marL="1371600" indent="0" algn="r">
              <a:buNone/>
              <a:defRPr sz="1000">
                <a:solidFill>
                  <a:schemeClr val="bg1">
                    <a:lumMod val="50000"/>
                  </a:schemeClr>
                </a:solidFill>
              </a:defRPr>
            </a:lvl4pPr>
            <a:lvl5pPr marL="1828800" indent="0" algn="r">
              <a:buNone/>
              <a:defRPr sz="1000">
                <a:solidFill>
                  <a:schemeClr val="bg1">
                    <a:lumMod val="50000"/>
                  </a:schemeClr>
                </a:solidFill>
              </a:defRPr>
            </a:lvl5pPr>
          </a:lstStyle>
          <a:p>
            <a:pPr lvl="0"/>
            <a:endParaRPr lang="es-CO"/>
          </a:p>
        </p:txBody>
      </p:sp>
      <p:sp>
        <p:nvSpPr>
          <p:cNvPr id="11" name="Fechafinal"/>
          <p:cNvSpPr>
            <a:spLocks noGrp="1"/>
          </p:cNvSpPr>
          <p:nvPr>
            <p:ph type="body" sz="quarter" idx="26"/>
          </p:nvPr>
        </p:nvSpPr>
        <p:spPr>
          <a:xfrm>
            <a:off x="3635308" y="6605145"/>
            <a:ext cx="2372135" cy="249056"/>
          </a:xfrm>
        </p:spPr>
        <p:txBody>
          <a:bodyPr vert="horz" lIns="91440" tIns="45720" rIns="91440" bIns="45720" rtlCol="0" anchor="ctr">
            <a:noAutofit/>
          </a:bodyPr>
          <a:lstStyle>
            <a:lvl1pPr marL="0" indent="0" algn="ctr">
              <a:buFont typeface="Arial" panose="020B0604020202020204" pitchFamily="34" charset="0"/>
              <a:buNone/>
              <a:defRPr lang="es-CO" sz="1000" b="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pic>
        <p:nvPicPr>
          <p:cNvPr id="18" name="Imagen 17">
            <a:extLst>
              <a:ext uri="{FF2B5EF4-FFF2-40B4-BE49-F238E27FC236}">
                <a16:creationId xmlns:a16="http://schemas.microsoft.com/office/drawing/2014/main" id="{268B0EC9-EB58-47CE-A055-E5D14E555D7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9" name="Imagen 18">
            <a:extLst>
              <a:ext uri="{FF2B5EF4-FFF2-40B4-BE49-F238E27FC236}">
                <a16:creationId xmlns:a16="http://schemas.microsoft.com/office/drawing/2014/main" id="{E7EDE627-DFD4-438F-88B3-F82148C8DC81}"/>
              </a:ext>
            </a:extLst>
          </p:cNvPr>
          <p:cNvPicPr>
            <a:picLocks noChangeAspect="1"/>
          </p:cNvPicPr>
          <p:nvPr userDrawn="1"/>
        </p:nvPicPr>
        <p:blipFill>
          <a:blip r:embed="rId4"/>
          <a:stretch>
            <a:fillRect/>
          </a:stretch>
        </p:blipFill>
        <p:spPr>
          <a:xfrm>
            <a:off x="11272058" y="127922"/>
            <a:ext cx="771676" cy="512047"/>
          </a:xfrm>
          <a:prstGeom prst="rect">
            <a:avLst/>
          </a:prstGeom>
        </p:spPr>
      </p:pic>
      <p:sp>
        <p:nvSpPr>
          <p:cNvPr id="14" name="Derecha">
            <a:extLst>
              <a:ext uri="{FF2B5EF4-FFF2-40B4-BE49-F238E27FC236}">
                <a16:creationId xmlns:a16="http://schemas.microsoft.com/office/drawing/2014/main" id="{B82CF8C7-3436-4A1B-AC3F-5AE85AFE3BA2}"/>
              </a:ext>
            </a:extLst>
          </p:cNvPr>
          <p:cNvSpPr>
            <a:spLocks noGrp="1"/>
          </p:cNvSpPr>
          <p:nvPr>
            <p:ph type="pic" sz="quarter" idx="29"/>
          </p:nvPr>
        </p:nvSpPr>
        <p:spPr>
          <a:xfrm>
            <a:off x="6350000" y="894689"/>
            <a:ext cx="5765404" cy="5371720"/>
          </a:xfrm>
        </p:spPr>
        <p:txBody>
          <a:bodyPr/>
          <a:lstStyle/>
          <a:p>
            <a:endParaRPr lang="es-CO"/>
          </a:p>
        </p:txBody>
      </p:sp>
      <p:sp>
        <p:nvSpPr>
          <p:cNvPr id="12" name="Izquierda">
            <a:extLst>
              <a:ext uri="{FF2B5EF4-FFF2-40B4-BE49-F238E27FC236}">
                <a16:creationId xmlns:a16="http://schemas.microsoft.com/office/drawing/2014/main" id="{1BFB0C64-0887-4D06-A7AE-D0641DF2B8AA}"/>
              </a:ext>
            </a:extLst>
          </p:cNvPr>
          <p:cNvSpPr>
            <a:spLocks noGrp="1"/>
          </p:cNvSpPr>
          <p:nvPr>
            <p:ph type="pic" sz="quarter" idx="28"/>
          </p:nvPr>
        </p:nvSpPr>
        <p:spPr>
          <a:xfrm>
            <a:off x="76596" y="1900407"/>
            <a:ext cx="6196805" cy="3041147"/>
          </a:xfrm>
        </p:spPr>
        <p:txBody>
          <a:bodyPr>
            <a:normAutofit/>
          </a:bodyPr>
          <a:lstStyle>
            <a:lvl1pPr>
              <a:defRPr lang="es-CO" sz="1800" kern="1200" dirty="0">
                <a:solidFill>
                  <a:schemeClr val="tx1"/>
                </a:solidFill>
                <a:latin typeface="Arial"/>
                <a:ea typeface="+mn-ea"/>
                <a:cs typeface="Arial"/>
              </a:defRPr>
            </a:lvl1pPr>
          </a:lstStyle>
          <a:p>
            <a:endParaRPr lang="es-CO"/>
          </a:p>
        </p:txBody>
      </p:sp>
    </p:spTree>
    <p:extLst>
      <p:ext uri="{BB962C8B-B14F-4D97-AF65-F5344CB8AC3E}">
        <p14:creationId xmlns:p14="http://schemas.microsoft.com/office/powerpoint/2010/main" val="33707934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diseño25">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D6B6E8A-A63C-4687-B738-F8A7D132FA43}"/>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ítulo"/>
          <p:cNvSpPr>
            <a:spLocks noGrp="1"/>
          </p:cNvSpPr>
          <p:nvPr>
            <p:ph type="title"/>
          </p:nvPr>
        </p:nvSpPr>
        <p:spPr>
          <a:xfrm>
            <a:off x="838200" y="278707"/>
            <a:ext cx="9875808" cy="720000"/>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Arriba"/>
          <p:cNvSpPr>
            <a:spLocks noGrp="1"/>
          </p:cNvSpPr>
          <p:nvPr>
            <p:ph type="body" sz="quarter" idx="13"/>
          </p:nvPr>
        </p:nvSpPr>
        <p:spPr>
          <a:xfrm>
            <a:off x="100700" y="5170074"/>
            <a:ext cx="11897557" cy="580646"/>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0" indent="0" algn="just">
              <a:buNone/>
              <a:defRPr sz="1200">
                <a:solidFill>
                  <a:schemeClr val="tx1">
                    <a:lumMod val="50000"/>
                    <a:lumOff val="50000"/>
                  </a:schemeClr>
                </a:solidFill>
              </a:defRPr>
            </a:lvl5pPr>
          </a:lstStyle>
          <a:p>
            <a:pPr lvl="4"/>
            <a:endParaRPr lang="es-CO"/>
          </a:p>
        </p:txBody>
      </p:sp>
      <p:sp>
        <p:nvSpPr>
          <p:cNvPr id="8" name="Fechactualizacion"/>
          <p:cNvSpPr>
            <a:spLocks noGrp="1"/>
          </p:cNvSpPr>
          <p:nvPr>
            <p:ph type="body" sz="quarter" idx="21"/>
          </p:nvPr>
        </p:nvSpPr>
        <p:spPr>
          <a:xfrm>
            <a:off x="4714277" y="6583230"/>
            <a:ext cx="2613925" cy="340304"/>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0" name="Fechafinal"/>
          <p:cNvSpPr>
            <a:spLocks noGrp="1"/>
          </p:cNvSpPr>
          <p:nvPr>
            <p:ph type="body" sz="quarter" idx="22"/>
          </p:nvPr>
        </p:nvSpPr>
        <p:spPr>
          <a:xfrm>
            <a:off x="4897218" y="6435673"/>
            <a:ext cx="2248045" cy="27463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6" name="Notas"/>
          <p:cNvSpPr>
            <a:spLocks noGrp="1"/>
          </p:cNvSpPr>
          <p:nvPr>
            <p:ph type="body" sz="quarter" idx="23"/>
          </p:nvPr>
        </p:nvSpPr>
        <p:spPr>
          <a:xfrm>
            <a:off x="100701" y="5575464"/>
            <a:ext cx="11906250" cy="527050"/>
          </a:xfrm>
        </p:spPr>
        <p:txBody>
          <a:bodyPr>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a:endParaRPr lang="es-CO"/>
          </a:p>
        </p:txBody>
      </p:sp>
      <p:pic>
        <p:nvPicPr>
          <p:cNvPr id="12" name="Imagen 11">
            <a:extLst>
              <a:ext uri="{FF2B5EF4-FFF2-40B4-BE49-F238E27FC236}">
                <a16:creationId xmlns:a16="http://schemas.microsoft.com/office/drawing/2014/main" id="{87735722-43CF-404E-AD1B-80369DD77DEF}"/>
              </a:ext>
            </a:extLst>
          </p:cNvPr>
          <p:cNvPicPr>
            <a:picLocks noChangeAspect="1"/>
          </p:cNvPicPr>
          <p:nvPr userDrawn="1"/>
        </p:nvPicPr>
        <p:blipFill>
          <a:blip r:embed="rId3"/>
          <a:stretch>
            <a:fillRect/>
          </a:stretch>
        </p:blipFill>
        <p:spPr>
          <a:xfrm>
            <a:off x="0" y="6645437"/>
            <a:ext cx="2486025" cy="228600"/>
          </a:xfrm>
          <a:prstGeom prst="rect">
            <a:avLst/>
          </a:prstGeom>
        </p:spPr>
      </p:pic>
      <p:sp>
        <p:nvSpPr>
          <p:cNvPr id="14" name="SuperiorIzquierda">
            <a:extLst>
              <a:ext uri="{FF2B5EF4-FFF2-40B4-BE49-F238E27FC236}">
                <a16:creationId xmlns:a16="http://schemas.microsoft.com/office/drawing/2014/main" id="{014FFDB3-430A-4D6E-AACE-786BEFB4332F}"/>
              </a:ext>
            </a:extLst>
          </p:cNvPr>
          <p:cNvSpPr>
            <a:spLocks noGrp="1"/>
          </p:cNvSpPr>
          <p:nvPr>
            <p:ph type="pic" sz="quarter" idx="25"/>
          </p:nvPr>
        </p:nvSpPr>
        <p:spPr>
          <a:xfrm>
            <a:off x="92380" y="1569284"/>
            <a:ext cx="6098572" cy="3600790"/>
          </a:xfrm>
        </p:spPr>
        <p:txBody>
          <a:bodyPr/>
          <a:lstStyle/>
          <a:p>
            <a:endParaRPr lang="es-419"/>
          </a:p>
        </p:txBody>
      </p:sp>
      <p:sp>
        <p:nvSpPr>
          <p:cNvPr id="15" name="SuperiorDerecha">
            <a:extLst>
              <a:ext uri="{FF2B5EF4-FFF2-40B4-BE49-F238E27FC236}">
                <a16:creationId xmlns:a16="http://schemas.microsoft.com/office/drawing/2014/main" id="{2B5DEA4A-770F-4734-9B69-D5EDEBE3C5C1}"/>
              </a:ext>
            </a:extLst>
          </p:cNvPr>
          <p:cNvSpPr>
            <a:spLocks noGrp="1"/>
          </p:cNvSpPr>
          <p:nvPr>
            <p:ph type="pic" sz="quarter" idx="24"/>
          </p:nvPr>
        </p:nvSpPr>
        <p:spPr>
          <a:xfrm>
            <a:off x="6190952" y="1569284"/>
            <a:ext cx="5792870" cy="3584752"/>
          </a:xfrm>
        </p:spPr>
        <p:txBody>
          <a:bodyPr/>
          <a:lstStyle/>
          <a:p>
            <a:endParaRPr lang="es-419"/>
          </a:p>
        </p:txBody>
      </p:sp>
      <p:pic>
        <p:nvPicPr>
          <p:cNvPr id="13" name="Imagen 12">
            <a:extLst>
              <a:ext uri="{FF2B5EF4-FFF2-40B4-BE49-F238E27FC236}">
                <a16:creationId xmlns:a16="http://schemas.microsoft.com/office/drawing/2014/main" id="{069D04AD-0C4E-4C40-9754-D89F6AE750D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3388903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diseño24">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D04A3B0-5423-4D03-AE8F-4054A8BF3B1B}"/>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2" name="Titulo"/>
          <p:cNvSpPr>
            <a:spLocks noGrp="1"/>
          </p:cNvSpPr>
          <p:nvPr>
            <p:ph type="title"/>
          </p:nvPr>
        </p:nvSpPr>
        <p:spPr>
          <a:xfrm>
            <a:off x="838200" y="166567"/>
            <a:ext cx="9875808" cy="773719"/>
          </a:xfr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9" name="InferiorIzquierda"/>
          <p:cNvSpPr>
            <a:spLocks noGrp="1"/>
          </p:cNvSpPr>
          <p:nvPr>
            <p:ph type="body" sz="quarter" idx="13"/>
          </p:nvPr>
        </p:nvSpPr>
        <p:spPr>
          <a:xfrm>
            <a:off x="132694" y="5741938"/>
            <a:ext cx="5926718" cy="660720"/>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InferiorDerecha"/>
          <p:cNvSpPr>
            <a:spLocks noGrp="1"/>
          </p:cNvSpPr>
          <p:nvPr>
            <p:ph type="body" sz="quarter" idx="14"/>
          </p:nvPr>
        </p:nvSpPr>
        <p:spPr>
          <a:xfrm>
            <a:off x="6096000" y="5741938"/>
            <a:ext cx="5963306" cy="654087"/>
          </a:xfrm>
        </p:spPr>
        <p:txBody>
          <a:bodyPr>
            <a:noAutofit/>
          </a:bodyPr>
          <a:lstStyle>
            <a:lvl1pPr marL="0" indent="0">
              <a:buNone/>
              <a:defRPr sz="11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100">
                <a:solidFill>
                  <a:schemeClr val="tx1">
                    <a:lumMod val="65000"/>
                    <a:lumOff val="35000"/>
                  </a:schemeClr>
                </a:solidFill>
              </a:defRPr>
            </a:lvl3pPr>
            <a:lvl4pPr marL="1371600" indent="0">
              <a:buNone/>
              <a:defRPr sz="1100">
                <a:solidFill>
                  <a:schemeClr val="tx1">
                    <a:lumMod val="65000"/>
                    <a:lumOff val="35000"/>
                  </a:schemeClr>
                </a:solidFill>
              </a:defRPr>
            </a:lvl4pPr>
            <a:lvl5pPr marL="1828800" indent="0">
              <a:buNone/>
              <a:defRPr sz="1100">
                <a:solidFill>
                  <a:schemeClr val="tx1">
                    <a:lumMod val="65000"/>
                    <a:lumOff val="35000"/>
                  </a:schemeClr>
                </a:solidFill>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4" name="Fechactualizacion"/>
          <p:cNvSpPr>
            <a:spLocks noGrp="1"/>
          </p:cNvSpPr>
          <p:nvPr>
            <p:ph type="body" sz="quarter" idx="21"/>
          </p:nvPr>
        </p:nvSpPr>
        <p:spPr>
          <a:xfrm>
            <a:off x="4897218" y="6622419"/>
            <a:ext cx="2377039" cy="212671"/>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5" name="Fechafinal"/>
          <p:cNvSpPr>
            <a:spLocks noGrp="1"/>
          </p:cNvSpPr>
          <p:nvPr>
            <p:ph type="body" sz="quarter" idx="22"/>
          </p:nvPr>
        </p:nvSpPr>
        <p:spPr>
          <a:xfrm>
            <a:off x="4877406" y="6321453"/>
            <a:ext cx="2377039" cy="388857"/>
          </a:xfrm>
        </p:spPr>
        <p:txBody>
          <a:bodyPr vert="horz" lIns="91440" tIns="45720" rIns="91440" bIns="45720" rtlCol="0" anchor="ctr">
            <a:normAutofit/>
          </a:bodyPr>
          <a:lstStyle>
            <a:lvl1pPr marL="0" indent="0" algn="ctr">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8" name="SuperiorDerecha">
            <a:extLst>
              <a:ext uri="{FF2B5EF4-FFF2-40B4-BE49-F238E27FC236}">
                <a16:creationId xmlns:a16="http://schemas.microsoft.com/office/drawing/2014/main" id="{B92EE11D-070B-4555-9AC3-62DD369E1188}"/>
              </a:ext>
            </a:extLst>
          </p:cNvPr>
          <p:cNvSpPr>
            <a:spLocks noGrp="1"/>
          </p:cNvSpPr>
          <p:nvPr>
            <p:ph type="pic" sz="quarter" idx="24"/>
          </p:nvPr>
        </p:nvSpPr>
        <p:spPr>
          <a:xfrm>
            <a:off x="6096000" y="973538"/>
            <a:ext cx="5759197" cy="4659439"/>
          </a:xfrm>
        </p:spPr>
        <p:txBody>
          <a:bodyPr/>
          <a:lstStyle/>
          <a:p>
            <a:endParaRPr lang="es-419"/>
          </a:p>
        </p:txBody>
      </p:sp>
      <p:sp>
        <p:nvSpPr>
          <p:cNvPr id="13" name="SuperiorIzquierda">
            <a:extLst>
              <a:ext uri="{FF2B5EF4-FFF2-40B4-BE49-F238E27FC236}">
                <a16:creationId xmlns:a16="http://schemas.microsoft.com/office/drawing/2014/main" id="{499A78FE-EE3B-4E63-8CEA-A3497E3B75A0}"/>
              </a:ext>
            </a:extLst>
          </p:cNvPr>
          <p:cNvSpPr>
            <a:spLocks noGrp="1"/>
          </p:cNvSpPr>
          <p:nvPr>
            <p:ph type="pic" sz="quarter" idx="25"/>
          </p:nvPr>
        </p:nvSpPr>
        <p:spPr>
          <a:xfrm>
            <a:off x="132694" y="973539"/>
            <a:ext cx="5926718" cy="4666072"/>
          </a:xfrm>
        </p:spPr>
        <p:txBody>
          <a:bodyPr/>
          <a:lstStyle/>
          <a:p>
            <a:endParaRPr lang="es-419"/>
          </a:p>
        </p:txBody>
      </p:sp>
      <p:pic>
        <p:nvPicPr>
          <p:cNvPr id="12" name="Imagen 11">
            <a:extLst>
              <a:ext uri="{FF2B5EF4-FFF2-40B4-BE49-F238E27FC236}">
                <a16:creationId xmlns:a16="http://schemas.microsoft.com/office/drawing/2014/main" id="{16496421-186F-42D6-AAB6-5EC56397727B}"/>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6" name="Imagen 15">
            <a:extLst>
              <a:ext uri="{FF2B5EF4-FFF2-40B4-BE49-F238E27FC236}">
                <a16:creationId xmlns:a16="http://schemas.microsoft.com/office/drawing/2014/main" id="{1C79E14A-E433-4B24-817F-D49BCB16589A}"/>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357123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diseño30">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E1659EA-073E-48CE-A6D5-A9EB6E033840}"/>
              </a:ext>
            </a:extLst>
          </p:cNvPr>
          <p:cNvPicPr>
            <a:picLocks noChangeAspect="1"/>
          </p:cNvPicPr>
          <p:nvPr userDrawn="1"/>
        </p:nvPicPr>
        <p:blipFill>
          <a:blip r:embed="rId2"/>
          <a:stretch>
            <a:fillRect/>
          </a:stretch>
        </p:blipFill>
        <p:spPr>
          <a:xfrm>
            <a:off x="0" y="-2046"/>
            <a:ext cx="12192000" cy="6860046"/>
          </a:xfrm>
          <a:prstGeom prst="rect">
            <a:avLst/>
          </a:prstGeom>
        </p:spPr>
      </p:pic>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Centro">
            <a:extLst>
              <a:ext uri="{FF2B5EF4-FFF2-40B4-BE49-F238E27FC236}">
                <a16:creationId xmlns:a16="http://schemas.microsoft.com/office/drawing/2014/main" id="{6DC0E270-A1E2-4A8B-B501-A9B1D62D5322}"/>
              </a:ext>
            </a:extLst>
          </p:cNvPr>
          <p:cNvSpPr>
            <a:spLocks noGrp="1"/>
          </p:cNvSpPr>
          <p:nvPr>
            <p:ph type="pic" sz="quarter" idx="19"/>
          </p:nvPr>
        </p:nvSpPr>
        <p:spPr>
          <a:xfrm>
            <a:off x="1815737" y="668862"/>
            <a:ext cx="8190411" cy="5764330"/>
          </a:xfrm>
        </p:spPr>
        <p:txBody>
          <a:bodyPr/>
          <a:lstStyle/>
          <a:p>
            <a:endParaRPr lang="es-419"/>
          </a:p>
        </p:txBody>
      </p:sp>
      <p:pic>
        <p:nvPicPr>
          <p:cNvPr id="9" name="Imagen 8">
            <a:extLst>
              <a:ext uri="{FF2B5EF4-FFF2-40B4-BE49-F238E27FC236}">
                <a16:creationId xmlns:a16="http://schemas.microsoft.com/office/drawing/2014/main" id="{DB1799AC-0818-4248-A3F5-EE08A7A27A56}"/>
              </a:ext>
            </a:extLst>
          </p:cNvPr>
          <p:cNvPicPr>
            <a:picLocks noChangeAspect="1"/>
          </p:cNvPicPr>
          <p:nvPr userDrawn="1"/>
        </p:nvPicPr>
        <p:blipFill>
          <a:blip r:embed="rId3"/>
          <a:stretch>
            <a:fillRect/>
          </a:stretch>
        </p:blipFill>
        <p:spPr>
          <a:xfrm>
            <a:off x="0" y="6645437"/>
            <a:ext cx="2486025" cy="228600"/>
          </a:xfrm>
          <a:prstGeom prst="rect">
            <a:avLst/>
          </a:prstGeom>
        </p:spPr>
      </p:pic>
      <p:pic>
        <p:nvPicPr>
          <p:cNvPr id="12" name="Imagen 11">
            <a:extLst>
              <a:ext uri="{FF2B5EF4-FFF2-40B4-BE49-F238E27FC236}">
                <a16:creationId xmlns:a16="http://schemas.microsoft.com/office/drawing/2014/main" id="{166516B3-2827-4653-8F7D-B59CC9FDC9EB}"/>
              </a:ext>
            </a:extLst>
          </p:cNvPr>
          <p:cNvPicPr>
            <a:picLocks noChangeAspect="1"/>
          </p:cNvPicPr>
          <p:nvPr userDrawn="1"/>
        </p:nvPicPr>
        <p:blipFill>
          <a:blip r:embed="rId4"/>
          <a:stretch>
            <a:fillRect/>
          </a:stretch>
        </p:blipFill>
        <p:spPr>
          <a:xfrm>
            <a:off x="11272058" y="127922"/>
            <a:ext cx="771676" cy="512047"/>
          </a:xfrm>
          <a:prstGeom prst="rect">
            <a:avLst/>
          </a:prstGeom>
        </p:spPr>
      </p:pic>
    </p:spTree>
    <p:extLst>
      <p:ext uri="{BB962C8B-B14F-4D97-AF65-F5344CB8AC3E}">
        <p14:creationId xmlns:p14="http://schemas.microsoft.com/office/powerpoint/2010/main" val="2311906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diseño32">
    <p:spTree>
      <p:nvGrpSpPr>
        <p:cNvPr id="1" name=""/>
        <p:cNvGrpSpPr/>
        <p:nvPr/>
      </p:nvGrpSpPr>
      <p:grpSpPr>
        <a:xfrm>
          <a:off x="0" y="0"/>
          <a:ext cx="0" cy="0"/>
          <a:chOff x="0" y="0"/>
          <a:chExt cx="0" cy="0"/>
        </a:xfrm>
      </p:grpSpPr>
      <p:sp>
        <p:nvSpPr>
          <p:cNvPr id="10" name="Fechactualizacion"/>
          <p:cNvSpPr>
            <a:spLocks noGrp="1"/>
          </p:cNvSpPr>
          <p:nvPr>
            <p:ph type="body" sz="quarter" idx="16"/>
          </p:nvPr>
        </p:nvSpPr>
        <p:spPr>
          <a:xfrm>
            <a:off x="4974852" y="6622420"/>
            <a:ext cx="2381291" cy="212066"/>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65000"/>
                    <a:lumOff val="35000"/>
                  </a:schemeClr>
                </a:solidFill>
                <a:latin typeface="Arial" panose="020B0604020202020204" pitchFamily="34" charset="0"/>
                <a:cs typeface="Arial" panose="020B0604020202020204" pitchFamily="34" charset="0"/>
              </a:defRPr>
            </a:lvl1pPr>
          </a:lstStyle>
          <a:p>
            <a:pPr marL="0" lvl="0" algn="ctr"/>
            <a:endParaRPr lang="es-CO"/>
          </a:p>
        </p:txBody>
      </p:sp>
      <p:sp>
        <p:nvSpPr>
          <p:cNvPr id="11" name="Titulo"/>
          <p:cNvSpPr>
            <a:spLocks noGrp="1"/>
          </p:cNvSpPr>
          <p:nvPr>
            <p:ph type="title"/>
          </p:nvPr>
        </p:nvSpPr>
        <p:spPr>
          <a:xfrm>
            <a:off x="818707" y="61850"/>
            <a:ext cx="10068313" cy="480355"/>
          </a:xfrm>
          <a:prstGeom prst="rect">
            <a:avLst/>
          </a:prstGeom>
        </p:spPr>
        <p:txBody>
          <a:bodyPr vert="horz" lIns="91440" tIns="45720" rIns="91440" bIns="45720" rtlCol="0" anchor="ctr">
            <a:normAutofit/>
          </a:bodyPr>
          <a:lstStyle>
            <a:lvl1pPr>
              <a:defRPr lang="es-ES" sz="2400" b="1" kern="1200" dirty="0">
                <a:solidFill>
                  <a:srgbClr val="ED7200"/>
                </a:solidFill>
                <a:latin typeface="Arial" panose="020B0604020202020204" pitchFamily="34" charset="0"/>
                <a:ea typeface="+mn-ea"/>
                <a:cs typeface="Arial" panose="020B0604020202020204" pitchFamily="34" charset="0"/>
              </a:defRPr>
            </a:lvl1pPr>
          </a:lstStyle>
          <a:p>
            <a:pPr lvl="0"/>
            <a:r>
              <a:rPr lang="es-ES"/>
              <a:t>Haga clic para modificar el estilo de título del patrón</a:t>
            </a:r>
            <a:endParaRPr lang="es-CO"/>
          </a:p>
        </p:txBody>
      </p:sp>
      <p:sp>
        <p:nvSpPr>
          <p:cNvPr id="7" name="Fechafinal"/>
          <p:cNvSpPr>
            <a:spLocks noGrp="1"/>
          </p:cNvSpPr>
          <p:nvPr>
            <p:ph type="body" sz="quarter" idx="17"/>
          </p:nvPr>
        </p:nvSpPr>
        <p:spPr>
          <a:xfrm>
            <a:off x="4974852" y="6433192"/>
            <a:ext cx="2381291" cy="251158"/>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lumMod val="50000"/>
                    <a:lumOff val="50000"/>
                  </a:schemeClr>
                </a:solidFill>
                <a:latin typeface="Arial" panose="020B0604020202020204" pitchFamily="34" charset="0"/>
                <a:cs typeface="Arial" panose="020B0604020202020204" pitchFamily="34" charset="0"/>
              </a:defRPr>
            </a:lvl1pPr>
          </a:lstStyle>
          <a:p>
            <a:pPr marL="0" lvl="0" algn="ctr"/>
            <a:endParaRPr lang="es-CO"/>
          </a:p>
        </p:txBody>
      </p:sp>
      <p:sp>
        <p:nvSpPr>
          <p:cNvPr id="5" name="Inferior">
            <a:extLst>
              <a:ext uri="{FF2B5EF4-FFF2-40B4-BE49-F238E27FC236}">
                <a16:creationId xmlns:a16="http://schemas.microsoft.com/office/drawing/2014/main" id="{6DC0E270-A1E2-4A8B-B501-A9B1D62D5322}"/>
              </a:ext>
            </a:extLst>
          </p:cNvPr>
          <p:cNvSpPr>
            <a:spLocks noGrp="1"/>
          </p:cNvSpPr>
          <p:nvPr>
            <p:ph type="pic" sz="quarter" idx="19"/>
          </p:nvPr>
        </p:nvSpPr>
        <p:spPr>
          <a:xfrm>
            <a:off x="603955" y="4648134"/>
            <a:ext cx="11123084" cy="1433584"/>
          </a:xfrm>
        </p:spPr>
        <p:txBody>
          <a:bodyPr/>
          <a:lstStyle/>
          <a:p>
            <a:endParaRPr lang="es-419"/>
          </a:p>
        </p:txBody>
      </p:sp>
      <p:sp>
        <p:nvSpPr>
          <p:cNvPr id="8" name="Superior">
            <a:extLst>
              <a:ext uri="{FF2B5EF4-FFF2-40B4-BE49-F238E27FC236}">
                <a16:creationId xmlns:a16="http://schemas.microsoft.com/office/drawing/2014/main" id="{91E65F00-0873-45D3-8609-D1F21D4C2597}"/>
              </a:ext>
            </a:extLst>
          </p:cNvPr>
          <p:cNvSpPr>
            <a:spLocks noGrp="1"/>
          </p:cNvSpPr>
          <p:nvPr>
            <p:ph type="pic" sz="quarter" idx="20"/>
          </p:nvPr>
        </p:nvSpPr>
        <p:spPr>
          <a:xfrm>
            <a:off x="603955" y="614252"/>
            <a:ext cx="11123084" cy="3895148"/>
          </a:xfrm>
        </p:spPr>
        <p:txBody>
          <a:bodyPr/>
          <a:lstStyle/>
          <a:p>
            <a:endParaRPr lang="es-419"/>
          </a:p>
        </p:txBody>
      </p:sp>
      <p:pic>
        <p:nvPicPr>
          <p:cNvPr id="12" name="Imagen 11">
            <a:extLst>
              <a:ext uri="{FF2B5EF4-FFF2-40B4-BE49-F238E27FC236}">
                <a16:creationId xmlns:a16="http://schemas.microsoft.com/office/drawing/2014/main" id="{87AED80A-F025-4A6C-9F25-CA55341CED0A}"/>
              </a:ext>
            </a:extLst>
          </p:cNvPr>
          <p:cNvPicPr>
            <a:picLocks noChangeAspect="1"/>
          </p:cNvPicPr>
          <p:nvPr userDrawn="1"/>
        </p:nvPicPr>
        <p:blipFill>
          <a:blip r:embed="rId2"/>
          <a:stretch>
            <a:fillRect/>
          </a:stretch>
        </p:blipFill>
        <p:spPr>
          <a:xfrm>
            <a:off x="0" y="6645437"/>
            <a:ext cx="2486025" cy="228600"/>
          </a:xfrm>
          <a:prstGeom prst="rect">
            <a:avLst/>
          </a:prstGeom>
        </p:spPr>
      </p:pic>
      <p:pic>
        <p:nvPicPr>
          <p:cNvPr id="13" name="Imagen 12">
            <a:extLst>
              <a:ext uri="{FF2B5EF4-FFF2-40B4-BE49-F238E27FC236}">
                <a16:creationId xmlns:a16="http://schemas.microsoft.com/office/drawing/2014/main" id="{AF188D7C-5E10-4010-9C32-69C45B62EB3E}"/>
              </a:ext>
            </a:extLst>
          </p:cNvPr>
          <p:cNvPicPr>
            <a:picLocks noChangeAspect="1"/>
          </p:cNvPicPr>
          <p:nvPr userDrawn="1"/>
        </p:nvPicPr>
        <p:blipFill>
          <a:blip r:embed="rId3"/>
          <a:stretch>
            <a:fillRect/>
          </a:stretch>
        </p:blipFill>
        <p:spPr>
          <a:xfrm>
            <a:off x="11272058" y="127922"/>
            <a:ext cx="771676" cy="512047"/>
          </a:xfrm>
          <a:prstGeom prst="rect">
            <a:avLst/>
          </a:prstGeom>
        </p:spPr>
      </p:pic>
      <p:sp>
        <p:nvSpPr>
          <p:cNvPr id="14" name="descripcion">
            <a:extLst>
              <a:ext uri="{FF2B5EF4-FFF2-40B4-BE49-F238E27FC236}">
                <a16:creationId xmlns:a16="http://schemas.microsoft.com/office/drawing/2014/main" id="{BDE845D2-F0BE-45CD-8514-95E2D13270F3}"/>
              </a:ext>
            </a:extLst>
          </p:cNvPr>
          <p:cNvSpPr>
            <a:spLocks noGrp="1"/>
          </p:cNvSpPr>
          <p:nvPr>
            <p:ph type="body" sz="quarter" idx="18"/>
          </p:nvPr>
        </p:nvSpPr>
        <p:spPr>
          <a:xfrm>
            <a:off x="804419" y="6070877"/>
            <a:ext cx="10565452" cy="362315"/>
          </a:xfrm>
        </p:spPr>
        <p:txBody>
          <a:bodyPr>
            <a:noAutofit/>
          </a:bodyPr>
          <a:lstStyle>
            <a:lvl1pPr marL="0" indent="0" algn="just">
              <a:buNone/>
              <a:defRPr sz="1050">
                <a:solidFill>
                  <a:schemeClr val="tx1"/>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sz="1050"/>
          </a:p>
          <a:p>
            <a:pPr lvl="0"/>
            <a:endParaRPr lang="es-CO" sz="1100"/>
          </a:p>
        </p:txBody>
      </p:sp>
    </p:spTree>
    <p:extLst>
      <p:ext uri="{BB962C8B-B14F-4D97-AF65-F5344CB8AC3E}">
        <p14:creationId xmlns:p14="http://schemas.microsoft.com/office/powerpoint/2010/main" val="2207256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D9B1D30-F73E-4D42-B0D0-3928CF7375C6}"/>
              </a:ext>
            </a:extLst>
          </p:cNvPr>
          <p:cNvSpPr>
            <a:spLocks noGrp="1"/>
          </p:cNvSpPr>
          <p:nvPr>
            <p:ph idx="1" hasCustomPrompt="1"/>
          </p:nvPr>
        </p:nvSpPr>
        <p:spPr>
          <a:xfrm>
            <a:off x="620889" y="2823519"/>
            <a:ext cx="6141155" cy="3591138"/>
          </a:xfrm>
          <a:prstGeom prst="rect">
            <a:avLst/>
          </a:prstGeom>
          <a:noFill/>
        </p:spPr>
        <p:txBody>
          <a:bodyPr vert="horz" lIns="91440" tIns="45720" rIns="91440" bIns="45720" rtlCol="0">
            <a:normAutofit/>
          </a:bodyPr>
          <a:lstStyle>
            <a:lvl1pPr algn="just">
              <a:defRPr sz="1600">
                <a:solidFill>
                  <a:schemeClr val="tx1"/>
                </a:solidFill>
                <a:latin typeface="Nunito" panose="00000500000000000000" pitchFamily="2" charset="0"/>
              </a:defRPr>
            </a:lvl1pPr>
            <a:lvl2pPr>
              <a:defRPr>
                <a:solidFill>
                  <a:srgbClr val="45199E"/>
                </a:solidFill>
              </a:defRPr>
            </a:lvl2pPr>
            <a:lvl3pPr>
              <a:defRPr>
                <a:solidFill>
                  <a:srgbClr val="45199E"/>
                </a:solidFill>
              </a:defRPr>
            </a:lvl3pPr>
            <a:lvl4pPr>
              <a:defRPr>
                <a:solidFill>
                  <a:srgbClr val="45199E"/>
                </a:solidFill>
              </a:defRPr>
            </a:lvl4pPr>
            <a:lvl5pPr>
              <a:defRPr>
                <a:solidFill>
                  <a:srgbClr val="45199E"/>
                </a:solidFill>
              </a:defRPr>
            </a:lvl5pPr>
          </a:lstStyle>
          <a:p>
            <a:r>
              <a:rPr lang="en-US" err="1"/>
              <a:t>Cuerpo</a:t>
            </a:r>
            <a:r>
              <a:rPr lang="en-US"/>
              <a:t> de </a:t>
            </a:r>
            <a:r>
              <a:rPr lang="en-US" err="1"/>
              <a:t>texto</a:t>
            </a:r>
            <a:r>
              <a:rPr lang="en-US"/>
              <a:t>. </a:t>
            </a:r>
            <a:r>
              <a:rPr lang="it-IT" sz="1600" err="1"/>
              <a:t>Lorem</a:t>
            </a:r>
            <a:r>
              <a:rPr lang="it-IT" sz="1600"/>
              <a:t> </a:t>
            </a:r>
            <a:r>
              <a:rPr lang="it-IT" sz="1600" err="1"/>
              <a:t>ipsum</a:t>
            </a:r>
            <a:r>
              <a:rPr lang="it-IT" sz="1600"/>
              <a:t> </a:t>
            </a:r>
            <a:r>
              <a:rPr lang="it-IT" sz="1600" err="1"/>
              <a:t>dolor</a:t>
            </a:r>
            <a:r>
              <a:rPr lang="it-IT" sz="1600"/>
              <a:t> </a:t>
            </a:r>
            <a:r>
              <a:rPr lang="it-IT" sz="1600" err="1"/>
              <a:t>sit</a:t>
            </a:r>
            <a:r>
              <a:rPr lang="it-IT" sz="1600"/>
              <a:t> </a:t>
            </a:r>
            <a:r>
              <a:rPr lang="it-IT" sz="1600" err="1"/>
              <a:t>amet</a:t>
            </a:r>
            <a:r>
              <a:rPr lang="it-IT" sz="1600"/>
              <a:t>, </a:t>
            </a:r>
            <a:r>
              <a:rPr lang="it-IT" sz="1600" err="1"/>
              <a:t>consectetur</a:t>
            </a:r>
            <a:r>
              <a:rPr lang="it-IT" sz="1600"/>
              <a:t> </a:t>
            </a:r>
            <a:r>
              <a:rPr lang="it-IT" sz="1600" err="1"/>
              <a:t>adipiscing</a:t>
            </a:r>
            <a:r>
              <a:rPr lang="it-IT" sz="1600"/>
              <a:t> </a:t>
            </a:r>
            <a:r>
              <a:rPr lang="it-IT" sz="1600" err="1"/>
              <a:t>elit</a:t>
            </a:r>
            <a:r>
              <a:rPr lang="it-IT" sz="1600"/>
              <a:t>. </a:t>
            </a:r>
            <a:r>
              <a:rPr lang="it-IT" sz="1600" err="1"/>
              <a:t>Praesent</a:t>
            </a:r>
            <a:r>
              <a:rPr lang="it-IT" sz="1600"/>
              <a:t> </a:t>
            </a:r>
            <a:r>
              <a:rPr lang="it-IT" sz="1600" err="1"/>
              <a:t>eget</a:t>
            </a:r>
            <a:r>
              <a:rPr lang="it-IT" sz="1600"/>
              <a:t> </a:t>
            </a:r>
            <a:r>
              <a:rPr lang="it-IT" sz="1600" err="1"/>
              <a:t>pellentesque</a:t>
            </a:r>
            <a:r>
              <a:rPr lang="it-IT" sz="1600"/>
              <a:t> </a:t>
            </a:r>
            <a:r>
              <a:rPr lang="it-IT" sz="1600" err="1"/>
              <a:t>lacus</a:t>
            </a:r>
            <a:r>
              <a:rPr lang="it-IT" sz="1600"/>
              <a:t>. </a:t>
            </a:r>
            <a:r>
              <a:rPr lang="it-IT" sz="1600" err="1"/>
              <a:t>Aliquam</a:t>
            </a:r>
            <a:r>
              <a:rPr lang="it-IT" sz="1600"/>
              <a:t> </a:t>
            </a:r>
            <a:r>
              <a:rPr lang="it-IT" sz="1600" err="1"/>
              <a:t>erat</a:t>
            </a:r>
            <a:r>
              <a:rPr lang="it-IT" sz="1600"/>
              <a:t> </a:t>
            </a:r>
            <a:r>
              <a:rPr lang="it-IT" sz="1600" err="1"/>
              <a:t>volutpat</a:t>
            </a:r>
            <a:r>
              <a:rPr lang="it-IT" sz="1600"/>
              <a:t>. </a:t>
            </a:r>
            <a:r>
              <a:rPr lang="it-IT" sz="1600" err="1"/>
              <a:t>Aliquam</a:t>
            </a:r>
            <a:r>
              <a:rPr lang="it-IT" sz="1600"/>
              <a:t> </a:t>
            </a:r>
            <a:r>
              <a:rPr lang="it-IT" sz="1600" err="1"/>
              <a:t>rhoncus</a:t>
            </a:r>
            <a:r>
              <a:rPr lang="it-IT" sz="1600"/>
              <a:t> </a:t>
            </a:r>
            <a:r>
              <a:rPr lang="it-IT" sz="1600" err="1"/>
              <a:t>lorem</a:t>
            </a:r>
            <a:r>
              <a:rPr lang="it-IT" sz="1600"/>
              <a:t> </a:t>
            </a:r>
            <a:r>
              <a:rPr lang="it-IT" sz="1600" err="1"/>
              <a:t>maximus</a:t>
            </a:r>
            <a:r>
              <a:rPr lang="it-IT" sz="1600"/>
              <a:t> </a:t>
            </a:r>
            <a:r>
              <a:rPr lang="it-IT" sz="1600" err="1"/>
              <a:t>turpis</a:t>
            </a:r>
            <a:r>
              <a:rPr lang="it-IT" sz="1600"/>
              <a:t> </a:t>
            </a:r>
            <a:r>
              <a:rPr lang="it-IT" sz="1600" err="1"/>
              <a:t>pharetra</a:t>
            </a:r>
            <a:r>
              <a:rPr lang="it-IT" sz="1600"/>
              <a:t>, </a:t>
            </a:r>
            <a:r>
              <a:rPr lang="it-IT" sz="1600" err="1"/>
              <a:t>sed</a:t>
            </a:r>
            <a:r>
              <a:rPr lang="it-IT" sz="1600"/>
              <a:t> </a:t>
            </a:r>
            <a:r>
              <a:rPr lang="it-IT" sz="1600" err="1"/>
              <a:t>elementum</a:t>
            </a:r>
            <a:r>
              <a:rPr lang="it-IT" sz="1600"/>
              <a:t> </a:t>
            </a:r>
            <a:r>
              <a:rPr lang="it-IT" sz="1600" err="1"/>
              <a:t>dui</a:t>
            </a:r>
            <a:r>
              <a:rPr lang="it-IT" sz="1600"/>
              <a:t> </a:t>
            </a:r>
            <a:r>
              <a:rPr lang="it-IT" sz="1600" err="1"/>
              <a:t>rutrum</a:t>
            </a:r>
            <a:r>
              <a:rPr lang="it-IT" sz="1600"/>
              <a:t>. Cras </a:t>
            </a:r>
            <a:r>
              <a:rPr lang="it-IT" sz="1600" err="1"/>
              <a:t>at</a:t>
            </a:r>
            <a:r>
              <a:rPr lang="it-IT" sz="1600"/>
              <a:t> </a:t>
            </a:r>
            <a:r>
              <a:rPr lang="it-IT" sz="1600" err="1"/>
              <a:t>blandit</a:t>
            </a:r>
            <a:r>
              <a:rPr lang="it-IT" sz="1600"/>
              <a:t> </a:t>
            </a:r>
            <a:r>
              <a:rPr lang="it-IT" sz="1600" err="1"/>
              <a:t>erat</a:t>
            </a:r>
            <a:r>
              <a:rPr lang="it-IT" sz="1600"/>
              <a:t>. </a:t>
            </a:r>
            <a:r>
              <a:rPr lang="it-IT" sz="1600" err="1"/>
              <a:t>Maecenas</a:t>
            </a:r>
            <a:r>
              <a:rPr lang="it-IT" sz="1600"/>
              <a:t> </a:t>
            </a:r>
            <a:r>
              <a:rPr lang="it-IT" sz="1600" err="1"/>
              <a:t>pretium</a:t>
            </a:r>
            <a:r>
              <a:rPr lang="it-IT" sz="1600"/>
              <a:t> </a:t>
            </a:r>
            <a:r>
              <a:rPr lang="it-IT" sz="1600" err="1"/>
              <a:t>lacus</a:t>
            </a:r>
            <a:r>
              <a:rPr lang="it-IT" sz="1600"/>
              <a:t> </a:t>
            </a:r>
            <a:r>
              <a:rPr lang="it-IT" sz="1600" err="1"/>
              <a:t>quis</a:t>
            </a:r>
            <a:r>
              <a:rPr lang="it-IT" sz="1600"/>
              <a:t> </a:t>
            </a:r>
            <a:r>
              <a:rPr lang="it-IT" sz="1600" err="1"/>
              <a:t>sem</a:t>
            </a:r>
            <a:r>
              <a:rPr lang="it-IT" sz="1600"/>
              <a:t> </a:t>
            </a:r>
            <a:r>
              <a:rPr lang="it-IT" sz="1600" err="1"/>
              <a:t>egestas</a:t>
            </a:r>
            <a:r>
              <a:rPr lang="it-IT" sz="1600"/>
              <a:t>, </a:t>
            </a:r>
            <a:r>
              <a:rPr lang="it-IT" sz="1600" err="1"/>
              <a:t>sit</a:t>
            </a:r>
            <a:r>
              <a:rPr lang="it-IT" sz="1600"/>
              <a:t> </a:t>
            </a:r>
            <a:r>
              <a:rPr lang="it-IT" sz="1600" err="1"/>
              <a:t>amet</a:t>
            </a:r>
            <a:r>
              <a:rPr lang="it-IT" sz="1600"/>
              <a:t> </a:t>
            </a:r>
            <a:r>
              <a:rPr lang="it-IT" sz="1600" err="1"/>
              <a:t>mollis</a:t>
            </a:r>
            <a:r>
              <a:rPr lang="it-IT" sz="1600"/>
              <a:t> ante </a:t>
            </a:r>
            <a:r>
              <a:rPr lang="it-IT" sz="1600" err="1"/>
              <a:t>sagittis</a:t>
            </a:r>
            <a:r>
              <a:rPr lang="it-IT" sz="1600"/>
              <a:t>. </a:t>
            </a:r>
            <a:r>
              <a:rPr lang="it-IT" sz="1600" err="1"/>
              <a:t>Nam</a:t>
            </a:r>
            <a:r>
              <a:rPr lang="it-IT" sz="1600"/>
              <a:t> id </a:t>
            </a:r>
            <a:r>
              <a:rPr lang="it-IT" sz="1600" err="1"/>
              <a:t>nisi</a:t>
            </a:r>
            <a:r>
              <a:rPr lang="it-IT" sz="1600"/>
              <a:t> </a:t>
            </a:r>
            <a:r>
              <a:rPr lang="it-IT" sz="1600" err="1"/>
              <a:t>dignissim</a:t>
            </a:r>
            <a:r>
              <a:rPr lang="it-IT" sz="1600"/>
              <a:t>, </a:t>
            </a:r>
            <a:r>
              <a:rPr lang="it-IT" sz="1600" err="1"/>
              <a:t>tristique</a:t>
            </a:r>
            <a:r>
              <a:rPr lang="it-IT" sz="1600"/>
              <a:t> est et, </a:t>
            </a:r>
            <a:r>
              <a:rPr lang="it-IT" sz="1600" err="1"/>
              <a:t>fermentum</a:t>
            </a:r>
            <a:r>
              <a:rPr lang="it-IT" sz="1600"/>
              <a:t> </a:t>
            </a:r>
            <a:r>
              <a:rPr lang="it-IT" sz="1600" err="1"/>
              <a:t>sem</a:t>
            </a:r>
            <a:r>
              <a:rPr lang="it-IT" sz="1600"/>
              <a:t>. Morbi in </a:t>
            </a:r>
            <a:r>
              <a:rPr lang="it-IT" sz="1600" err="1"/>
              <a:t>mauris</a:t>
            </a:r>
            <a:r>
              <a:rPr lang="it-IT" sz="1600"/>
              <a:t> </a:t>
            </a:r>
            <a:r>
              <a:rPr lang="it-IT" sz="1600" err="1"/>
              <a:t>lectus</a:t>
            </a:r>
            <a:r>
              <a:rPr lang="it-IT" sz="1600"/>
              <a:t>. </a:t>
            </a:r>
            <a:r>
              <a:rPr lang="it-IT" sz="1600" err="1"/>
              <a:t>Fusce</a:t>
            </a:r>
            <a:r>
              <a:rPr lang="it-IT" sz="1600"/>
              <a:t> </a:t>
            </a:r>
            <a:r>
              <a:rPr lang="it-IT" sz="1600" err="1"/>
              <a:t>at</a:t>
            </a:r>
            <a:r>
              <a:rPr lang="it-IT" sz="1600"/>
              <a:t> </a:t>
            </a:r>
            <a:r>
              <a:rPr lang="it-IT" sz="1600" err="1"/>
              <a:t>facilisis</a:t>
            </a:r>
            <a:r>
              <a:rPr lang="it-IT" sz="1600"/>
              <a:t> </a:t>
            </a:r>
            <a:r>
              <a:rPr lang="it-IT" sz="1600" err="1"/>
              <a:t>tortor</a:t>
            </a:r>
            <a:r>
              <a:rPr lang="it-IT" sz="1600"/>
              <a:t>.</a:t>
            </a:r>
          </a:p>
          <a:p>
            <a:endParaRPr lang="it-IT" sz="1600"/>
          </a:p>
          <a:p>
            <a:r>
              <a:rPr lang="it-IT" sz="1600"/>
              <a:t> </a:t>
            </a:r>
            <a:r>
              <a:rPr lang="it-IT" sz="1600" err="1"/>
              <a:t>Etiam</a:t>
            </a:r>
            <a:r>
              <a:rPr lang="it-IT" sz="1600"/>
              <a:t> </a:t>
            </a:r>
            <a:r>
              <a:rPr lang="it-IT" sz="1600" err="1"/>
              <a:t>pharetra</a:t>
            </a:r>
            <a:r>
              <a:rPr lang="it-IT" sz="1600"/>
              <a:t> </a:t>
            </a:r>
            <a:r>
              <a:rPr lang="it-IT" sz="1600" err="1"/>
              <a:t>aliquet</a:t>
            </a:r>
            <a:r>
              <a:rPr lang="it-IT" sz="1600"/>
              <a:t> </a:t>
            </a:r>
            <a:r>
              <a:rPr lang="it-IT" sz="1600" err="1"/>
              <a:t>dictum</a:t>
            </a:r>
            <a:r>
              <a:rPr lang="it-IT" sz="1600"/>
              <a:t>. In </a:t>
            </a:r>
            <a:r>
              <a:rPr lang="it-IT" sz="1600" err="1"/>
              <a:t>hac</a:t>
            </a:r>
            <a:r>
              <a:rPr lang="it-IT" sz="1600"/>
              <a:t> </a:t>
            </a:r>
            <a:r>
              <a:rPr lang="it-IT" sz="1600" err="1"/>
              <a:t>habitasse</a:t>
            </a:r>
            <a:r>
              <a:rPr lang="it-IT" sz="1600"/>
              <a:t> platea </a:t>
            </a:r>
            <a:r>
              <a:rPr lang="it-IT" sz="1600" err="1"/>
              <a:t>dictumst</a:t>
            </a:r>
            <a:r>
              <a:rPr lang="it-IT" sz="1600"/>
              <a:t>. </a:t>
            </a:r>
            <a:r>
              <a:rPr lang="it-IT" sz="1600" err="1"/>
              <a:t>Quisque</a:t>
            </a:r>
            <a:r>
              <a:rPr lang="it-IT" sz="1600"/>
              <a:t> </a:t>
            </a:r>
            <a:r>
              <a:rPr lang="it-IT" sz="1600" err="1"/>
              <a:t>sem</a:t>
            </a:r>
            <a:r>
              <a:rPr lang="it-IT" sz="1600"/>
              <a:t> </a:t>
            </a:r>
            <a:r>
              <a:rPr lang="it-IT" sz="1600" err="1"/>
              <a:t>tortor</a:t>
            </a:r>
            <a:r>
              <a:rPr lang="it-IT" sz="1600"/>
              <a:t>, </a:t>
            </a:r>
            <a:r>
              <a:rPr lang="it-IT" sz="1600" err="1"/>
              <a:t>malesuada</a:t>
            </a:r>
            <a:r>
              <a:rPr lang="it-IT" sz="1600"/>
              <a:t> </a:t>
            </a:r>
            <a:r>
              <a:rPr lang="it-IT" sz="1600" err="1"/>
              <a:t>eu</a:t>
            </a:r>
            <a:r>
              <a:rPr lang="it-IT" sz="1600"/>
              <a:t> cursus </a:t>
            </a:r>
            <a:r>
              <a:rPr lang="it-IT" sz="1600" err="1"/>
              <a:t>nec</a:t>
            </a:r>
            <a:r>
              <a:rPr lang="it-IT" sz="1600"/>
              <a:t>, </a:t>
            </a:r>
            <a:r>
              <a:rPr lang="it-IT" sz="1600" err="1"/>
              <a:t>pellentesque</a:t>
            </a:r>
            <a:r>
              <a:rPr lang="it-IT" sz="1600"/>
              <a:t> </a:t>
            </a:r>
            <a:r>
              <a:rPr lang="it-IT" sz="1600" err="1"/>
              <a:t>nec</a:t>
            </a:r>
            <a:r>
              <a:rPr lang="it-IT" sz="1600"/>
              <a:t> </a:t>
            </a:r>
            <a:r>
              <a:rPr lang="it-IT" sz="1600" err="1"/>
              <a:t>erat</a:t>
            </a:r>
            <a:r>
              <a:rPr lang="it-IT" sz="1600"/>
              <a:t>. </a:t>
            </a:r>
            <a:r>
              <a:rPr lang="it-IT" sz="1600" err="1"/>
              <a:t>Suspendisse</a:t>
            </a:r>
            <a:r>
              <a:rPr lang="it-IT" sz="1600"/>
              <a:t> </a:t>
            </a:r>
            <a:r>
              <a:rPr lang="it-IT" sz="1600" err="1"/>
              <a:t>sit</a:t>
            </a:r>
            <a:r>
              <a:rPr lang="it-IT" sz="1600"/>
              <a:t> </a:t>
            </a:r>
            <a:r>
              <a:rPr lang="it-IT" sz="1600" err="1"/>
              <a:t>amet</a:t>
            </a:r>
            <a:r>
              <a:rPr lang="it-IT" sz="1600"/>
              <a:t> viverra </a:t>
            </a:r>
            <a:r>
              <a:rPr lang="it-IT" sz="1600" err="1"/>
              <a:t>metus</a:t>
            </a:r>
            <a:r>
              <a:rPr lang="it-IT" sz="1600"/>
              <a:t>, </a:t>
            </a:r>
            <a:r>
              <a:rPr lang="it-IT" sz="1600" err="1"/>
              <a:t>eget</a:t>
            </a:r>
            <a:r>
              <a:rPr lang="it-IT" sz="1600"/>
              <a:t> </a:t>
            </a:r>
            <a:r>
              <a:rPr lang="it-IT" sz="1600" err="1"/>
              <a:t>rhoncus</a:t>
            </a:r>
            <a:r>
              <a:rPr lang="it-IT" sz="1600"/>
              <a:t> eros.</a:t>
            </a:r>
            <a:endParaRPr lang="es-ES" sz="1600"/>
          </a:p>
          <a:p>
            <a:pPr lvl="0"/>
            <a:endParaRPr lang="en-US"/>
          </a:p>
        </p:txBody>
      </p:sp>
      <p:sp>
        <p:nvSpPr>
          <p:cNvPr id="5" name="Footer Placeholder 4">
            <a:extLst>
              <a:ext uri="{FF2B5EF4-FFF2-40B4-BE49-F238E27FC236}">
                <a16:creationId xmlns:a16="http://schemas.microsoft.com/office/drawing/2014/main" id="{04A81D15-21AF-7B44-BC10-E26705DF0EEB}"/>
              </a:ext>
            </a:extLst>
          </p:cNvPr>
          <p:cNvSpPr>
            <a:spLocks noGrp="1"/>
          </p:cNvSpPr>
          <p:nvPr>
            <p:ph type="ftr" sz="quarter" idx="3"/>
          </p:nvPr>
        </p:nvSpPr>
        <p:spPr>
          <a:xfrm>
            <a:off x="6233160" y="527050"/>
            <a:ext cx="4114800" cy="365125"/>
          </a:xfrm>
          <a:prstGeom prst="rect">
            <a:avLst/>
          </a:prstGeom>
        </p:spPr>
        <p:txBody>
          <a:bodyPr vert="horz" lIns="91440" tIns="45720" rIns="91440" bIns="45720" rtlCol="0" anchor="ctr"/>
          <a:lstStyle>
            <a:lvl1pPr algn="ctr">
              <a:defRPr sz="1200">
                <a:solidFill>
                  <a:srgbClr val="45199E"/>
                </a:solidFill>
                <a:latin typeface="Nunito" panose="00000500000000000000" pitchFamily="2" charset="0"/>
              </a:defRPr>
            </a:lvl1pPr>
          </a:lstStyle>
          <a:p>
            <a:pPr marL="12700">
              <a:spcBef>
                <a:spcPts val="95"/>
              </a:spcBef>
            </a:pPr>
            <a:r>
              <a:rPr lang="en-US" sz="1100" b="1" spc="40">
                <a:cs typeface="Arial"/>
              </a:rPr>
              <a:t>Título ppt</a:t>
            </a:r>
            <a:endParaRPr lang="en-US">
              <a:cs typeface="Calibri"/>
            </a:endParaRPr>
          </a:p>
        </p:txBody>
      </p:sp>
      <p:sp>
        <p:nvSpPr>
          <p:cNvPr id="6" name="Title Placeholder 1">
            <a:extLst>
              <a:ext uri="{FF2B5EF4-FFF2-40B4-BE49-F238E27FC236}">
                <a16:creationId xmlns:a16="http://schemas.microsoft.com/office/drawing/2014/main" id="{56DADE2A-A5F6-694D-A6D1-7A3B9AA08376}"/>
              </a:ext>
            </a:extLst>
          </p:cNvPr>
          <p:cNvSpPr>
            <a:spLocks noGrp="1"/>
          </p:cNvSpPr>
          <p:nvPr>
            <p:ph type="title" hasCustomPrompt="1"/>
          </p:nvPr>
        </p:nvSpPr>
        <p:spPr>
          <a:xfrm>
            <a:off x="620889" y="1140178"/>
            <a:ext cx="6141155" cy="854956"/>
          </a:xfrm>
          <a:prstGeom prst="rect">
            <a:avLst/>
          </a:prstGeom>
        </p:spPr>
        <p:txBody>
          <a:bodyPr vert="horz" lIns="91440" tIns="45720" rIns="91440" bIns="45720" rtlCol="0" anchor="ctr">
            <a:noAutofit/>
          </a:bodyPr>
          <a:lstStyle>
            <a:lvl1pPr>
              <a:defRPr sz="2800" b="1">
                <a:solidFill>
                  <a:srgbClr val="F86D26"/>
                </a:solidFill>
                <a:latin typeface="Nunito" panose="00000500000000000000" pitchFamily="2" charset="0"/>
              </a:defRPr>
            </a:lvl1pPr>
          </a:lstStyle>
          <a:p>
            <a:r>
              <a:rPr lang="en-US" err="1"/>
              <a:t>Escriba</a:t>
            </a:r>
            <a:r>
              <a:rPr lang="en-US"/>
              <a:t> </a:t>
            </a:r>
            <a:r>
              <a:rPr lang="en-US" err="1"/>
              <a:t>aquí</a:t>
            </a:r>
            <a:r>
              <a:rPr lang="en-US"/>
              <a:t> el </a:t>
            </a:r>
            <a:r>
              <a:rPr lang="en-US" err="1"/>
              <a:t>título</a:t>
            </a:r>
            <a:br>
              <a:rPr lang="en-US"/>
            </a:br>
            <a:r>
              <a:rPr lang="en-US" err="1"/>
              <a:t>requerido</a:t>
            </a:r>
            <a:endParaRPr lang="en-US"/>
          </a:p>
        </p:txBody>
      </p:sp>
      <p:sp>
        <p:nvSpPr>
          <p:cNvPr id="13" name="Text Placeholder 2">
            <a:extLst>
              <a:ext uri="{FF2B5EF4-FFF2-40B4-BE49-F238E27FC236}">
                <a16:creationId xmlns:a16="http://schemas.microsoft.com/office/drawing/2014/main" id="{92B98904-2FEC-1C4B-9273-31AFDAEF8E73}"/>
              </a:ext>
            </a:extLst>
          </p:cNvPr>
          <p:cNvSpPr>
            <a:spLocks noGrp="1"/>
          </p:cNvSpPr>
          <p:nvPr>
            <p:ph idx="10" hasCustomPrompt="1"/>
          </p:nvPr>
        </p:nvSpPr>
        <p:spPr>
          <a:xfrm>
            <a:off x="612422" y="2143086"/>
            <a:ext cx="6149622" cy="522464"/>
          </a:xfrm>
          <a:prstGeom prst="rect">
            <a:avLst/>
          </a:prstGeom>
        </p:spPr>
        <p:txBody>
          <a:bodyPr vert="horz" lIns="91440" tIns="45720" rIns="91440" bIns="45720" rtlCol="0">
            <a:normAutofit/>
          </a:bodyPr>
          <a:lstStyle>
            <a:lvl1pPr marL="0" indent="0">
              <a:buNone/>
              <a:defRPr sz="2800" b="1">
                <a:solidFill>
                  <a:srgbClr val="45199E"/>
                </a:solidFill>
                <a:latin typeface="Nunito" panose="00000500000000000000" pitchFamily="2" charset="0"/>
              </a:defRPr>
            </a:lvl1pPr>
          </a:lstStyle>
          <a:p>
            <a:pPr lvl="0"/>
            <a:r>
              <a:rPr lang="en-US" err="1"/>
              <a:t>Escriba</a:t>
            </a:r>
            <a:r>
              <a:rPr lang="en-US"/>
              <a:t> </a:t>
            </a:r>
            <a:r>
              <a:rPr lang="en-US" err="1"/>
              <a:t>aquí</a:t>
            </a:r>
            <a:r>
              <a:rPr lang="en-US"/>
              <a:t> el </a:t>
            </a:r>
            <a:r>
              <a:rPr lang="en-US" err="1"/>
              <a:t>subtítulo</a:t>
            </a:r>
            <a:endParaRPr lang="en-US"/>
          </a:p>
        </p:txBody>
      </p:sp>
      <p:sp>
        <p:nvSpPr>
          <p:cNvPr id="8" name="CuadroTexto 7">
            <a:extLst>
              <a:ext uri="{FF2B5EF4-FFF2-40B4-BE49-F238E27FC236}">
                <a16:creationId xmlns:a16="http://schemas.microsoft.com/office/drawing/2014/main" id="{FA233F81-DD62-46AB-A4B2-67B3A85496B2}"/>
              </a:ext>
            </a:extLst>
          </p:cNvPr>
          <p:cNvSpPr txBox="1"/>
          <p:nvPr userDrawn="1"/>
        </p:nvSpPr>
        <p:spPr>
          <a:xfrm>
            <a:off x="5327818" y="6456400"/>
            <a:ext cx="1055077" cy="369332"/>
          </a:xfrm>
          <a:prstGeom prst="rect">
            <a:avLst/>
          </a:prstGeom>
          <a:noFill/>
        </p:spPr>
        <p:txBody>
          <a:bodyPr wrap="square" rtlCol="0">
            <a:spAutoFit/>
          </a:bodyPr>
          <a:lstStyle/>
          <a:p>
            <a:r>
              <a:rPr lang="es-CO">
                <a:solidFill>
                  <a:schemeClr val="bg1"/>
                </a:solidFill>
              </a:rPr>
              <a:t>Pública</a:t>
            </a:r>
          </a:p>
        </p:txBody>
      </p:sp>
      <p:pic>
        <p:nvPicPr>
          <p:cNvPr id="7" name="Imagen 6">
            <a:extLst>
              <a:ext uri="{FF2B5EF4-FFF2-40B4-BE49-F238E27FC236}">
                <a16:creationId xmlns:a16="http://schemas.microsoft.com/office/drawing/2014/main" id="{D4F3EF08-BE77-4BB4-9057-A5D6953AE6A0}"/>
              </a:ext>
            </a:extLst>
          </p:cNvPr>
          <p:cNvPicPr>
            <a:picLocks noChangeAspect="1"/>
          </p:cNvPicPr>
          <p:nvPr userDrawn="1"/>
        </p:nvPicPr>
        <p:blipFill>
          <a:blip r:embed="rId3"/>
          <a:stretch>
            <a:fillRect/>
          </a:stretch>
        </p:blipFill>
        <p:spPr>
          <a:xfrm>
            <a:off x="10426237" y="235857"/>
            <a:ext cx="1542243" cy="1023357"/>
          </a:xfrm>
          <a:prstGeom prst="rect">
            <a:avLst/>
          </a:prstGeom>
        </p:spPr>
      </p:pic>
    </p:spTree>
    <p:extLst>
      <p:ext uri="{BB962C8B-B14F-4D97-AF65-F5344CB8AC3E}">
        <p14:creationId xmlns:p14="http://schemas.microsoft.com/office/powerpoint/2010/main" val="156004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acion1">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a:xfrm>
            <a:off x="73623" y="6669820"/>
            <a:ext cx="3131389" cy="193278"/>
          </a:xfrm>
          <a:prstGeom prst="rect">
            <a:avLst/>
          </a:prstGeom>
        </p:spPr>
        <p:txBody>
          <a:bodyPr/>
          <a:lstStyle/>
          <a:p>
            <a:r>
              <a:rPr lang="es-CO"/>
              <a:t>Todos los derechos reservados para </a:t>
            </a:r>
            <a:r>
              <a:rPr lang="es-CO" err="1"/>
              <a:t>XM</a:t>
            </a:r>
            <a:r>
              <a:rPr lang="es-CO"/>
              <a:t> </a:t>
            </a:r>
            <a:r>
              <a:rPr lang="es-CO" err="1"/>
              <a:t>S.A.E.S.P</a:t>
            </a:r>
            <a:r>
              <a:rPr lang="es-CO"/>
              <a:t>.</a:t>
            </a:r>
          </a:p>
          <a:p>
            <a:endParaRPr lang="es-CO"/>
          </a:p>
        </p:txBody>
      </p:sp>
      <p:sp>
        <p:nvSpPr>
          <p:cNvPr id="9" name="Marcador de contenido 8"/>
          <p:cNvSpPr>
            <a:spLocks noGrp="1"/>
          </p:cNvSpPr>
          <p:nvPr>
            <p:ph sz="quarter" idx="11"/>
          </p:nvPr>
        </p:nvSpPr>
        <p:spPr>
          <a:xfrm>
            <a:off x="31115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contenido 8"/>
          <p:cNvSpPr>
            <a:spLocks noGrp="1"/>
          </p:cNvSpPr>
          <p:nvPr>
            <p:ph sz="quarter" idx="12"/>
          </p:nvPr>
        </p:nvSpPr>
        <p:spPr>
          <a:xfrm>
            <a:off x="6096000" y="1846263"/>
            <a:ext cx="5787725" cy="4451020"/>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2"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25190"/>
            <a:ext cx="2248045" cy="274637"/>
          </a:xfrm>
        </p:spPr>
        <p:txBody>
          <a:bodyPr vert="horz" lIns="91440" tIns="45720" rIns="91440" bIns="45720" rtlCol="0" anchor="ctr">
            <a:normAutofit/>
          </a:bodyPr>
          <a:lstStyle>
            <a:lvl1pPr marL="0" indent="0" algn="ctr">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Tree>
    <p:extLst>
      <p:ext uri="{BB962C8B-B14F-4D97-AF65-F5344CB8AC3E}">
        <p14:creationId xmlns:p14="http://schemas.microsoft.com/office/powerpoint/2010/main" val="7886299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ntenido1x1">
    <p:spTree>
      <p:nvGrpSpPr>
        <p:cNvPr id="1" name=""/>
        <p:cNvGrpSpPr/>
        <p:nvPr/>
      </p:nvGrpSpPr>
      <p:grpSpPr>
        <a:xfrm>
          <a:off x="0" y="0"/>
          <a:ext cx="0" cy="0"/>
          <a:chOff x="0" y="0"/>
          <a:chExt cx="0" cy="0"/>
        </a:xfrm>
      </p:grpSpPr>
      <p:sp>
        <p:nvSpPr>
          <p:cNvPr id="6" name="Marcador de pie de página 8"/>
          <p:cNvSpPr>
            <a:spLocks noGrp="1"/>
          </p:cNvSpPr>
          <p:nvPr>
            <p:ph type="ftr" sz="quarter" idx="3"/>
          </p:nvPr>
        </p:nvSpPr>
        <p:spPr>
          <a:xfrm>
            <a:off x="102205" y="6645107"/>
            <a:ext cx="3131389" cy="251949"/>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FFFEFE"/>
                </a:solidFill>
                <a:effectLst/>
                <a:uLnTx/>
                <a:uFillTx/>
                <a:latin typeface="Arial" panose="020B0604020202020204" pitchFamily="34" charset="0"/>
                <a:ea typeface="+mn-ea"/>
                <a:cs typeface="Arial" panose="020B0604020202020204" pitchFamily="34" charset="0"/>
              </a:rPr>
              <a:t>Todos los derechos reservados para </a:t>
            </a:r>
            <a:r>
              <a:rPr kumimoji="0" lang="es-CO" sz="1000" b="0" i="0" u="none" strike="noStrike" kern="1200" cap="none" spc="0" normalizeH="0" baseline="0" noProof="0" err="1">
                <a:ln>
                  <a:noFill/>
                </a:ln>
                <a:solidFill>
                  <a:srgbClr val="FFFEFE"/>
                </a:solidFill>
                <a:effectLst/>
                <a:uLnTx/>
                <a:uFillTx/>
                <a:latin typeface="Arial" panose="020B0604020202020204" pitchFamily="34" charset="0"/>
                <a:ea typeface="+mn-ea"/>
                <a:cs typeface="Arial" panose="020B0604020202020204" pitchFamily="34" charset="0"/>
              </a:rPr>
              <a:t>XM</a:t>
            </a:r>
            <a:r>
              <a:rPr kumimoji="0" lang="es-CO" sz="1000" b="0" i="0" u="none" strike="noStrike" kern="1200" cap="none" spc="0" normalizeH="0" baseline="0" noProof="0">
                <a:ln>
                  <a:noFill/>
                </a:ln>
                <a:solidFill>
                  <a:srgbClr val="FFFEFE"/>
                </a:solidFill>
                <a:effectLst/>
                <a:uLnTx/>
                <a:uFillTx/>
                <a:latin typeface="Arial" panose="020B0604020202020204" pitchFamily="34" charset="0"/>
                <a:ea typeface="+mn-ea"/>
                <a:cs typeface="Arial" panose="020B0604020202020204" pitchFamily="34" charset="0"/>
              </a:rPr>
              <a:t> </a:t>
            </a:r>
            <a:r>
              <a:rPr kumimoji="0" lang="es-CO" sz="1000" b="0" i="0" u="none" strike="noStrike" kern="1200" cap="none" spc="0" normalizeH="0" baseline="0" noProof="0" err="1">
                <a:ln>
                  <a:noFill/>
                </a:ln>
                <a:solidFill>
                  <a:srgbClr val="FFFEFE"/>
                </a:solidFill>
                <a:effectLst/>
                <a:uLnTx/>
                <a:uFillTx/>
                <a:latin typeface="Arial" panose="020B0604020202020204" pitchFamily="34" charset="0"/>
                <a:ea typeface="+mn-ea"/>
                <a:cs typeface="Arial" panose="020B0604020202020204" pitchFamily="34" charset="0"/>
              </a:rPr>
              <a:t>S.A.E.S.P</a:t>
            </a:r>
            <a:r>
              <a:rPr kumimoji="0" lang="es-CO" sz="1000" b="0" i="0" u="none" strike="noStrike" kern="1200" cap="none" spc="0" normalizeH="0" baseline="0" noProof="0">
                <a:ln>
                  <a:noFill/>
                </a:ln>
                <a:solidFill>
                  <a:srgbClr val="FFFEFE"/>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50" b="0" i="0" u="none" strike="noStrike" kern="1200" cap="none" spc="0" normalizeH="0" baseline="0" noProof="0">
              <a:ln>
                <a:noFill/>
              </a:ln>
              <a:solidFill>
                <a:srgbClr val="FFFEFE"/>
              </a:solidFill>
              <a:effectLst/>
              <a:uLnTx/>
              <a:uFillTx/>
              <a:latin typeface="Arial" panose="020B0604020202020204" pitchFamily="34" charset="0"/>
              <a:ea typeface="+mn-ea"/>
              <a:cs typeface="Arial" panose="020B0604020202020204" pitchFamily="34" charset="0"/>
            </a:endParaRPr>
          </a:p>
        </p:txBody>
      </p:sp>
      <p:sp>
        <p:nvSpPr>
          <p:cNvPr id="3" name="Marcador de contenido 2"/>
          <p:cNvSpPr>
            <a:spLocks noGrp="1"/>
          </p:cNvSpPr>
          <p:nvPr>
            <p:ph sz="quarter" idx="10"/>
          </p:nvPr>
        </p:nvSpPr>
        <p:spPr>
          <a:xfrm>
            <a:off x="311150" y="1268412"/>
            <a:ext cx="11550650" cy="4692335"/>
          </a:xfrm>
        </p:spPr>
        <p:txBody>
          <a:bodyPr vert="horz" lIns="91440" tIns="45720" rIns="91440" bIns="45720" rtlCol="0">
            <a:normAutofit/>
          </a:bodyPr>
          <a:lstStyle>
            <a:lvl1pPr>
              <a:defRPr lang="es-ES" sz="1800" smtClean="0">
                <a:latin typeface="Arial"/>
                <a:cs typeface="Arial"/>
              </a:defRPr>
            </a:lvl1pPr>
            <a:lvl2pPr>
              <a:defRPr lang="es-ES" sz="1800" smtClean="0">
                <a:latin typeface="Arial"/>
                <a:cs typeface="Arial"/>
              </a:defRPr>
            </a:lvl2pPr>
            <a:lvl3pPr>
              <a:defRPr lang="es-ES" sz="1800" smtClean="0">
                <a:latin typeface="Arial"/>
                <a:cs typeface="Arial"/>
              </a:defRPr>
            </a:lvl3pPr>
            <a:lvl4pPr>
              <a:defRPr lang="es-ES" sz="1800" smtClean="0">
                <a:latin typeface="Arial"/>
                <a:cs typeface="Arial"/>
              </a:defRPr>
            </a:lvl4pPr>
            <a:lvl5pPr>
              <a:defRPr lang="es-CO" sz="1800">
                <a:latin typeface="Arial"/>
                <a:cs typeface="Arial"/>
              </a:defRPr>
            </a:lvl5p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texto 4"/>
          <p:cNvSpPr>
            <a:spLocks noGrp="1"/>
          </p:cNvSpPr>
          <p:nvPr>
            <p:ph type="body" sz="quarter" idx="16"/>
          </p:nvPr>
        </p:nvSpPr>
        <p:spPr>
          <a:xfrm>
            <a:off x="4974852" y="6622419"/>
            <a:ext cx="2248045" cy="274637"/>
          </a:xfrm>
        </p:spPr>
        <p:txBody>
          <a:bodyPr vert="horz" lIns="91440" tIns="45720" rIns="91440" bIns="45720" rtlCol="0" anchor="ctr">
            <a:normAutofit/>
          </a:bodyPr>
          <a:lstStyle>
            <a:lvl1pPr marL="0" inden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342900" lvl="0" indent="-342900" algn="ctr"/>
            <a:endParaRPr lang="es-CO"/>
          </a:p>
        </p:txBody>
      </p:sp>
      <p:sp>
        <p:nvSpPr>
          <p:cNvPr id="11" name="Título 1"/>
          <p:cNvSpPr>
            <a:spLocks noGrp="1"/>
          </p:cNvSpPr>
          <p:nvPr>
            <p:ph type="title"/>
          </p:nvPr>
        </p:nvSpPr>
        <p:spPr>
          <a:xfrm>
            <a:off x="431321" y="283437"/>
            <a:ext cx="10161917" cy="792000"/>
          </a:xfrm>
          <a:prstGeom prst="rect">
            <a:avLst/>
          </a:prstGeom>
        </p:spPr>
        <p:txBody>
          <a:bodyPr anchor="ctr"/>
          <a:lstStyle>
            <a:lvl1pPr algn="ctr">
              <a:defRPr/>
            </a:lvl1pPr>
          </a:lstStyle>
          <a:p>
            <a:r>
              <a:rPr lang="es-ES"/>
              <a:t>Haga clic para modificar el estilo de título del patrón</a:t>
            </a:r>
            <a:endParaRPr lang="es-CO"/>
          </a:p>
        </p:txBody>
      </p:sp>
      <p:sp>
        <p:nvSpPr>
          <p:cNvPr id="7" name="Marcador fecha corte"/>
          <p:cNvSpPr>
            <a:spLocks noGrp="1"/>
          </p:cNvSpPr>
          <p:nvPr>
            <p:ph type="body" sz="quarter" idx="17"/>
          </p:nvPr>
        </p:nvSpPr>
        <p:spPr>
          <a:xfrm>
            <a:off x="4974852" y="6433191"/>
            <a:ext cx="2248045" cy="274637"/>
          </a:xfrm>
        </p:spPr>
        <p:txBody>
          <a:bodyPr vert="horz" lIns="91440" tIns="45720" rIns="91440" bIns="45720" rtlCol="0" anchor="ctr">
            <a:normAutofit/>
          </a:bodyPr>
          <a:lstStyle>
            <a:lvl1pPr marL="0" indent="0" algn="ctr">
              <a:buFont typeface="Arial" panose="020B0604020202020204" pitchFamily="34" charset="0"/>
              <a:buNone/>
              <a:defRPr lang="es-CO" sz="1000" dirty="0">
                <a:solidFill>
                  <a:schemeClr val="tx1">
                    <a:tint val="75000"/>
                  </a:schemeClr>
                </a:solidFill>
                <a:latin typeface="Arial" panose="020B0604020202020204" pitchFamily="34" charset="0"/>
                <a:cs typeface="Arial" panose="020B0604020202020204" pitchFamily="34" charset="0"/>
              </a:defRPr>
            </a:lvl1pPr>
          </a:lstStyle>
          <a:p>
            <a:pPr marL="0" lvl="0" algn="ctr"/>
            <a:endParaRPr lang="es-CO"/>
          </a:p>
        </p:txBody>
      </p:sp>
      <p:sp>
        <p:nvSpPr>
          <p:cNvPr id="4" name="Notas"/>
          <p:cNvSpPr>
            <a:spLocks noGrp="1"/>
          </p:cNvSpPr>
          <p:nvPr>
            <p:ph type="body" sz="quarter" idx="18"/>
          </p:nvPr>
        </p:nvSpPr>
        <p:spPr>
          <a:xfrm>
            <a:off x="311150" y="5961389"/>
            <a:ext cx="11550650" cy="471161"/>
          </a:xfrm>
        </p:spPr>
        <p:txBody>
          <a:bodyPr>
            <a:noAutofit/>
          </a:bodyPr>
          <a:lstStyle>
            <a:lvl1pPr marL="0" indent="0" algn="just">
              <a:buNone/>
              <a:defRPr sz="1200">
                <a:solidFill>
                  <a:schemeClr val="tx1">
                    <a:lumMod val="50000"/>
                    <a:lumOff val="50000"/>
                  </a:schemeClr>
                </a:solidFill>
              </a:defRPr>
            </a:lvl1pPr>
            <a:lvl2pPr marL="457200" indent="0" algn="just">
              <a:buNone/>
              <a:defRPr sz="1200">
                <a:solidFill>
                  <a:schemeClr val="tx1">
                    <a:lumMod val="50000"/>
                    <a:lumOff val="50000"/>
                  </a:schemeClr>
                </a:solidFill>
              </a:defRPr>
            </a:lvl2pPr>
            <a:lvl3pPr marL="914400" indent="0" algn="just">
              <a:buNone/>
              <a:defRPr sz="1200">
                <a:solidFill>
                  <a:schemeClr val="tx1">
                    <a:lumMod val="50000"/>
                    <a:lumOff val="50000"/>
                  </a:schemeClr>
                </a:solidFill>
              </a:defRPr>
            </a:lvl3pPr>
            <a:lvl4pPr marL="1371600" indent="0" algn="just">
              <a:buNone/>
              <a:defRPr sz="1200">
                <a:solidFill>
                  <a:schemeClr val="tx1">
                    <a:lumMod val="50000"/>
                    <a:lumOff val="50000"/>
                  </a:schemeClr>
                </a:solidFill>
              </a:defRPr>
            </a:lvl4pPr>
            <a:lvl5pPr marL="1828800" indent="0" algn="just">
              <a:buNone/>
              <a:defRPr sz="1200">
                <a:solidFill>
                  <a:schemeClr val="tx1">
                    <a:lumMod val="50000"/>
                    <a:lumOff val="50000"/>
                  </a:schemeClr>
                </a:solidFill>
              </a:defRPr>
            </a:lvl5pPr>
          </a:lstStyle>
          <a:p>
            <a:pPr lvl="0"/>
            <a:endParaRPr lang="es-CO"/>
          </a:p>
        </p:txBody>
      </p:sp>
    </p:spTree>
    <p:extLst>
      <p:ext uri="{BB962C8B-B14F-4D97-AF65-F5344CB8AC3E}">
        <p14:creationId xmlns:p14="http://schemas.microsoft.com/office/powerpoint/2010/main" val="31818714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rtada 1">
    <p:bg>
      <p:bgPr>
        <a:gradFill>
          <a:gsLst>
            <a:gs pos="99000">
              <a:schemeClr val="tx2">
                <a:lumMod val="75000"/>
              </a:schemeClr>
            </a:gs>
            <a:gs pos="30000">
              <a:schemeClr val="tx2"/>
            </a:gs>
          </a:gsLst>
          <a:lin ang="8100000" scaled="0"/>
        </a:gradFill>
        <a:effectLst/>
      </p:bgPr>
    </p:bg>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50182FD5-CEA5-3141-AFBC-6C84104D4BB5}"/>
              </a:ext>
            </a:extLst>
          </p:cNvPr>
          <p:cNvSpPr>
            <a:spLocks noGrp="1"/>
          </p:cNvSpPr>
          <p:nvPr>
            <p:ph type="title"/>
          </p:nvPr>
        </p:nvSpPr>
        <p:spPr>
          <a:xfrm>
            <a:off x="5336583" y="1653048"/>
            <a:ext cx="4789488"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2" name="Marcador de texto 2">
            <a:extLst>
              <a:ext uri="{FF2B5EF4-FFF2-40B4-BE49-F238E27FC236}">
                <a16:creationId xmlns:a16="http://schemas.microsoft.com/office/drawing/2014/main" id="{B3B71620-5555-A940-8190-4A728BD195A0}"/>
              </a:ext>
            </a:extLst>
          </p:cNvPr>
          <p:cNvSpPr>
            <a:spLocks noGrp="1"/>
          </p:cNvSpPr>
          <p:nvPr>
            <p:ph type="body" idx="1"/>
          </p:nvPr>
        </p:nvSpPr>
        <p:spPr>
          <a:xfrm>
            <a:off x="5336583" y="3604086"/>
            <a:ext cx="4232274" cy="901699"/>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24" name="Conector recto 23">
            <a:extLst>
              <a:ext uri="{FF2B5EF4-FFF2-40B4-BE49-F238E27FC236}">
                <a16:creationId xmlns:a16="http://schemas.microsoft.com/office/drawing/2014/main" id="{6E1C48EC-F1C8-634A-B447-E624BC4E7DAB}"/>
              </a:ext>
            </a:extLst>
          </p:cNvPr>
          <p:cNvCxnSpPr>
            <a:cxnSpLocks/>
          </p:cNvCxnSpPr>
          <p:nvPr userDrawn="1"/>
        </p:nvCxnSpPr>
        <p:spPr>
          <a:xfrm flipH="1">
            <a:off x="5336583" y="4703151"/>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6CA8C782-99FB-1B89-E50D-DB7A916EF2A4}"/>
              </a:ext>
            </a:extLst>
          </p:cNvPr>
          <p:cNvPicPr>
            <a:picLocks noChangeAspect="1"/>
          </p:cNvPicPr>
          <p:nvPr userDrawn="1"/>
        </p:nvPicPr>
        <p:blipFill>
          <a:blip r:embed="rId2"/>
          <a:srcRect/>
          <a:stretch/>
        </p:blipFill>
        <p:spPr>
          <a:xfrm>
            <a:off x="4791348" y="4251783"/>
            <a:ext cx="2866751" cy="2866751"/>
          </a:xfrm>
          <a:prstGeom prst="rect">
            <a:avLst/>
          </a:prstGeom>
        </p:spPr>
      </p:pic>
      <p:pic>
        <p:nvPicPr>
          <p:cNvPr id="8" name="Gráfico 7">
            <a:extLst>
              <a:ext uri="{FF2B5EF4-FFF2-40B4-BE49-F238E27FC236}">
                <a16:creationId xmlns:a16="http://schemas.microsoft.com/office/drawing/2014/main" id="{727FFE63-3C8B-A889-DBCD-59ECB0D828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2270" y="2564678"/>
            <a:ext cx="3882213" cy="3882213"/>
          </a:xfrm>
          <a:prstGeom prst="rect">
            <a:avLst/>
          </a:prstGeom>
        </p:spPr>
      </p:pic>
    </p:spTree>
    <p:extLst>
      <p:ext uri="{BB962C8B-B14F-4D97-AF65-F5344CB8AC3E}">
        <p14:creationId xmlns:p14="http://schemas.microsoft.com/office/powerpoint/2010/main" val="3022247394"/>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Portada 2">
    <p:bg>
      <p:bgPr>
        <a:gradFill flip="none" rotWithShape="1">
          <a:gsLst>
            <a:gs pos="68000">
              <a:schemeClr val="accent1"/>
            </a:gs>
            <a:gs pos="0">
              <a:schemeClr val="accent1">
                <a:lumMod val="7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98115A6A-E2C9-D04B-8CC3-28C95208B811}"/>
              </a:ext>
            </a:extLst>
          </p:cNvPr>
          <p:cNvSpPr>
            <a:spLocks noGrp="1"/>
          </p:cNvSpPr>
          <p:nvPr>
            <p:ph type="title"/>
          </p:nvPr>
        </p:nvSpPr>
        <p:spPr>
          <a:xfrm>
            <a:off x="2154239" y="3770638"/>
            <a:ext cx="7883523" cy="1035050"/>
          </a:xfrm>
          <a:prstGeom prst="rect">
            <a:avLst/>
          </a:prstGeom>
        </p:spPr>
        <p:txBody>
          <a:bodyPr anchor="b">
            <a:noAutofit/>
          </a:bodyPr>
          <a:lstStyle>
            <a:lvl1pPr algn="ct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20" name="Marcador de texto 2">
            <a:extLst>
              <a:ext uri="{FF2B5EF4-FFF2-40B4-BE49-F238E27FC236}">
                <a16:creationId xmlns:a16="http://schemas.microsoft.com/office/drawing/2014/main" id="{3E864858-B1C6-E549-917E-78F9AD715AB3}"/>
              </a:ext>
            </a:extLst>
          </p:cNvPr>
          <p:cNvSpPr>
            <a:spLocks noGrp="1"/>
          </p:cNvSpPr>
          <p:nvPr>
            <p:ph type="body" idx="1"/>
          </p:nvPr>
        </p:nvSpPr>
        <p:spPr>
          <a:xfrm>
            <a:off x="2432846" y="4827715"/>
            <a:ext cx="7326309" cy="901699"/>
          </a:xfrm>
          <a:prstGeom prst="rect">
            <a:avLst/>
          </a:prstGeom>
        </p:spPr>
        <p:txBody>
          <a:bodyPr>
            <a:noAutofit/>
          </a:bodyPr>
          <a:lstStyle>
            <a:lvl1pPr marL="0" indent="0" algn="ct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22" name="Conector recto 21">
            <a:extLst>
              <a:ext uri="{FF2B5EF4-FFF2-40B4-BE49-F238E27FC236}">
                <a16:creationId xmlns:a16="http://schemas.microsoft.com/office/drawing/2014/main" id="{05164B21-F311-DB4A-83C9-4564F27589A3}"/>
              </a:ext>
            </a:extLst>
          </p:cNvPr>
          <p:cNvCxnSpPr>
            <a:cxnSpLocks/>
          </p:cNvCxnSpPr>
          <p:nvPr userDrawn="1"/>
        </p:nvCxnSpPr>
        <p:spPr>
          <a:xfrm flipH="1">
            <a:off x="2289807" y="3578649"/>
            <a:ext cx="76123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Gráfico 3">
            <a:extLst>
              <a:ext uri="{FF2B5EF4-FFF2-40B4-BE49-F238E27FC236}">
                <a16:creationId xmlns:a16="http://schemas.microsoft.com/office/drawing/2014/main" id="{160BAA89-622D-D6CD-CCCB-275C593262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0000">
            <a:off x="-36794" y="1829532"/>
            <a:ext cx="3882213" cy="3882213"/>
          </a:xfrm>
          <a:prstGeom prst="rect">
            <a:avLst/>
          </a:prstGeom>
        </p:spPr>
      </p:pic>
      <p:pic>
        <p:nvPicPr>
          <p:cNvPr id="6" name="Gráfico 3">
            <a:extLst>
              <a:ext uri="{FF2B5EF4-FFF2-40B4-BE49-F238E27FC236}">
                <a16:creationId xmlns:a16="http://schemas.microsoft.com/office/drawing/2014/main" id="{D1884E42-E90D-5C27-1E44-01AB78C6084F}"/>
              </a:ext>
            </a:extLst>
          </p:cNvPr>
          <p:cNvPicPr>
            <a:picLocks noChangeAspect="1"/>
          </p:cNvPicPr>
          <p:nvPr userDrawn="1"/>
        </p:nvPicPr>
        <p:blipFill>
          <a:blip r:embed="rId4"/>
          <a:srcRect/>
          <a:stretch/>
        </p:blipFill>
        <p:spPr>
          <a:xfrm>
            <a:off x="3928746" y="190013"/>
            <a:ext cx="3851340" cy="3851338"/>
          </a:xfrm>
          <a:prstGeom prst="rect">
            <a:avLst/>
          </a:prstGeom>
        </p:spPr>
      </p:pic>
    </p:spTree>
    <p:extLst>
      <p:ext uri="{BB962C8B-B14F-4D97-AF65-F5344CB8AC3E}">
        <p14:creationId xmlns:p14="http://schemas.microsoft.com/office/powerpoint/2010/main" val="2280247884"/>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ortada 6">
    <p:bg>
      <p:bgPr>
        <a:gradFill>
          <a:gsLst>
            <a:gs pos="56000">
              <a:schemeClr val="accent1"/>
            </a:gs>
            <a:gs pos="0">
              <a:schemeClr val="accent1">
                <a:lumMod val="75000"/>
              </a:schemeClr>
            </a:gs>
          </a:gsLst>
          <a:path path="circle">
            <a:fillToRect l="100000" t="100000"/>
          </a:path>
        </a:gradFill>
        <a:effectLst/>
      </p:bgPr>
    </p:bg>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DC341692-65A6-0272-9623-0E6A0FBE3418}"/>
              </a:ext>
            </a:extLst>
          </p:cNvPr>
          <p:cNvSpPr>
            <a:spLocks noGrp="1"/>
          </p:cNvSpPr>
          <p:nvPr>
            <p:ph type="title"/>
          </p:nvPr>
        </p:nvSpPr>
        <p:spPr>
          <a:xfrm>
            <a:off x="1422627" y="1515852"/>
            <a:ext cx="4789488" cy="1836737"/>
          </a:xfrm>
          <a:prstGeom prst="rect">
            <a:avLst/>
          </a:prstGeom>
        </p:spPr>
        <p:txBody>
          <a:bodyPr anchor="b">
            <a:noAutofit/>
          </a:bodyPr>
          <a:lstStyle>
            <a:lvl1pPr algn="r">
              <a:lnSpc>
                <a:spcPts val="4000"/>
              </a:lnSpc>
              <a:defRPr sz="4000" b="1" i="0">
                <a:solidFill>
                  <a:schemeClr val="bg2"/>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B98E4529-CB6C-DC6A-C877-7B620EDF0213}"/>
              </a:ext>
            </a:extLst>
          </p:cNvPr>
          <p:cNvSpPr>
            <a:spLocks noGrp="1"/>
          </p:cNvSpPr>
          <p:nvPr>
            <p:ph type="body" idx="1"/>
          </p:nvPr>
        </p:nvSpPr>
        <p:spPr>
          <a:xfrm>
            <a:off x="1979841" y="3369258"/>
            <a:ext cx="4232274" cy="901699"/>
          </a:xfrm>
          <a:prstGeom prst="rect">
            <a:avLst/>
          </a:prstGeom>
        </p:spPr>
        <p:txBody>
          <a:bodyPr>
            <a:noAutofit/>
          </a:bodyPr>
          <a:lstStyle>
            <a:lvl1pPr marL="0" indent="0" algn="r">
              <a:buNone/>
              <a:defRPr sz="2000" b="0" i="0">
                <a:solidFill>
                  <a:schemeClr val="bg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9929B9BF-6A18-232E-8192-B3F5E74B7649}"/>
              </a:ext>
            </a:extLst>
          </p:cNvPr>
          <p:cNvCxnSpPr>
            <a:cxnSpLocks/>
          </p:cNvCxnSpPr>
          <p:nvPr userDrawn="1"/>
        </p:nvCxnSpPr>
        <p:spPr>
          <a:xfrm flipH="1">
            <a:off x="2435526" y="4108025"/>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Gráfico 5">
            <a:extLst>
              <a:ext uri="{FF2B5EF4-FFF2-40B4-BE49-F238E27FC236}">
                <a16:creationId xmlns:a16="http://schemas.microsoft.com/office/drawing/2014/main" id="{3224D0F9-8B9C-7E6F-36B0-757999F313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7815367" y="2564678"/>
            <a:ext cx="3882213" cy="3882213"/>
          </a:xfrm>
          <a:prstGeom prst="rect">
            <a:avLst/>
          </a:prstGeom>
        </p:spPr>
      </p:pic>
      <p:pic>
        <p:nvPicPr>
          <p:cNvPr id="7" name="Gráfico 3">
            <a:extLst>
              <a:ext uri="{FF2B5EF4-FFF2-40B4-BE49-F238E27FC236}">
                <a16:creationId xmlns:a16="http://schemas.microsoft.com/office/drawing/2014/main" id="{523383D1-FDAC-91D2-2595-975250E59F42}"/>
              </a:ext>
            </a:extLst>
          </p:cNvPr>
          <p:cNvPicPr>
            <a:picLocks noChangeAspect="1"/>
          </p:cNvPicPr>
          <p:nvPr userDrawn="1"/>
        </p:nvPicPr>
        <p:blipFill>
          <a:blip r:embed="rId4"/>
          <a:srcRect/>
          <a:stretch/>
        </p:blipFill>
        <p:spPr>
          <a:xfrm>
            <a:off x="3801049" y="3580140"/>
            <a:ext cx="2866751" cy="2866751"/>
          </a:xfrm>
          <a:prstGeom prst="rect">
            <a:avLst/>
          </a:prstGeom>
        </p:spPr>
      </p:pic>
    </p:spTree>
    <p:extLst>
      <p:ext uri="{BB962C8B-B14F-4D97-AF65-F5344CB8AC3E}">
        <p14:creationId xmlns:p14="http://schemas.microsoft.com/office/powerpoint/2010/main" val="977858796"/>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ortada 3">
    <p:bg>
      <p:bgPr>
        <a:solidFill>
          <a:schemeClr val="tx2"/>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9B591C-1315-81DA-9B65-B280907CFD3A}"/>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277929" y="1886530"/>
            <a:ext cx="4434646" cy="1836737"/>
          </a:xfrm>
          <a:prstGeom prst="rect">
            <a:avLst/>
          </a:prstGeom>
        </p:spPr>
        <p:txBody>
          <a:bodyPr anchor="b">
            <a:noAutofit/>
          </a:bodyPr>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277929" y="3739937"/>
            <a:ext cx="4232274" cy="736106"/>
          </a:xfrm>
          <a:prstGeom prst="rect">
            <a:avLst/>
          </a:prstGeom>
        </p:spPr>
        <p:txBody>
          <a:bodyPr>
            <a:noAutofit/>
          </a:bodyPr>
          <a:lstStyle>
            <a:lvl1pPr marL="0" indent="0" algn="l">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277929" y="4478703"/>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DD9D8013-E160-1CDD-18D5-090AE04C6020}"/>
              </a:ext>
            </a:extLst>
          </p:cNvPr>
          <p:cNvPicPr>
            <a:picLocks noChangeAspect="1"/>
          </p:cNvPicPr>
          <p:nvPr userDrawn="1"/>
        </p:nvPicPr>
        <p:blipFill>
          <a:blip r:embed="rId3"/>
          <a:srcRect/>
          <a:stretch/>
        </p:blipFill>
        <p:spPr>
          <a:xfrm>
            <a:off x="6746044" y="4007919"/>
            <a:ext cx="2866751" cy="2866751"/>
          </a:xfrm>
          <a:prstGeom prst="rect">
            <a:avLst/>
          </a:prstGeom>
        </p:spPr>
      </p:pic>
    </p:spTree>
    <p:extLst>
      <p:ext uri="{BB962C8B-B14F-4D97-AF65-F5344CB8AC3E}">
        <p14:creationId xmlns:p14="http://schemas.microsoft.com/office/powerpoint/2010/main" val="1736553726"/>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Portada 3">
    <p:bg>
      <p:bgPr>
        <a:solidFill>
          <a:schemeClr val="tx2"/>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855047-4D33-B022-03AA-D4303B8FDAA6}"/>
              </a:ext>
            </a:extLst>
          </p:cNvPr>
          <p:cNvPicPr>
            <a:picLocks noChangeAspect="1"/>
          </p:cNvPicPr>
          <p:nvPr userDrawn="1"/>
        </p:nvPicPr>
        <p:blipFill>
          <a:blip r:embed="rId2"/>
          <a:srcRect/>
          <a:stretch/>
        </p:blipFill>
        <p:spPr>
          <a:xfrm>
            <a:off x="0" y="0"/>
            <a:ext cx="12192000" cy="6858000"/>
          </a:xfrm>
          <a:prstGeom prst="rect">
            <a:avLst/>
          </a:prstGeom>
        </p:spPr>
      </p:pic>
      <p:sp>
        <p:nvSpPr>
          <p:cNvPr id="8" name="Título 1">
            <a:extLst>
              <a:ext uri="{FF2B5EF4-FFF2-40B4-BE49-F238E27FC236}">
                <a16:creationId xmlns:a16="http://schemas.microsoft.com/office/drawing/2014/main" id="{F91F180A-0C84-BDE9-13A2-7C284DE055BE}"/>
              </a:ext>
            </a:extLst>
          </p:cNvPr>
          <p:cNvSpPr>
            <a:spLocks noGrp="1"/>
          </p:cNvSpPr>
          <p:nvPr>
            <p:ph type="title"/>
          </p:nvPr>
        </p:nvSpPr>
        <p:spPr>
          <a:xfrm>
            <a:off x="7142482" y="1886530"/>
            <a:ext cx="4434646" cy="1836737"/>
          </a:xfrm>
          <a:prstGeom prst="rect">
            <a:avLst/>
          </a:prstGeom>
        </p:spPr>
        <p:txBody>
          <a:bodyPr anchor="b">
            <a:noAutofit/>
          </a:bodyPr>
          <a:lstStyle>
            <a:lvl1pPr algn="l">
              <a:lnSpc>
                <a:spcPts val="4000"/>
              </a:lnSpc>
              <a:defRPr sz="4000" b="1" i="0">
                <a:solidFill>
                  <a:schemeClr val="tx2"/>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9" name="Marcador de texto 2">
            <a:extLst>
              <a:ext uri="{FF2B5EF4-FFF2-40B4-BE49-F238E27FC236}">
                <a16:creationId xmlns:a16="http://schemas.microsoft.com/office/drawing/2014/main" id="{E2DB71C3-D509-37CC-8DEA-E99BCC24C353}"/>
              </a:ext>
            </a:extLst>
          </p:cNvPr>
          <p:cNvSpPr>
            <a:spLocks noGrp="1"/>
          </p:cNvSpPr>
          <p:nvPr>
            <p:ph type="body" idx="1"/>
          </p:nvPr>
        </p:nvSpPr>
        <p:spPr>
          <a:xfrm>
            <a:off x="7142482" y="3739937"/>
            <a:ext cx="4232274" cy="736106"/>
          </a:xfrm>
          <a:prstGeom prst="rect">
            <a:avLst/>
          </a:prstGeom>
        </p:spPr>
        <p:txBody>
          <a:bodyPr>
            <a:noAutofit/>
          </a:bodyPr>
          <a:lstStyle>
            <a:lvl1pPr marL="0" indent="0" algn="l">
              <a:buNone/>
              <a:defRPr sz="2000" b="0" i="0">
                <a:solidFill>
                  <a:schemeClr val="tx2"/>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10" name="Conector recto 9">
            <a:extLst>
              <a:ext uri="{FF2B5EF4-FFF2-40B4-BE49-F238E27FC236}">
                <a16:creationId xmlns:a16="http://schemas.microsoft.com/office/drawing/2014/main" id="{CADE7F94-3EC0-F362-8568-DB5E6D7C20F1}"/>
              </a:ext>
            </a:extLst>
          </p:cNvPr>
          <p:cNvCxnSpPr>
            <a:cxnSpLocks/>
          </p:cNvCxnSpPr>
          <p:nvPr userDrawn="1"/>
        </p:nvCxnSpPr>
        <p:spPr>
          <a:xfrm flipH="1">
            <a:off x="7142482" y="4478703"/>
            <a:ext cx="3776589"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EA8C044F-4CE5-55BC-4FCE-9C947BCD01A8}"/>
              </a:ext>
            </a:extLst>
          </p:cNvPr>
          <p:cNvPicPr>
            <a:picLocks noChangeAspect="1"/>
          </p:cNvPicPr>
          <p:nvPr userDrawn="1"/>
        </p:nvPicPr>
        <p:blipFill>
          <a:blip r:embed="rId3"/>
          <a:srcRect/>
          <a:stretch/>
        </p:blipFill>
        <p:spPr>
          <a:xfrm>
            <a:off x="6686797" y="4007919"/>
            <a:ext cx="2866751" cy="2866751"/>
          </a:xfrm>
          <a:prstGeom prst="rect">
            <a:avLst/>
          </a:prstGeom>
        </p:spPr>
      </p:pic>
    </p:spTree>
    <p:extLst>
      <p:ext uri="{BB962C8B-B14F-4D97-AF65-F5344CB8AC3E}">
        <p14:creationId xmlns:p14="http://schemas.microsoft.com/office/powerpoint/2010/main" val="3287901604"/>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ortada 5">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EF380F5-0EB0-9F85-8317-7DE83789A02A}"/>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3AE92445-2D32-7F94-2EB6-C3ED61D6A00A}"/>
              </a:ext>
            </a:extLst>
          </p:cNvPr>
          <p:cNvSpPr>
            <a:spLocks noGrp="1"/>
          </p:cNvSpPr>
          <p:nvPr>
            <p:ph type="title"/>
          </p:nvPr>
        </p:nvSpPr>
        <p:spPr>
          <a:xfrm>
            <a:off x="520413" y="2164115"/>
            <a:ext cx="4789488"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A8B12670-65AF-0467-BD34-2490BAB340C9}"/>
              </a:ext>
            </a:extLst>
          </p:cNvPr>
          <p:cNvSpPr>
            <a:spLocks noGrp="1"/>
          </p:cNvSpPr>
          <p:nvPr>
            <p:ph type="body" idx="1"/>
          </p:nvPr>
        </p:nvSpPr>
        <p:spPr>
          <a:xfrm>
            <a:off x="1077627" y="401752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D8AFF5E4-AB1B-2714-EDFA-1A9F0F22BBB5}"/>
              </a:ext>
            </a:extLst>
          </p:cNvPr>
          <p:cNvCxnSpPr>
            <a:cxnSpLocks/>
          </p:cNvCxnSpPr>
          <p:nvPr userDrawn="1"/>
        </p:nvCxnSpPr>
        <p:spPr>
          <a:xfrm flipH="1">
            <a:off x="1533312" y="475628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áfico 3">
            <a:extLst>
              <a:ext uri="{FF2B5EF4-FFF2-40B4-BE49-F238E27FC236}">
                <a16:creationId xmlns:a16="http://schemas.microsoft.com/office/drawing/2014/main" id="{40129E06-77DF-F46A-CB0C-D8C96896C20F}"/>
              </a:ext>
            </a:extLst>
          </p:cNvPr>
          <p:cNvPicPr>
            <a:picLocks noChangeAspect="1"/>
          </p:cNvPicPr>
          <p:nvPr userDrawn="1"/>
        </p:nvPicPr>
        <p:blipFill>
          <a:blip r:embed="rId3"/>
          <a:srcRect/>
          <a:stretch/>
        </p:blipFill>
        <p:spPr>
          <a:xfrm>
            <a:off x="2915157" y="4274619"/>
            <a:ext cx="2866751" cy="2866751"/>
          </a:xfrm>
          <a:prstGeom prst="rect">
            <a:avLst/>
          </a:prstGeom>
        </p:spPr>
      </p:pic>
    </p:spTree>
    <p:extLst>
      <p:ext uri="{BB962C8B-B14F-4D97-AF65-F5344CB8AC3E}">
        <p14:creationId xmlns:p14="http://schemas.microsoft.com/office/powerpoint/2010/main" val="332991705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Portada 6">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198336F-E96F-AC07-7406-4AF942F8F1F4}"/>
              </a:ext>
            </a:extLst>
          </p:cNvPr>
          <p:cNvPicPr>
            <a:picLocks noChangeAspect="1"/>
          </p:cNvPicPr>
          <p:nvPr userDrawn="1"/>
        </p:nvPicPr>
        <p:blipFill>
          <a:blip r:embed="rId2"/>
          <a:srcRect/>
          <a:stretch/>
        </p:blipFill>
        <p:spPr>
          <a:xfrm>
            <a:off x="0" y="0"/>
            <a:ext cx="12192000" cy="6858000"/>
          </a:xfrm>
          <a:prstGeom prst="rect">
            <a:avLst/>
          </a:prstGeom>
        </p:spPr>
      </p:pic>
      <p:sp>
        <p:nvSpPr>
          <p:cNvPr id="13" name="Título 1">
            <a:extLst>
              <a:ext uri="{FF2B5EF4-FFF2-40B4-BE49-F238E27FC236}">
                <a16:creationId xmlns:a16="http://schemas.microsoft.com/office/drawing/2014/main" id="{854ABEBB-2DD3-C2A2-CBD5-2F78232C4278}"/>
              </a:ext>
            </a:extLst>
          </p:cNvPr>
          <p:cNvSpPr>
            <a:spLocks noGrp="1"/>
          </p:cNvSpPr>
          <p:nvPr>
            <p:ph type="title"/>
          </p:nvPr>
        </p:nvSpPr>
        <p:spPr>
          <a:xfrm>
            <a:off x="1135946" y="1716855"/>
            <a:ext cx="4232275" cy="1836737"/>
          </a:xfrm>
          <a:prstGeom prst="rect">
            <a:avLst/>
          </a:prstGeom>
        </p:spPr>
        <p:txBody>
          <a:bodyPr anchor="b">
            <a:noAutofit/>
          </a:bodyPr>
          <a:lstStyle>
            <a:lvl1pPr algn="r">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14" name="Marcador de texto 2">
            <a:extLst>
              <a:ext uri="{FF2B5EF4-FFF2-40B4-BE49-F238E27FC236}">
                <a16:creationId xmlns:a16="http://schemas.microsoft.com/office/drawing/2014/main" id="{AE96D64B-8E76-6FD9-E17D-04E0101FB2B3}"/>
              </a:ext>
            </a:extLst>
          </p:cNvPr>
          <p:cNvSpPr>
            <a:spLocks noGrp="1"/>
          </p:cNvSpPr>
          <p:nvPr>
            <p:ph type="body" idx="1"/>
          </p:nvPr>
        </p:nvSpPr>
        <p:spPr>
          <a:xfrm>
            <a:off x="1135948" y="3570261"/>
            <a:ext cx="4232274" cy="901699"/>
          </a:xfrm>
          <a:prstGeom prst="rect">
            <a:avLst/>
          </a:prstGeom>
        </p:spPr>
        <p:txBody>
          <a:bodyPr>
            <a:noAutofit/>
          </a:bodyPr>
          <a:lstStyle>
            <a:lvl1pPr marL="0" indent="0" algn="r">
              <a:buNone/>
              <a:defRPr sz="2000" b="0" i="0">
                <a:solidFill>
                  <a:schemeClr val="bg1"/>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cxnSp>
        <p:nvCxnSpPr>
          <p:cNvPr id="3" name="Conector recto 2">
            <a:extLst>
              <a:ext uri="{FF2B5EF4-FFF2-40B4-BE49-F238E27FC236}">
                <a16:creationId xmlns:a16="http://schemas.microsoft.com/office/drawing/2014/main" id="{219DDDDE-FECE-BE97-4C6F-BAA90317F922}"/>
              </a:ext>
            </a:extLst>
          </p:cNvPr>
          <p:cNvCxnSpPr>
            <a:cxnSpLocks/>
          </p:cNvCxnSpPr>
          <p:nvPr userDrawn="1"/>
        </p:nvCxnSpPr>
        <p:spPr>
          <a:xfrm flipH="1">
            <a:off x="1591633" y="4309028"/>
            <a:ext cx="37765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áfico 3">
            <a:extLst>
              <a:ext uri="{FF2B5EF4-FFF2-40B4-BE49-F238E27FC236}">
                <a16:creationId xmlns:a16="http://schemas.microsoft.com/office/drawing/2014/main" id="{8574997A-4FC3-749C-E0C2-3AC903AB2A31}"/>
              </a:ext>
            </a:extLst>
          </p:cNvPr>
          <p:cNvPicPr>
            <a:picLocks noChangeAspect="1"/>
          </p:cNvPicPr>
          <p:nvPr userDrawn="1"/>
        </p:nvPicPr>
        <p:blipFill>
          <a:blip r:embed="rId3"/>
          <a:srcRect/>
          <a:stretch/>
        </p:blipFill>
        <p:spPr>
          <a:xfrm>
            <a:off x="2915157" y="3991249"/>
            <a:ext cx="2866751" cy="2866751"/>
          </a:xfrm>
          <a:prstGeom prst="rect">
            <a:avLst/>
          </a:prstGeom>
        </p:spPr>
      </p:pic>
    </p:spTree>
    <p:extLst>
      <p:ext uri="{BB962C8B-B14F-4D97-AF65-F5344CB8AC3E}">
        <p14:creationId xmlns:p14="http://schemas.microsoft.com/office/powerpoint/2010/main" val="63647839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_Separado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02856EE-3406-47FB-CABA-A717FC9806C4}"/>
              </a:ext>
            </a:extLst>
          </p:cNvPr>
          <p:cNvSpPr/>
          <p:nvPr userDrawn="1"/>
        </p:nvSpPr>
        <p:spPr>
          <a:xfrm>
            <a:off x="0" y="4862286"/>
            <a:ext cx="12192000" cy="19957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Gráfico 1">
            <a:extLst>
              <a:ext uri="{FF2B5EF4-FFF2-40B4-BE49-F238E27FC236}">
                <a16:creationId xmlns:a16="http://schemas.microsoft.com/office/drawing/2014/main" id="{7173627E-63C7-D097-E375-77B2F0A039C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b="72577"/>
          <a:stretch/>
        </p:blipFill>
        <p:spPr>
          <a:xfrm>
            <a:off x="94457" y="5201164"/>
            <a:ext cx="12003087" cy="1656836"/>
          </a:xfrm>
          <a:prstGeom prst="rect">
            <a:avLst/>
          </a:prstGeom>
        </p:spPr>
      </p:pic>
      <p:sp>
        <p:nvSpPr>
          <p:cNvPr id="21" name="Marcador de posición de imagen 20">
            <a:extLst>
              <a:ext uri="{FF2B5EF4-FFF2-40B4-BE49-F238E27FC236}">
                <a16:creationId xmlns:a16="http://schemas.microsoft.com/office/drawing/2014/main" id="{9E7D890A-78C2-6389-C8DC-3E6EDE5BE6CF}"/>
              </a:ext>
            </a:extLst>
          </p:cNvPr>
          <p:cNvSpPr>
            <a:spLocks noGrp="1"/>
          </p:cNvSpPr>
          <p:nvPr>
            <p:ph type="pic" sz="quarter" idx="11"/>
          </p:nvPr>
        </p:nvSpPr>
        <p:spPr>
          <a:xfrm>
            <a:off x="0" y="1"/>
            <a:ext cx="12192000" cy="4862285"/>
          </a:xfrm>
        </p:spPr>
        <p:txBody>
          <a:bodyPr/>
          <a:lstStyle>
            <a:lvl1pPr>
              <a:defRPr b="1" i="0">
                <a:latin typeface="Arial Narrow" panose="020B0604020202020204" pitchFamily="34" charset="0"/>
                <a:cs typeface="Arial Narrow" panose="020B0604020202020204" pitchFamily="34" charset="0"/>
              </a:defRPr>
            </a:lvl1pPr>
          </a:lstStyle>
          <a:p>
            <a:endParaRPr lang="es-CO"/>
          </a:p>
        </p:txBody>
      </p:sp>
      <p:sp>
        <p:nvSpPr>
          <p:cNvPr id="6" name="Título 1">
            <a:extLst>
              <a:ext uri="{FF2B5EF4-FFF2-40B4-BE49-F238E27FC236}">
                <a16:creationId xmlns:a16="http://schemas.microsoft.com/office/drawing/2014/main" id="{135AC1B1-E018-6D46-94A2-42BF69B0F13A}"/>
              </a:ext>
            </a:extLst>
          </p:cNvPr>
          <p:cNvSpPr>
            <a:spLocks noGrp="1"/>
          </p:cNvSpPr>
          <p:nvPr>
            <p:ph type="ctrTitle"/>
          </p:nvPr>
        </p:nvSpPr>
        <p:spPr>
          <a:xfrm>
            <a:off x="1683656" y="4953329"/>
            <a:ext cx="7040795" cy="1117599"/>
          </a:xfrm>
        </p:spPr>
        <p:txBody>
          <a:bodyPr anchor="b">
            <a:noAutofit/>
          </a:bodyPr>
          <a:lstStyle>
            <a:lvl1pPr algn="l">
              <a:lnSpc>
                <a:spcPts val="4000"/>
              </a:lnSpc>
              <a:defRPr sz="4000">
                <a:solidFill>
                  <a:srgbClr val="440099"/>
                </a:solidFill>
                <a:latin typeface="Arial Rounded MT Bold" panose="020F0704030504030204" pitchFamily="34" charset="77"/>
              </a:defRPr>
            </a:lvl1pPr>
          </a:lstStyle>
          <a:p>
            <a:r>
              <a:rPr lang="es-MX"/>
              <a:t>Haz clic para modificar el estilo de título del patrón</a:t>
            </a:r>
            <a:endParaRPr lang="es-CO"/>
          </a:p>
        </p:txBody>
      </p:sp>
      <p:sp>
        <p:nvSpPr>
          <p:cNvPr id="7" name="Subtítulo 2">
            <a:extLst>
              <a:ext uri="{FF2B5EF4-FFF2-40B4-BE49-F238E27FC236}">
                <a16:creationId xmlns:a16="http://schemas.microsoft.com/office/drawing/2014/main" id="{A62A7AF4-D38B-C640-95FF-14AD623FC270}"/>
              </a:ext>
            </a:extLst>
          </p:cNvPr>
          <p:cNvSpPr>
            <a:spLocks noGrp="1"/>
          </p:cNvSpPr>
          <p:nvPr>
            <p:ph type="subTitle" idx="1"/>
          </p:nvPr>
        </p:nvSpPr>
        <p:spPr>
          <a:xfrm>
            <a:off x="1683657" y="6092134"/>
            <a:ext cx="6212114" cy="441325"/>
          </a:xfrm>
        </p:spPr>
        <p:txBody>
          <a:bodyPr anchor="t">
            <a:noAutofit/>
          </a:bodyPr>
          <a:lstStyle>
            <a:lvl1pPr marL="0" indent="0" algn="l">
              <a:buNone/>
              <a:defRPr sz="2000" b="0">
                <a:solidFill>
                  <a:srgbClr val="44009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19" name="Marcador de texto 18">
            <a:extLst>
              <a:ext uri="{FF2B5EF4-FFF2-40B4-BE49-F238E27FC236}">
                <a16:creationId xmlns:a16="http://schemas.microsoft.com/office/drawing/2014/main" id="{47054BAD-734A-AF5A-E232-8C0C428B5400}"/>
              </a:ext>
            </a:extLst>
          </p:cNvPr>
          <p:cNvSpPr>
            <a:spLocks noGrp="1"/>
          </p:cNvSpPr>
          <p:nvPr>
            <p:ph type="body" sz="quarter" idx="10" hasCustomPrompt="1"/>
          </p:nvPr>
        </p:nvSpPr>
        <p:spPr>
          <a:xfrm>
            <a:off x="188913" y="5137831"/>
            <a:ext cx="1363662" cy="1444625"/>
          </a:xfrm>
        </p:spPr>
        <p:txBody>
          <a:bodyPr anchor="ctr"/>
          <a:lstStyle>
            <a:lvl1pPr marL="0" indent="0" algn="ctr">
              <a:buNone/>
              <a:defRPr sz="4400" b="1" i="0">
                <a:solidFill>
                  <a:srgbClr val="440099"/>
                </a:solidFill>
                <a:latin typeface="Arial Rounded MT Bold" panose="020F0704030504030204" pitchFamily="34" charset="77"/>
                <a:cs typeface="Arial Narrow"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MX"/>
              <a:t>00</a:t>
            </a:r>
          </a:p>
        </p:txBody>
      </p:sp>
    </p:spTree>
    <p:extLst>
      <p:ext uri="{BB962C8B-B14F-4D97-AF65-F5344CB8AC3E}">
        <p14:creationId xmlns:p14="http://schemas.microsoft.com/office/powerpoint/2010/main" val="176169708"/>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abla de contenidos 1">
    <p:bg>
      <p:bgPr>
        <a:gradFill flip="none" rotWithShape="1">
          <a:gsLst>
            <a:gs pos="98000">
              <a:schemeClr val="tx2">
                <a:lumMod val="50000"/>
              </a:schemeClr>
            </a:gs>
            <a:gs pos="58000">
              <a:schemeClr val="tx2"/>
            </a:gs>
          </a:gsLst>
          <a:path path="circle">
            <a:fillToRect t="100000" r="100000"/>
          </a:path>
          <a:tileRect l="-100000" b="-100000"/>
        </a:gradFill>
        <a:effectLst/>
      </p:bgPr>
    </p:bg>
    <p:spTree>
      <p:nvGrpSpPr>
        <p:cNvPr id="1" name=""/>
        <p:cNvGrpSpPr/>
        <p:nvPr/>
      </p:nvGrpSpPr>
      <p:grpSpPr>
        <a:xfrm>
          <a:off x="0" y="0"/>
          <a:ext cx="0" cy="0"/>
          <a:chOff x="0" y="0"/>
          <a:chExt cx="0" cy="0"/>
        </a:xfrm>
      </p:grpSpPr>
      <p:cxnSp>
        <p:nvCxnSpPr>
          <p:cNvPr id="7" name="Conector recto 6">
            <a:extLst>
              <a:ext uri="{FF2B5EF4-FFF2-40B4-BE49-F238E27FC236}">
                <a16:creationId xmlns:a16="http://schemas.microsoft.com/office/drawing/2014/main" id="{12C49BD0-F471-C840-9021-0B354B7088B4}"/>
              </a:ext>
            </a:extLst>
          </p:cNvPr>
          <p:cNvCxnSpPr>
            <a:cxnSpLocks/>
          </p:cNvCxnSpPr>
          <p:nvPr userDrawn="1"/>
        </p:nvCxnSpPr>
        <p:spPr>
          <a:xfrm>
            <a:off x="8153214" y="1439333"/>
            <a:ext cx="0" cy="397933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1357089F-C512-0245-AD06-C454D242109A}"/>
              </a:ext>
            </a:extLst>
          </p:cNvPr>
          <p:cNvSpPr>
            <a:spLocks noGrp="1"/>
          </p:cNvSpPr>
          <p:nvPr>
            <p:ph type="title"/>
          </p:nvPr>
        </p:nvSpPr>
        <p:spPr>
          <a:xfrm>
            <a:off x="8399582" y="0"/>
            <a:ext cx="3538579" cy="2972003"/>
          </a:xfrm>
          <a:prstGeom prst="rect">
            <a:avLst/>
          </a:prstGeom>
        </p:spPr>
        <p:txBody>
          <a:bodyPr anchor="b"/>
          <a:lstStyle>
            <a:lvl1pPr algn="l">
              <a:lnSpc>
                <a:spcPts val="4000"/>
              </a:lnSpc>
              <a:defRPr sz="4000" b="1" i="0">
                <a:solidFill>
                  <a:schemeClr val="bg1"/>
                </a:solidFill>
                <a:latin typeface="Arial Rounded MT Bold" panose="020F0704030504030204" pitchFamily="34" charset="77"/>
                <a:cs typeface="Arial Narrow" panose="020B0604020202020204" pitchFamily="34" charset="0"/>
              </a:defRPr>
            </a:lvl1pPr>
          </a:lstStyle>
          <a:p>
            <a:r>
              <a:rPr lang="es-MX"/>
              <a:t>Haz clic para modificar el estilo de título del patrón</a:t>
            </a:r>
            <a:endParaRPr lang="es-CO"/>
          </a:p>
        </p:txBody>
      </p:sp>
      <p:sp>
        <p:nvSpPr>
          <p:cNvPr id="8" name="Marcador de texto 7">
            <a:extLst>
              <a:ext uri="{FF2B5EF4-FFF2-40B4-BE49-F238E27FC236}">
                <a16:creationId xmlns:a16="http://schemas.microsoft.com/office/drawing/2014/main" id="{92E91E6E-828B-504A-BFC8-078D030A1E5D}"/>
              </a:ext>
            </a:extLst>
          </p:cNvPr>
          <p:cNvSpPr>
            <a:spLocks noGrp="1"/>
          </p:cNvSpPr>
          <p:nvPr>
            <p:ph type="body" sz="quarter" idx="11"/>
          </p:nvPr>
        </p:nvSpPr>
        <p:spPr>
          <a:xfrm>
            <a:off x="8399582" y="3123345"/>
            <a:ext cx="3546051" cy="3644173"/>
          </a:xfrm>
        </p:spPr>
        <p:txBody>
          <a:bodyPr anchor="t">
            <a:noAutofit/>
          </a:bodyPr>
          <a:lstStyle>
            <a:lvl1pPr marL="3429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1pPr>
            <a:lvl2pPr marL="800100" indent="-342900">
              <a:buFont typeface="+mj-lt"/>
              <a:buAutoNum type="arabicPeriod"/>
              <a:defRPr sz="1400" b="0" i="0">
                <a:solidFill>
                  <a:schemeClr val="bg1"/>
                </a:solidFill>
                <a:latin typeface="Arial Narrow" panose="020B0604020202020204" pitchFamily="34" charset="0"/>
                <a:cs typeface="Arial Narrow" panose="020B0604020202020204" pitchFamily="34" charset="0"/>
              </a:defRPr>
            </a:lvl2pPr>
            <a:lvl3pPr>
              <a:buFont typeface="+mj-lt"/>
              <a:buAutoNum type="arabicPeriod"/>
              <a:defRPr sz="1200" b="0" i="0">
                <a:solidFill>
                  <a:schemeClr val="bg1"/>
                </a:solidFill>
                <a:latin typeface="Arial Narrow" panose="020B0604020202020204" pitchFamily="34" charset="0"/>
                <a:cs typeface="Arial Narrow" panose="020B0604020202020204" pitchFamily="34" charset="0"/>
              </a:defRPr>
            </a:lvl3pPr>
            <a:lvl4pPr>
              <a:buFont typeface="+mj-lt"/>
              <a:buAutoNum type="arabicPeriod"/>
              <a:defRPr sz="1100" b="0" i="0">
                <a:solidFill>
                  <a:schemeClr val="bg1"/>
                </a:solidFill>
                <a:latin typeface="Arial Narrow" panose="020B0604020202020204" pitchFamily="34" charset="0"/>
                <a:cs typeface="Arial Narrow" panose="020B0604020202020204" pitchFamily="34" charset="0"/>
              </a:defRPr>
            </a:lvl4pPr>
            <a:lvl5pPr>
              <a:buFont typeface="+mj-lt"/>
              <a:buAutoNum type="arabicPeriod"/>
              <a:defRPr sz="1100" b="0" i="0">
                <a:solidFill>
                  <a:schemeClr val="bg1"/>
                </a:solidFill>
                <a:latin typeface="Arial Narrow" panose="020B0604020202020204" pitchFamily="34" charset="0"/>
                <a:cs typeface="Arial Narrow" panose="020B0604020202020204" pitchFamily="34" charset="0"/>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9" name="Marcador de posición de imagen 8">
            <a:extLst>
              <a:ext uri="{FF2B5EF4-FFF2-40B4-BE49-F238E27FC236}">
                <a16:creationId xmlns:a16="http://schemas.microsoft.com/office/drawing/2014/main" id="{0D6973A6-191D-B2E5-9CB9-8DE9FAA41487}"/>
              </a:ext>
            </a:extLst>
          </p:cNvPr>
          <p:cNvSpPr>
            <a:spLocks noGrp="1"/>
          </p:cNvSpPr>
          <p:nvPr>
            <p:ph type="pic" sz="quarter" idx="12"/>
          </p:nvPr>
        </p:nvSpPr>
        <p:spPr>
          <a:xfrm>
            <a:off x="0" y="0"/>
            <a:ext cx="8153211" cy="6858000"/>
          </a:xfrm>
        </p:spPr>
        <p:txBody>
          <a:bodyPr/>
          <a:lstStyle/>
          <a:p>
            <a:endParaRPr lang="es-CO"/>
          </a:p>
        </p:txBody>
      </p:sp>
    </p:spTree>
    <p:extLst>
      <p:ext uri="{BB962C8B-B14F-4D97-AF65-F5344CB8AC3E}">
        <p14:creationId xmlns:p14="http://schemas.microsoft.com/office/powerpoint/2010/main" val="7751592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26" Type="http://schemas.openxmlformats.org/officeDocument/2006/relationships/slideLayout" Target="../slideLayouts/slideLayout351.xml"/><Relationship Id="rId39" Type="http://schemas.openxmlformats.org/officeDocument/2006/relationships/slideLayout" Target="../slideLayouts/slideLayout364.xml"/><Relationship Id="rId21" Type="http://schemas.openxmlformats.org/officeDocument/2006/relationships/slideLayout" Target="../slideLayouts/slideLayout346.xml"/><Relationship Id="rId34" Type="http://schemas.openxmlformats.org/officeDocument/2006/relationships/slideLayout" Target="../slideLayouts/slideLayout359.xml"/><Relationship Id="rId42" Type="http://schemas.openxmlformats.org/officeDocument/2006/relationships/slideLayout" Target="../slideLayouts/slideLayout367.xml"/><Relationship Id="rId47" Type="http://schemas.openxmlformats.org/officeDocument/2006/relationships/theme" Target="../theme/theme10.xml"/><Relationship Id="rId7" Type="http://schemas.openxmlformats.org/officeDocument/2006/relationships/slideLayout" Target="../slideLayouts/slideLayout332.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9" Type="http://schemas.openxmlformats.org/officeDocument/2006/relationships/slideLayout" Target="../slideLayouts/slideLayout354.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32" Type="http://schemas.openxmlformats.org/officeDocument/2006/relationships/slideLayout" Target="../slideLayouts/slideLayout357.xml"/><Relationship Id="rId37" Type="http://schemas.openxmlformats.org/officeDocument/2006/relationships/slideLayout" Target="../slideLayouts/slideLayout362.xml"/><Relationship Id="rId40" Type="http://schemas.openxmlformats.org/officeDocument/2006/relationships/slideLayout" Target="../slideLayouts/slideLayout365.xml"/><Relationship Id="rId45" Type="http://schemas.openxmlformats.org/officeDocument/2006/relationships/slideLayout" Target="../slideLayouts/slideLayout370.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28" Type="http://schemas.openxmlformats.org/officeDocument/2006/relationships/slideLayout" Target="../slideLayouts/slideLayout353.xml"/><Relationship Id="rId36" Type="http://schemas.openxmlformats.org/officeDocument/2006/relationships/slideLayout" Target="../slideLayouts/slideLayout361.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31" Type="http://schemas.openxmlformats.org/officeDocument/2006/relationships/slideLayout" Target="../slideLayouts/slideLayout356.xml"/><Relationship Id="rId44" Type="http://schemas.openxmlformats.org/officeDocument/2006/relationships/slideLayout" Target="../slideLayouts/slideLayout369.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 Id="rId27" Type="http://schemas.openxmlformats.org/officeDocument/2006/relationships/slideLayout" Target="../slideLayouts/slideLayout352.xml"/><Relationship Id="rId30" Type="http://schemas.openxmlformats.org/officeDocument/2006/relationships/slideLayout" Target="../slideLayouts/slideLayout355.xml"/><Relationship Id="rId35" Type="http://schemas.openxmlformats.org/officeDocument/2006/relationships/slideLayout" Target="../slideLayouts/slideLayout360.xml"/><Relationship Id="rId43" Type="http://schemas.openxmlformats.org/officeDocument/2006/relationships/slideLayout" Target="../slideLayouts/slideLayout368.xml"/><Relationship Id="rId8" Type="http://schemas.openxmlformats.org/officeDocument/2006/relationships/slideLayout" Target="../slideLayouts/slideLayout333.xml"/><Relationship Id="rId3" Type="http://schemas.openxmlformats.org/officeDocument/2006/relationships/slideLayout" Target="../slideLayouts/slideLayout328.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slideLayout" Target="../slideLayouts/slideLayout350.xml"/><Relationship Id="rId33" Type="http://schemas.openxmlformats.org/officeDocument/2006/relationships/slideLayout" Target="../slideLayouts/slideLayout358.xml"/><Relationship Id="rId38" Type="http://schemas.openxmlformats.org/officeDocument/2006/relationships/slideLayout" Target="../slideLayouts/slideLayout363.xml"/><Relationship Id="rId46" Type="http://schemas.openxmlformats.org/officeDocument/2006/relationships/slideLayout" Target="../slideLayouts/slideLayout371.xml"/><Relationship Id="rId20" Type="http://schemas.openxmlformats.org/officeDocument/2006/relationships/slideLayout" Target="../slideLayouts/slideLayout345.xml"/><Relationship Id="rId41" Type="http://schemas.openxmlformats.org/officeDocument/2006/relationships/slideLayout" Target="../slideLayouts/slideLayout36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26" Type="http://schemas.openxmlformats.org/officeDocument/2006/relationships/slideLayout" Target="../slideLayouts/slideLayout397.xml"/><Relationship Id="rId39" Type="http://schemas.openxmlformats.org/officeDocument/2006/relationships/slideLayout" Target="../slideLayouts/slideLayout410.xml"/><Relationship Id="rId21" Type="http://schemas.openxmlformats.org/officeDocument/2006/relationships/slideLayout" Target="../slideLayouts/slideLayout392.xml"/><Relationship Id="rId34" Type="http://schemas.openxmlformats.org/officeDocument/2006/relationships/slideLayout" Target="../slideLayouts/slideLayout405.xml"/><Relationship Id="rId42" Type="http://schemas.openxmlformats.org/officeDocument/2006/relationships/slideLayout" Target="../slideLayouts/slideLayout413.xml"/><Relationship Id="rId47" Type="http://schemas.openxmlformats.org/officeDocument/2006/relationships/slideLayout" Target="../slideLayouts/slideLayout418.xml"/><Relationship Id="rId50" Type="http://schemas.openxmlformats.org/officeDocument/2006/relationships/slideLayout" Target="../slideLayouts/slideLayout421.xml"/><Relationship Id="rId55" Type="http://schemas.openxmlformats.org/officeDocument/2006/relationships/slideLayout" Target="../slideLayouts/slideLayout426.xml"/><Relationship Id="rId7" Type="http://schemas.openxmlformats.org/officeDocument/2006/relationships/slideLayout" Target="../slideLayouts/slideLayout378.xml"/><Relationship Id="rId2" Type="http://schemas.openxmlformats.org/officeDocument/2006/relationships/slideLayout" Target="../slideLayouts/slideLayout373.xml"/><Relationship Id="rId16" Type="http://schemas.openxmlformats.org/officeDocument/2006/relationships/slideLayout" Target="../slideLayouts/slideLayout387.xml"/><Relationship Id="rId29" Type="http://schemas.openxmlformats.org/officeDocument/2006/relationships/slideLayout" Target="../slideLayouts/slideLayout400.xml"/><Relationship Id="rId11" Type="http://schemas.openxmlformats.org/officeDocument/2006/relationships/slideLayout" Target="../slideLayouts/slideLayout382.xml"/><Relationship Id="rId24" Type="http://schemas.openxmlformats.org/officeDocument/2006/relationships/slideLayout" Target="../slideLayouts/slideLayout395.xml"/><Relationship Id="rId32" Type="http://schemas.openxmlformats.org/officeDocument/2006/relationships/slideLayout" Target="../slideLayouts/slideLayout403.xml"/><Relationship Id="rId37" Type="http://schemas.openxmlformats.org/officeDocument/2006/relationships/slideLayout" Target="../slideLayouts/slideLayout408.xml"/><Relationship Id="rId40" Type="http://schemas.openxmlformats.org/officeDocument/2006/relationships/slideLayout" Target="../slideLayouts/slideLayout411.xml"/><Relationship Id="rId45" Type="http://schemas.openxmlformats.org/officeDocument/2006/relationships/slideLayout" Target="../slideLayouts/slideLayout416.xml"/><Relationship Id="rId53" Type="http://schemas.openxmlformats.org/officeDocument/2006/relationships/slideLayout" Target="../slideLayouts/slideLayout424.xml"/><Relationship Id="rId58" Type="http://schemas.openxmlformats.org/officeDocument/2006/relationships/slideLayout" Target="../slideLayouts/slideLayout429.xml"/><Relationship Id="rId5" Type="http://schemas.openxmlformats.org/officeDocument/2006/relationships/slideLayout" Target="../slideLayouts/slideLayout376.xml"/><Relationship Id="rId61" Type="http://schemas.openxmlformats.org/officeDocument/2006/relationships/theme" Target="../theme/theme11.xml"/><Relationship Id="rId19" Type="http://schemas.openxmlformats.org/officeDocument/2006/relationships/slideLayout" Target="../slideLayouts/slideLayout390.xml"/><Relationship Id="rId14" Type="http://schemas.openxmlformats.org/officeDocument/2006/relationships/slideLayout" Target="../slideLayouts/slideLayout385.xml"/><Relationship Id="rId22" Type="http://schemas.openxmlformats.org/officeDocument/2006/relationships/slideLayout" Target="../slideLayouts/slideLayout393.xml"/><Relationship Id="rId27" Type="http://schemas.openxmlformats.org/officeDocument/2006/relationships/slideLayout" Target="../slideLayouts/slideLayout398.xml"/><Relationship Id="rId30" Type="http://schemas.openxmlformats.org/officeDocument/2006/relationships/slideLayout" Target="../slideLayouts/slideLayout401.xml"/><Relationship Id="rId35" Type="http://schemas.openxmlformats.org/officeDocument/2006/relationships/slideLayout" Target="../slideLayouts/slideLayout406.xml"/><Relationship Id="rId43" Type="http://schemas.openxmlformats.org/officeDocument/2006/relationships/slideLayout" Target="../slideLayouts/slideLayout414.xml"/><Relationship Id="rId48" Type="http://schemas.openxmlformats.org/officeDocument/2006/relationships/slideLayout" Target="../slideLayouts/slideLayout419.xml"/><Relationship Id="rId56" Type="http://schemas.openxmlformats.org/officeDocument/2006/relationships/slideLayout" Target="../slideLayouts/slideLayout427.xml"/><Relationship Id="rId8" Type="http://schemas.openxmlformats.org/officeDocument/2006/relationships/slideLayout" Target="../slideLayouts/slideLayout379.xml"/><Relationship Id="rId51" Type="http://schemas.openxmlformats.org/officeDocument/2006/relationships/slideLayout" Target="../slideLayouts/slideLayout422.xml"/><Relationship Id="rId3" Type="http://schemas.openxmlformats.org/officeDocument/2006/relationships/slideLayout" Target="../slideLayouts/slideLayout374.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25" Type="http://schemas.openxmlformats.org/officeDocument/2006/relationships/slideLayout" Target="../slideLayouts/slideLayout396.xml"/><Relationship Id="rId33" Type="http://schemas.openxmlformats.org/officeDocument/2006/relationships/slideLayout" Target="../slideLayouts/slideLayout404.xml"/><Relationship Id="rId38" Type="http://schemas.openxmlformats.org/officeDocument/2006/relationships/slideLayout" Target="../slideLayouts/slideLayout409.xml"/><Relationship Id="rId46" Type="http://schemas.openxmlformats.org/officeDocument/2006/relationships/slideLayout" Target="../slideLayouts/slideLayout417.xml"/><Relationship Id="rId59" Type="http://schemas.openxmlformats.org/officeDocument/2006/relationships/slideLayout" Target="../slideLayouts/slideLayout430.xml"/><Relationship Id="rId20" Type="http://schemas.openxmlformats.org/officeDocument/2006/relationships/slideLayout" Target="../slideLayouts/slideLayout391.xml"/><Relationship Id="rId41" Type="http://schemas.openxmlformats.org/officeDocument/2006/relationships/slideLayout" Target="../slideLayouts/slideLayout412.xml"/><Relationship Id="rId54" Type="http://schemas.openxmlformats.org/officeDocument/2006/relationships/slideLayout" Target="../slideLayouts/slideLayout425.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5" Type="http://schemas.openxmlformats.org/officeDocument/2006/relationships/slideLayout" Target="../slideLayouts/slideLayout386.xml"/><Relationship Id="rId23" Type="http://schemas.openxmlformats.org/officeDocument/2006/relationships/slideLayout" Target="../slideLayouts/slideLayout394.xml"/><Relationship Id="rId28" Type="http://schemas.openxmlformats.org/officeDocument/2006/relationships/slideLayout" Target="../slideLayouts/slideLayout399.xml"/><Relationship Id="rId36" Type="http://schemas.openxmlformats.org/officeDocument/2006/relationships/slideLayout" Target="../slideLayouts/slideLayout407.xml"/><Relationship Id="rId49" Type="http://schemas.openxmlformats.org/officeDocument/2006/relationships/slideLayout" Target="../slideLayouts/slideLayout420.xml"/><Relationship Id="rId57" Type="http://schemas.openxmlformats.org/officeDocument/2006/relationships/slideLayout" Target="../slideLayouts/slideLayout428.xml"/><Relationship Id="rId10" Type="http://schemas.openxmlformats.org/officeDocument/2006/relationships/slideLayout" Target="../slideLayouts/slideLayout381.xml"/><Relationship Id="rId31" Type="http://schemas.openxmlformats.org/officeDocument/2006/relationships/slideLayout" Target="../slideLayouts/slideLayout402.xml"/><Relationship Id="rId44" Type="http://schemas.openxmlformats.org/officeDocument/2006/relationships/slideLayout" Target="../slideLayouts/slideLayout415.xml"/><Relationship Id="rId52" Type="http://schemas.openxmlformats.org/officeDocument/2006/relationships/slideLayout" Target="../slideLayouts/slideLayout423.xml"/><Relationship Id="rId60" Type="http://schemas.openxmlformats.org/officeDocument/2006/relationships/slideLayout" Target="../slideLayouts/slideLayout43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457.xml"/><Relationship Id="rId21" Type="http://schemas.openxmlformats.org/officeDocument/2006/relationships/slideLayout" Target="../slideLayouts/slideLayout452.xml"/><Relationship Id="rId34" Type="http://schemas.openxmlformats.org/officeDocument/2006/relationships/slideLayout" Target="../slideLayouts/slideLayout465.xml"/><Relationship Id="rId42" Type="http://schemas.openxmlformats.org/officeDocument/2006/relationships/slideLayout" Target="../slideLayouts/slideLayout473.xml"/><Relationship Id="rId47" Type="http://schemas.openxmlformats.org/officeDocument/2006/relationships/slideLayout" Target="../slideLayouts/slideLayout478.xml"/><Relationship Id="rId50" Type="http://schemas.openxmlformats.org/officeDocument/2006/relationships/slideLayout" Target="../slideLayouts/slideLayout481.xml"/><Relationship Id="rId55" Type="http://schemas.openxmlformats.org/officeDocument/2006/relationships/slideLayout" Target="../slideLayouts/slideLayout486.xml"/><Relationship Id="rId63" Type="http://schemas.openxmlformats.org/officeDocument/2006/relationships/theme" Target="../theme/theme12.xml"/><Relationship Id="rId7" Type="http://schemas.openxmlformats.org/officeDocument/2006/relationships/slideLayout" Target="../slideLayouts/slideLayout438.xml"/><Relationship Id="rId2" Type="http://schemas.openxmlformats.org/officeDocument/2006/relationships/slideLayout" Target="../slideLayouts/slideLayout433.xml"/><Relationship Id="rId16" Type="http://schemas.openxmlformats.org/officeDocument/2006/relationships/slideLayout" Target="../slideLayouts/slideLayout447.xml"/><Relationship Id="rId29" Type="http://schemas.openxmlformats.org/officeDocument/2006/relationships/slideLayout" Target="../slideLayouts/slideLayout460.xml"/><Relationship Id="rId11" Type="http://schemas.openxmlformats.org/officeDocument/2006/relationships/slideLayout" Target="../slideLayouts/slideLayout442.xml"/><Relationship Id="rId24" Type="http://schemas.openxmlformats.org/officeDocument/2006/relationships/slideLayout" Target="../slideLayouts/slideLayout455.xml"/><Relationship Id="rId32" Type="http://schemas.openxmlformats.org/officeDocument/2006/relationships/slideLayout" Target="../slideLayouts/slideLayout463.xml"/><Relationship Id="rId37" Type="http://schemas.openxmlformats.org/officeDocument/2006/relationships/slideLayout" Target="../slideLayouts/slideLayout468.xml"/><Relationship Id="rId40" Type="http://schemas.openxmlformats.org/officeDocument/2006/relationships/slideLayout" Target="../slideLayouts/slideLayout471.xml"/><Relationship Id="rId45" Type="http://schemas.openxmlformats.org/officeDocument/2006/relationships/slideLayout" Target="../slideLayouts/slideLayout476.xml"/><Relationship Id="rId53" Type="http://schemas.openxmlformats.org/officeDocument/2006/relationships/slideLayout" Target="../slideLayouts/slideLayout484.xml"/><Relationship Id="rId58" Type="http://schemas.openxmlformats.org/officeDocument/2006/relationships/slideLayout" Target="../slideLayouts/slideLayout489.xml"/><Relationship Id="rId5" Type="http://schemas.openxmlformats.org/officeDocument/2006/relationships/slideLayout" Target="../slideLayouts/slideLayout436.xml"/><Relationship Id="rId61" Type="http://schemas.openxmlformats.org/officeDocument/2006/relationships/slideLayout" Target="../slideLayouts/slideLayout492.xml"/><Relationship Id="rId19" Type="http://schemas.openxmlformats.org/officeDocument/2006/relationships/slideLayout" Target="../slideLayouts/slideLayout450.xml"/><Relationship Id="rId14" Type="http://schemas.openxmlformats.org/officeDocument/2006/relationships/slideLayout" Target="../slideLayouts/slideLayout445.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30" Type="http://schemas.openxmlformats.org/officeDocument/2006/relationships/slideLayout" Target="../slideLayouts/slideLayout461.xml"/><Relationship Id="rId35" Type="http://schemas.openxmlformats.org/officeDocument/2006/relationships/slideLayout" Target="../slideLayouts/slideLayout466.xml"/><Relationship Id="rId43" Type="http://schemas.openxmlformats.org/officeDocument/2006/relationships/slideLayout" Target="../slideLayouts/slideLayout474.xml"/><Relationship Id="rId48" Type="http://schemas.openxmlformats.org/officeDocument/2006/relationships/slideLayout" Target="../slideLayouts/slideLayout479.xml"/><Relationship Id="rId56" Type="http://schemas.openxmlformats.org/officeDocument/2006/relationships/slideLayout" Target="../slideLayouts/slideLayout487.xml"/><Relationship Id="rId64" Type="http://schemas.openxmlformats.org/officeDocument/2006/relationships/image" Target="../media/image70.jpeg"/><Relationship Id="rId8" Type="http://schemas.openxmlformats.org/officeDocument/2006/relationships/slideLayout" Target="../slideLayouts/slideLayout439.xml"/><Relationship Id="rId51" Type="http://schemas.openxmlformats.org/officeDocument/2006/relationships/slideLayout" Target="../slideLayouts/slideLayout482.xml"/><Relationship Id="rId3" Type="http://schemas.openxmlformats.org/officeDocument/2006/relationships/slideLayout" Target="../slideLayouts/slideLayout434.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25" Type="http://schemas.openxmlformats.org/officeDocument/2006/relationships/slideLayout" Target="../slideLayouts/slideLayout456.xml"/><Relationship Id="rId33" Type="http://schemas.openxmlformats.org/officeDocument/2006/relationships/slideLayout" Target="../slideLayouts/slideLayout464.xml"/><Relationship Id="rId38" Type="http://schemas.openxmlformats.org/officeDocument/2006/relationships/slideLayout" Target="../slideLayouts/slideLayout469.xml"/><Relationship Id="rId46" Type="http://schemas.openxmlformats.org/officeDocument/2006/relationships/slideLayout" Target="../slideLayouts/slideLayout477.xml"/><Relationship Id="rId59" Type="http://schemas.openxmlformats.org/officeDocument/2006/relationships/slideLayout" Target="../slideLayouts/slideLayout490.xml"/><Relationship Id="rId20" Type="http://schemas.openxmlformats.org/officeDocument/2006/relationships/slideLayout" Target="../slideLayouts/slideLayout451.xml"/><Relationship Id="rId41" Type="http://schemas.openxmlformats.org/officeDocument/2006/relationships/slideLayout" Target="../slideLayouts/slideLayout472.xml"/><Relationship Id="rId54" Type="http://schemas.openxmlformats.org/officeDocument/2006/relationships/slideLayout" Target="../slideLayouts/slideLayout485.xml"/><Relationship Id="rId62" Type="http://schemas.openxmlformats.org/officeDocument/2006/relationships/slideLayout" Target="../slideLayouts/slideLayout49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5" Type="http://schemas.openxmlformats.org/officeDocument/2006/relationships/slideLayout" Target="../slideLayouts/slideLayout446.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36" Type="http://schemas.openxmlformats.org/officeDocument/2006/relationships/slideLayout" Target="../slideLayouts/slideLayout467.xml"/><Relationship Id="rId49" Type="http://schemas.openxmlformats.org/officeDocument/2006/relationships/slideLayout" Target="../slideLayouts/slideLayout480.xml"/><Relationship Id="rId57" Type="http://schemas.openxmlformats.org/officeDocument/2006/relationships/slideLayout" Target="../slideLayouts/slideLayout488.xml"/><Relationship Id="rId10" Type="http://schemas.openxmlformats.org/officeDocument/2006/relationships/slideLayout" Target="../slideLayouts/slideLayout441.xml"/><Relationship Id="rId31" Type="http://schemas.openxmlformats.org/officeDocument/2006/relationships/slideLayout" Target="../slideLayouts/slideLayout462.xml"/><Relationship Id="rId44" Type="http://schemas.openxmlformats.org/officeDocument/2006/relationships/slideLayout" Target="../slideLayouts/slideLayout475.xml"/><Relationship Id="rId52" Type="http://schemas.openxmlformats.org/officeDocument/2006/relationships/slideLayout" Target="../slideLayouts/slideLayout483.xml"/><Relationship Id="rId60" Type="http://schemas.openxmlformats.org/officeDocument/2006/relationships/slideLayout" Target="../slideLayouts/slideLayout491.xml"/><Relationship Id="rId65" Type="http://schemas.openxmlformats.org/officeDocument/2006/relationships/image" Target="../media/image71.png"/><Relationship Id="rId4" Type="http://schemas.openxmlformats.org/officeDocument/2006/relationships/slideLayout" Target="../slideLayouts/slideLayout435.xml"/><Relationship Id="rId9" Type="http://schemas.openxmlformats.org/officeDocument/2006/relationships/slideLayout" Target="../slideLayouts/slideLayout440.xml"/><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39" Type="http://schemas.openxmlformats.org/officeDocument/2006/relationships/slideLayout" Target="../slideLayouts/slideLayout47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01.xml"/><Relationship Id="rId3" Type="http://schemas.openxmlformats.org/officeDocument/2006/relationships/slideLayout" Target="../slideLayouts/slideLayout496.xml"/><Relationship Id="rId7" Type="http://schemas.openxmlformats.org/officeDocument/2006/relationships/slideLayout" Target="../slideLayouts/slideLayout500.xml"/><Relationship Id="rId2" Type="http://schemas.openxmlformats.org/officeDocument/2006/relationships/slideLayout" Target="../slideLayouts/slideLayout495.xml"/><Relationship Id="rId1" Type="http://schemas.openxmlformats.org/officeDocument/2006/relationships/slideLayout" Target="../slideLayouts/slideLayout494.xml"/><Relationship Id="rId6" Type="http://schemas.openxmlformats.org/officeDocument/2006/relationships/slideLayout" Target="../slideLayouts/slideLayout499.xml"/><Relationship Id="rId5" Type="http://schemas.openxmlformats.org/officeDocument/2006/relationships/slideLayout" Target="../slideLayouts/slideLayout498.xml"/><Relationship Id="rId4" Type="http://schemas.openxmlformats.org/officeDocument/2006/relationships/slideLayout" Target="../slideLayouts/slideLayout497.xml"/><Relationship Id="rId9"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theme" Target="../theme/theme14.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slideLayout" Target="../slideLayouts/slideLayout513.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5" Type="http://schemas.openxmlformats.org/officeDocument/2006/relationships/slideLayout" Target="../slideLayouts/slideLayout518.xml"/><Relationship Id="rId4" Type="http://schemas.openxmlformats.org/officeDocument/2006/relationships/slideLayout" Target="../slideLayouts/slideLayout517.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5" Type="http://schemas.openxmlformats.org/officeDocument/2006/relationships/slideLayout" Target="../slideLayouts/slideLayout526.xml"/><Relationship Id="rId4" Type="http://schemas.openxmlformats.org/officeDocument/2006/relationships/slideLayout" Target="../slideLayouts/slideLayout52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slideLayout" Target="../slideLayouts/slideLayout541.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6" Type="http://schemas.openxmlformats.org/officeDocument/2006/relationships/theme" Target="../theme/theme17.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slideLayout" Target="../slideLayouts/slideLayout54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slideLayout" Target="../slideLayouts/slideLayout54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5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theme" Target="../theme/theme18.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50" Type="http://schemas.openxmlformats.org/officeDocument/2006/relationships/slideLayout" Target="../slideLayouts/slideLayout80.xml"/><Relationship Id="rId55" Type="http://schemas.openxmlformats.org/officeDocument/2006/relationships/slideLayout" Target="../slideLayouts/slideLayout85.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3" Type="http://schemas.openxmlformats.org/officeDocument/2006/relationships/slideLayout" Target="../slideLayouts/slideLayout83.xml"/><Relationship Id="rId58" Type="http://schemas.openxmlformats.org/officeDocument/2006/relationships/slideLayout" Target="../slideLayouts/slideLayout88.xml"/><Relationship Id="rId5" Type="http://schemas.openxmlformats.org/officeDocument/2006/relationships/slideLayout" Target="../slideLayouts/slideLayout35.xml"/><Relationship Id="rId61" Type="http://schemas.openxmlformats.org/officeDocument/2006/relationships/theme" Target="../theme/theme2.xml"/><Relationship Id="rId19" Type="http://schemas.openxmlformats.org/officeDocument/2006/relationships/slideLayout" Target="../slideLayouts/slideLayout4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56" Type="http://schemas.openxmlformats.org/officeDocument/2006/relationships/slideLayout" Target="../slideLayouts/slideLayout86.xml"/><Relationship Id="rId8" Type="http://schemas.openxmlformats.org/officeDocument/2006/relationships/slideLayout" Target="../slideLayouts/slideLayout38.xml"/><Relationship Id="rId51" Type="http://schemas.openxmlformats.org/officeDocument/2006/relationships/slideLayout" Target="../slideLayouts/slideLayout81.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59" Type="http://schemas.openxmlformats.org/officeDocument/2006/relationships/slideLayout" Target="../slideLayouts/slideLayout89.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54" Type="http://schemas.openxmlformats.org/officeDocument/2006/relationships/slideLayout" Target="../slideLayouts/slideLayout8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slideLayout" Target="../slideLayouts/slideLayout79.xml"/><Relationship Id="rId57" Type="http://schemas.openxmlformats.org/officeDocument/2006/relationships/slideLayout" Target="../slideLayouts/slideLayout87.xml"/><Relationship Id="rId10" Type="http://schemas.openxmlformats.org/officeDocument/2006/relationships/slideLayout" Target="../slideLayouts/slideLayout40.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52" Type="http://schemas.openxmlformats.org/officeDocument/2006/relationships/slideLayout" Target="../slideLayouts/slideLayout82.xml"/><Relationship Id="rId60" Type="http://schemas.openxmlformats.org/officeDocument/2006/relationships/slideLayout" Target="../slideLayouts/slideLayout9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9" Type="http://schemas.openxmlformats.org/officeDocument/2006/relationships/slideLayout" Target="../slideLayouts/slideLayout137.xml"/><Relationship Id="rId21" Type="http://schemas.openxmlformats.org/officeDocument/2006/relationships/slideLayout" Target="../slideLayouts/slideLayout119.xml"/><Relationship Id="rId34" Type="http://schemas.openxmlformats.org/officeDocument/2006/relationships/slideLayout" Target="../slideLayouts/slideLayout132.xml"/><Relationship Id="rId42" Type="http://schemas.openxmlformats.org/officeDocument/2006/relationships/slideLayout" Target="../slideLayouts/slideLayout140.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43" Type="http://schemas.openxmlformats.org/officeDocument/2006/relationships/slideLayout" Target="../slideLayouts/slideLayout141.xml"/><Relationship Id="rId8" Type="http://schemas.openxmlformats.org/officeDocument/2006/relationships/slideLayout" Target="../slideLayouts/slideLayout106.xml"/><Relationship Id="rId3" Type="http://schemas.openxmlformats.org/officeDocument/2006/relationships/slideLayout" Target="../slideLayouts/slideLayout101.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46" Type="http://schemas.openxmlformats.org/officeDocument/2006/relationships/theme" Target="../theme/theme4.xml"/><Relationship Id="rId20" Type="http://schemas.openxmlformats.org/officeDocument/2006/relationships/slideLayout" Target="../slideLayouts/slideLayout118.xml"/><Relationship Id="rId41" Type="http://schemas.openxmlformats.org/officeDocument/2006/relationships/slideLayout" Target="../slideLayouts/slideLayout13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34" Type="http://schemas.openxmlformats.org/officeDocument/2006/relationships/slideLayout" Target="../slideLayouts/slideLayout177.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63" Type="http://schemas.openxmlformats.org/officeDocument/2006/relationships/slideLayout" Target="../slideLayouts/slideLayout206.xml"/><Relationship Id="rId7" Type="http://schemas.openxmlformats.org/officeDocument/2006/relationships/slideLayout" Target="../slideLayouts/slideLayout15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9" Type="http://schemas.openxmlformats.org/officeDocument/2006/relationships/slideLayout" Target="../slideLayouts/slideLayout172.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66" Type="http://schemas.openxmlformats.org/officeDocument/2006/relationships/image" Target="../media/image71.png"/><Relationship Id="rId5" Type="http://schemas.openxmlformats.org/officeDocument/2006/relationships/slideLayout" Target="../slideLayouts/slideLayout148.xml"/><Relationship Id="rId61" Type="http://schemas.openxmlformats.org/officeDocument/2006/relationships/slideLayout" Target="../slideLayouts/slideLayout204.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theme" Target="../theme/theme5.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image" Target="../media/image70.jpeg"/><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slideLayout" Target="../slideLayouts/slideLayout232.xml"/><Relationship Id="rId39" Type="http://schemas.openxmlformats.org/officeDocument/2006/relationships/slideLayout" Target="../slideLayouts/slideLayout245.xml"/><Relationship Id="rId21" Type="http://schemas.openxmlformats.org/officeDocument/2006/relationships/slideLayout" Target="../slideLayouts/slideLayout227.xml"/><Relationship Id="rId34" Type="http://schemas.openxmlformats.org/officeDocument/2006/relationships/slideLayout" Target="../slideLayouts/slideLayout240.xml"/><Relationship Id="rId42" Type="http://schemas.openxmlformats.org/officeDocument/2006/relationships/slideLayout" Target="../slideLayouts/slideLayout248.xml"/><Relationship Id="rId47" Type="http://schemas.openxmlformats.org/officeDocument/2006/relationships/slideLayout" Target="../slideLayouts/slideLayout253.xml"/><Relationship Id="rId50" Type="http://schemas.openxmlformats.org/officeDocument/2006/relationships/slideLayout" Target="../slideLayouts/slideLayout256.xml"/><Relationship Id="rId55" Type="http://schemas.openxmlformats.org/officeDocument/2006/relationships/slideLayout" Target="../slideLayouts/slideLayout261.xml"/><Relationship Id="rId7" Type="http://schemas.openxmlformats.org/officeDocument/2006/relationships/slideLayout" Target="../slideLayouts/slideLayout21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9" Type="http://schemas.openxmlformats.org/officeDocument/2006/relationships/slideLayout" Target="../slideLayouts/slideLayout235.xml"/><Relationship Id="rId11" Type="http://schemas.openxmlformats.org/officeDocument/2006/relationships/slideLayout" Target="../slideLayouts/slideLayout217.xml"/><Relationship Id="rId24" Type="http://schemas.openxmlformats.org/officeDocument/2006/relationships/slideLayout" Target="../slideLayouts/slideLayout230.xml"/><Relationship Id="rId32" Type="http://schemas.openxmlformats.org/officeDocument/2006/relationships/slideLayout" Target="../slideLayouts/slideLayout238.xml"/><Relationship Id="rId37" Type="http://schemas.openxmlformats.org/officeDocument/2006/relationships/slideLayout" Target="../slideLayouts/slideLayout243.xml"/><Relationship Id="rId40" Type="http://schemas.openxmlformats.org/officeDocument/2006/relationships/slideLayout" Target="../slideLayouts/slideLayout246.xml"/><Relationship Id="rId45" Type="http://schemas.openxmlformats.org/officeDocument/2006/relationships/slideLayout" Target="../slideLayouts/slideLayout251.xml"/><Relationship Id="rId53" Type="http://schemas.openxmlformats.org/officeDocument/2006/relationships/slideLayout" Target="../slideLayouts/slideLayout259.xml"/><Relationship Id="rId58" Type="http://schemas.openxmlformats.org/officeDocument/2006/relationships/slideLayout" Target="../slideLayouts/slideLayout264.xml"/><Relationship Id="rId5" Type="http://schemas.openxmlformats.org/officeDocument/2006/relationships/slideLayout" Target="../slideLayouts/slideLayout211.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slideLayout" Target="../slideLayouts/slideLayout233.xml"/><Relationship Id="rId30" Type="http://schemas.openxmlformats.org/officeDocument/2006/relationships/slideLayout" Target="../slideLayouts/slideLayout236.xml"/><Relationship Id="rId35" Type="http://schemas.openxmlformats.org/officeDocument/2006/relationships/slideLayout" Target="../slideLayouts/slideLayout241.xml"/><Relationship Id="rId43" Type="http://schemas.openxmlformats.org/officeDocument/2006/relationships/slideLayout" Target="../slideLayouts/slideLayout249.xml"/><Relationship Id="rId48" Type="http://schemas.openxmlformats.org/officeDocument/2006/relationships/slideLayout" Target="../slideLayouts/slideLayout254.xml"/><Relationship Id="rId56" Type="http://schemas.openxmlformats.org/officeDocument/2006/relationships/slideLayout" Target="../slideLayouts/slideLayout262.xml"/><Relationship Id="rId8" Type="http://schemas.openxmlformats.org/officeDocument/2006/relationships/slideLayout" Target="../slideLayouts/slideLayout214.xml"/><Relationship Id="rId51" Type="http://schemas.openxmlformats.org/officeDocument/2006/relationships/slideLayout" Target="../slideLayouts/slideLayout257.xml"/><Relationship Id="rId3" Type="http://schemas.openxmlformats.org/officeDocument/2006/relationships/slideLayout" Target="../slideLayouts/slideLayout209.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slideLayout" Target="../slideLayouts/slideLayout231.xml"/><Relationship Id="rId33" Type="http://schemas.openxmlformats.org/officeDocument/2006/relationships/slideLayout" Target="../slideLayouts/slideLayout239.xml"/><Relationship Id="rId38" Type="http://schemas.openxmlformats.org/officeDocument/2006/relationships/slideLayout" Target="../slideLayouts/slideLayout244.xml"/><Relationship Id="rId46" Type="http://schemas.openxmlformats.org/officeDocument/2006/relationships/slideLayout" Target="../slideLayouts/slideLayout252.xml"/><Relationship Id="rId59" Type="http://schemas.openxmlformats.org/officeDocument/2006/relationships/slideLayout" Target="../slideLayouts/slideLayout265.xml"/><Relationship Id="rId20" Type="http://schemas.openxmlformats.org/officeDocument/2006/relationships/slideLayout" Target="../slideLayouts/slideLayout226.xml"/><Relationship Id="rId41" Type="http://schemas.openxmlformats.org/officeDocument/2006/relationships/slideLayout" Target="../slideLayouts/slideLayout247.xml"/><Relationship Id="rId54" Type="http://schemas.openxmlformats.org/officeDocument/2006/relationships/slideLayout" Target="../slideLayouts/slideLayout260.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5" Type="http://schemas.openxmlformats.org/officeDocument/2006/relationships/slideLayout" Target="../slideLayouts/slideLayout221.xml"/><Relationship Id="rId23" Type="http://schemas.openxmlformats.org/officeDocument/2006/relationships/slideLayout" Target="../slideLayouts/slideLayout229.xml"/><Relationship Id="rId28" Type="http://schemas.openxmlformats.org/officeDocument/2006/relationships/slideLayout" Target="../slideLayouts/slideLayout234.xml"/><Relationship Id="rId36" Type="http://schemas.openxmlformats.org/officeDocument/2006/relationships/slideLayout" Target="../slideLayouts/slideLayout242.xml"/><Relationship Id="rId49" Type="http://schemas.openxmlformats.org/officeDocument/2006/relationships/slideLayout" Target="../slideLayouts/slideLayout255.xml"/><Relationship Id="rId57" Type="http://schemas.openxmlformats.org/officeDocument/2006/relationships/slideLayout" Target="../slideLayouts/slideLayout263.xml"/><Relationship Id="rId10" Type="http://schemas.openxmlformats.org/officeDocument/2006/relationships/slideLayout" Target="../slideLayouts/slideLayout216.xml"/><Relationship Id="rId31" Type="http://schemas.openxmlformats.org/officeDocument/2006/relationships/slideLayout" Target="../slideLayouts/slideLayout237.xml"/><Relationship Id="rId44" Type="http://schemas.openxmlformats.org/officeDocument/2006/relationships/slideLayout" Target="../slideLayouts/slideLayout250.xml"/><Relationship Id="rId52" Type="http://schemas.openxmlformats.org/officeDocument/2006/relationships/slideLayout" Target="../slideLayouts/slideLayout258.xml"/><Relationship Id="rId6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9" Type="http://schemas.openxmlformats.org/officeDocument/2006/relationships/slideLayout" Target="../slideLayouts/slideLayout304.xml"/><Relationship Id="rId21" Type="http://schemas.openxmlformats.org/officeDocument/2006/relationships/slideLayout" Target="../slideLayouts/slideLayout286.xml"/><Relationship Id="rId34" Type="http://schemas.openxmlformats.org/officeDocument/2006/relationships/slideLayout" Target="../slideLayouts/slideLayout299.xml"/><Relationship Id="rId42" Type="http://schemas.openxmlformats.org/officeDocument/2006/relationships/slideLayout" Target="../slideLayouts/slideLayout307.xml"/><Relationship Id="rId7" Type="http://schemas.openxmlformats.org/officeDocument/2006/relationships/slideLayout" Target="../slideLayouts/slideLayout272.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41" Type="http://schemas.openxmlformats.org/officeDocument/2006/relationships/slideLayout" Target="../slideLayouts/slideLayout306.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37" Type="http://schemas.openxmlformats.org/officeDocument/2006/relationships/slideLayout" Target="../slideLayouts/slideLayout302.xml"/><Relationship Id="rId40" Type="http://schemas.openxmlformats.org/officeDocument/2006/relationships/slideLayout" Target="../slideLayouts/slideLayout305.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36" Type="http://schemas.openxmlformats.org/officeDocument/2006/relationships/slideLayout" Target="../slideLayouts/slideLayout301.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35" Type="http://schemas.openxmlformats.org/officeDocument/2006/relationships/slideLayout" Target="../slideLayouts/slideLayout300.xml"/><Relationship Id="rId43" Type="http://schemas.openxmlformats.org/officeDocument/2006/relationships/theme" Target="../theme/theme7.xml"/><Relationship Id="rId8" Type="http://schemas.openxmlformats.org/officeDocument/2006/relationships/slideLayout" Target="../slideLayouts/slideLayout273.xml"/><Relationship Id="rId3" Type="http://schemas.openxmlformats.org/officeDocument/2006/relationships/slideLayout" Target="../slideLayouts/slideLayout268.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slideLayout" Target="../slideLayouts/slideLayout298.xml"/><Relationship Id="rId38" Type="http://schemas.openxmlformats.org/officeDocument/2006/relationships/slideLayout" Target="../slideLayouts/slideLayout303.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5" Type="http://schemas.openxmlformats.org/officeDocument/2006/relationships/slideLayout" Target="../slideLayouts/slideLayout312.xml"/><Relationship Id="rId4" Type="http://schemas.openxmlformats.org/officeDocument/2006/relationships/slideLayout" Target="../slideLayouts/slideLayout3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22.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6BC6142-E29B-4887-AD68-4FB15556C003}"/>
              </a:ext>
            </a:extLst>
          </p:cNvPr>
          <p:cNvPicPr>
            <a:picLocks noChangeAspect="1"/>
          </p:cNvPicPr>
          <p:nvPr userDrawn="1"/>
        </p:nvPicPr>
        <p:blipFill>
          <a:blip r:embed="rId32"/>
          <a:stretch>
            <a:fillRect/>
          </a:stretch>
        </p:blipFill>
        <p:spPr>
          <a:xfrm>
            <a:off x="0" y="6579293"/>
            <a:ext cx="3438525" cy="292899"/>
          </a:xfrm>
          <a:prstGeom prst="rect">
            <a:avLst/>
          </a:prstGeom>
        </p:spPr>
      </p:pic>
      <p:sp>
        <p:nvSpPr>
          <p:cNvPr id="4" name="Marcador de texto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2" name="Marcador de título 1"/>
          <p:cNvSpPr>
            <a:spLocks noGrp="1"/>
          </p:cNvSpPr>
          <p:nvPr>
            <p:ph type="title"/>
          </p:nvPr>
        </p:nvSpPr>
        <p:spPr>
          <a:xfrm>
            <a:off x="838200" y="278707"/>
            <a:ext cx="9745980"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9" name="Marcador de pie de página 8"/>
          <p:cNvSpPr>
            <a:spLocks noGrp="1"/>
          </p:cNvSpPr>
          <p:nvPr>
            <p:ph type="ftr" sz="quarter" idx="3"/>
          </p:nvPr>
        </p:nvSpPr>
        <p:spPr>
          <a:xfrm>
            <a:off x="132694" y="6678914"/>
            <a:ext cx="3131389" cy="193278"/>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XM </a:t>
            </a:r>
            <a:r>
              <a:rPr lang="es-CO" err="1"/>
              <a:t>S.A.E.S.P</a:t>
            </a:r>
            <a:r>
              <a:rPr lang="es-CO"/>
              <a:t>.</a:t>
            </a:r>
          </a:p>
          <a:p>
            <a:endParaRPr lang="es-CO" sz="1050"/>
          </a:p>
        </p:txBody>
      </p:sp>
      <p:pic>
        <p:nvPicPr>
          <p:cNvPr id="7" name="Imagen 6" descr="Logotipo&#10;&#10;Descripción generada automáticamente">
            <a:extLst>
              <a:ext uri="{FF2B5EF4-FFF2-40B4-BE49-F238E27FC236}">
                <a16:creationId xmlns:a16="http://schemas.microsoft.com/office/drawing/2014/main" id="{9CABA340-2E4B-43FB-B0F1-68E20705ACDC}"/>
              </a:ext>
            </a:extLst>
          </p:cNvPr>
          <p:cNvPicPr>
            <a:picLocks noChangeAspect="1"/>
          </p:cNvPicPr>
          <p:nvPr userDrawn="1"/>
        </p:nvPicPr>
        <p:blipFill>
          <a:blip r:embed="rId33"/>
          <a:stretch>
            <a:fillRect/>
          </a:stretch>
        </p:blipFill>
        <p:spPr>
          <a:xfrm>
            <a:off x="10225921" y="25052"/>
            <a:ext cx="2255757" cy="1447294"/>
          </a:xfrm>
          <a:prstGeom prst="rect">
            <a:avLst/>
          </a:prstGeom>
        </p:spPr>
      </p:pic>
    </p:spTree>
    <p:extLst>
      <p:ext uri="{BB962C8B-B14F-4D97-AF65-F5344CB8AC3E}">
        <p14:creationId xmlns:p14="http://schemas.microsoft.com/office/powerpoint/2010/main" val="1502280900"/>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2" r:id="rId26"/>
    <p:sldLayoutId id="2147483913" r:id="rId27"/>
    <p:sldLayoutId id="2147483920" r:id="rId28"/>
    <p:sldLayoutId id="2147484627" r:id="rId29"/>
    <p:sldLayoutId id="2147484628" r:id="rId30"/>
  </p:sldLayoutIdLst>
  <p:hf sldNum="0" hdr="0" dt="0"/>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1012564233"/>
      </p:ext>
    </p:extLst>
  </p:cSld>
  <p:clrMap bg1="lt1" tx1="dk1" bg2="lt2" tx2="dk2" accent1="accent1" accent2="accent2" accent3="accent3" accent4="accent4" accent5="accent5" accent6="accent6" hlink="hlink" folHlink="folHlink"/>
  <p:sldLayoutIdLst>
    <p:sldLayoutId id="2147487926" r:id="rId1"/>
    <p:sldLayoutId id="2147487927" r:id="rId2"/>
    <p:sldLayoutId id="2147487928" r:id="rId3"/>
    <p:sldLayoutId id="2147487929" r:id="rId4"/>
    <p:sldLayoutId id="2147487930" r:id="rId5"/>
    <p:sldLayoutId id="2147487931" r:id="rId6"/>
    <p:sldLayoutId id="2147487932" r:id="rId7"/>
    <p:sldLayoutId id="2147487933" r:id="rId8"/>
    <p:sldLayoutId id="2147487934" r:id="rId9"/>
    <p:sldLayoutId id="2147487935" r:id="rId10"/>
    <p:sldLayoutId id="2147487936" r:id="rId11"/>
    <p:sldLayoutId id="2147487937" r:id="rId12"/>
    <p:sldLayoutId id="2147487938" r:id="rId13"/>
    <p:sldLayoutId id="2147487939" r:id="rId14"/>
    <p:sldLayoutId id="2147487940" r:id="rId15"/>
    <p:sldLayoutId id="2147487941" r:id="rId16"/>
    <p:sldLayoutId id="2147487942" r:id="rId17"/>
    <p:sldLayoutId id="2147487943" r:id="rId18"/>
    <p:sldLayoutId id="2147487944" r:id="rId19"/>
    <p:sldLayoutId id="2147487945" r:id="rId20"/>
    <p:sldLayoutId id="2147487946" r:id="rId21"/>
    <p:sldLayoutId id="2147487947" r:id="rId22"/>
    <p:sldLayoutId id="2147487948" r:id="rId23"/>
    <p:sldLayoutId id="2147487949" r:id="rId24"/>
    <p:sldLayoutId id="2147487950" r:id="rId25"/>
    <p:sldLayoutId id="2147487951" r:id="rId26"/>
    <p:sldLayoutId id="2147487952" r:id="rId27"/>
    <p:sldLayoutId id="2147487953" r:id="rId28"/>
    <p:sldLayoutId id="2147487954" r:id="rId29"/>
    <p:sldLayoutId id="2147487955" r:id="rId30"/>
    <p:sldLayoutId id="2147487956" r:id="rId31"/>
    <p:sldLayoutId id="2147487957" r:id="rId32"/>
    <p:sldLayoutId id="2147487958" r:id="rId33"/>
    <p:sldLayoutId id="2147487959" r:id="rId34"/>
    <p:sldLayoutId id="2147487960" r:id="rId35"/>
    <p:sldLayoutId id="2147487961" r:id="rId36"/>
    <p:sldLayoutId id="2147487962" r:id="rId37"/>
    <p:sldLayoutId id="2147487963" r:id="rId38"/>
    <p:sldLayoutId id="2147487964" r:id="rId39"/>
    <p:sldLayoutId id="2147487965" r:id="rId40"/>
    <p:sldLayoutId id="2147487966" r:id="rId41"/>
    <p:sldLayoutId id="2147487967" r:id="rId42"/>
    <p:sldLayoutId id="2147487968" r:id="rId43"/>
    <p:sldLayoutId id="2147487970" r:id="rId44"/>
    <p:sldLayoutId id="2147487971" r:id="rId45"/>
    <p:sldLayoutId id="2147487972" r:id="rId46"/>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3376235354"/>
      </p:ext>
    </p:extLst>
  </p:cSld>
  <p:clrMap bg1="lt1" tx1="dk1" bg2="lt2" tx2="dk2" accent1="accent1" accent2="accent2" accent3="accent3" accent4="accent4" accent5="accent5" accent6="accent6" hlink="hlink" folHlink="folHlink"/>
  <p:sldLayoutIdLst>
    <p:sldLayoutId id="2147487974" r:id="rId1"/>
    <p:sldLayoutId id="2147487975" r:id="rId2"/>
    <p:sldLayoutId id="2147487976" r:id="rId3"/>
    <p:sldLayoutId id="2147487977" r:id="rId4"/>
    <p:sldLayoutId id="2147487978" r:id="rId5"/>
    <p:sldLayoutId id="2147487979" r:id="rId6"/>
    <p:sldLayoutId id="2147487980" r:id="rId7"/>
    <p:sldLayoutId id="2147487981" r:id="rId8"/>
    <p:sldLayoutId id="2147487982" r:id="rId9"/>
    <p:sldLayoutId id="2147487983" r:id="rId10"/>
    <p:sldLayoutId id="2147487984" r:id="rId11"/>
    <p:sldLayoutId id="2147487985" r:id="rId12"/>
    <p:sldLayoutId id="2147487986" r:id="rId13"/>
    <p:sldLayoutId id="2147487987" r:id="rId14"/>
    <p:sldLayoutId id="2147487988" r:id="rId15"/>
    <p:sldLayoutId id="2147487989" r:id="rId16"/>
    <p:sldLayoutId id="2147487990" r:id="rId17"/>
    <p:sldLayoutId id="2147487991" r:id="rId18"/>
    <p:sldLayoutId id="2147487992" r:id="rId19"/>
    <p:sldLayoutId id="2147487993" r:id="rId20"/>
    <p:sldLayoutId id="2147487994" r:id="rId21"/>
    <p:sldLayoutId id="2147487995" r:id="rId22"/>
    <p:sldLayoutId id="2147487996" r:id="rId23"/>
    <p:sldLayoutId id="2147487997" r:id="rId24"/>
    <p:sldLayoutId id="2147487998" r:id="rId25"/>
    <p:sldLayoutId id="2147487999" r:id="rId26"/>
    <p:sldLayoutId id="2147488000" r:id="rId27"/>
    <p:sldLayoutId id="2147488001" r:id="rId28"/>
    <p:sldLayoutId id="2147488002" r:id="rId29"/>
    <p:sldLayoutId id="2147488003" r:id="rId30"/>
    <p:sldLayoutId id="2147488004" r:id="rId31"/>
    <p:sldLayoutId id="2147488005" r:id="rId32"/>
    <p:sldLayoutId id="2147488006" r:id="rId33"/>
    <p:sldLayoutId id="2147488007" r:id="rId34"/>
    <p:sldLayoutId id="2147488008" r:id="rId35"/>
    <p:sldLayoutId id="2147488009" r:id="rId36"/>
    <p:sldLayoutId id="2147488010" r:id="rId37"/>
    <p:sldLayoutId id="2147488011" r:id="rId38"/>
    <p:sldLayoutId id="2147488012" r:id="rId39"/>
    <p:sldLayoutId id="2147488013" r:id="rId40"/>
    <p:sldLayoutId id="2147488014" r:id="rId41"/>
    <p:sldLayoutId id="2147488015" r:id="rId42"/>
    <p:sldLayoutId id="2147488016" r:id="rId43"/>
    <p:sldLayoutId id="2147488017" r:id="rId44"/>
    <p:sldLayoutId id="2147488018" r:id="rId45"/>
    <p:sldLayoutId id="2147488019" r:id="rId46"/>
    <p:sldLayoutId id="2147488020" r:id="rId47"/>
    <p:sldLayoutId id="2147488021" r:id="rId48"/>
    <p:sldLayoutId id="2147488022" r:id="rId49"/>
    <p:sldLayoutId id="2147488023" r:id="rId50"/>
    <p:sldLayoutId id="2147488024" r:id="rId51"/>
    <p:sldLayoutId id="2147488025" r:id="rId52"/>
    <p:sldLayoutId id="2147488026" r:id="rId53"/>
    <p:sldLayoutId id="2147488027" r:id="rId54"/>
    <p:sldLayoutId id="2147488028" r:id="rId55"/>
    <p:sldLayoutId id="2147488029" r:id="rId56"/>
    <p:sldLayoutId id="2147488030" r:id="rId57"/>
    <p:sldLayoutId id="2147488031" r:id="rId58"/>
    <p:sldLayoutId id="2147488032" r:id="rId59"/>
    <p:sldLayoutId id="2147488033" r:id="rId60"/>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4">
            <a:alphaModFix amt="27000"/>
            <a:lum/>
          </a:blip>
          <a:srcRect/>
          <a:tile tx="0" ty="0" sx="100000" sy="100000" flip="none" algn="tl"/>
        </a:blipFill>
        <a:effectLst/>
      </p:bgPr>
    </p:bg>
    <p:spTree>
      <p:nvGrpSpPr>
        <p:cNvPr id="1" name=""/>
        <p:cNvGrpSpPr/>
        <p:nvPr/>
      </p:nvGrpSpPr>
      <p:grpSpPr>
        <a:xfrm>
          <a:off x="0" y="0"/>
          <a:ext cx="0" cy="0"/>
          <a:chOff x="0" y="0"/>
          <a:chExt cx="0" cy="0"/>
        </a:xfrm>
      </p:grpSpPr>
      <p:sp>
        <p:nvSpPr>
          <p:cNvPr id="7" name="Rectángulo">
            <a:extLst>
              <a:ext uri="{FF2B5EF4-FFF2-40B4-BE49-F238E27FC236}">
                <a16:creationId xmlns:a16="http://schemas.microsoft.com/office/drawing/2014/main" id="{2C21AD20-A842-476E-9C86-98A73870D4BF}"/>
              </a:ext>
            </a:extLst>
          </p:cNvPr>
          <p:cNvSpPr/>
          <p:nvPr userDrawn="1"/>
        </p:nvSpPr>
        <p:spPr>
          <a:xfrm flipV="1">
            <a:off x="0" y="6673348"/>
            <a:ext cx="12192000" cy="184649"/>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4" name="Centro"/>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pie de página"/>
          <p:cNvSpPr>
            <a:spLocks noGrp="1"/>
          </p:cNvSpPr>
          <p:nvPr>
            <p:ph type="ftr" sz="quarter" idx="3"/>
          </p:nvPr>
        </p:nvSpPr>
        <p:spPr>
          <a:xfrm>
            <a:off x="132694" y="6739853"/>
            <a:ext cx="3131389" cy="193278"/>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XM </a:t>
            </a:r>
            <a:r>
              <a:rPr lang="es-CO" err="1"/>
              <a:t>S.A.E.S.P</a:t>
            </a:r>
            <a:r>
              <a:rPr lang="es-CO"/>
              <a:t>.</a:t>
            </a:r>
          </a:p>
          <a:p>
            <a:endParaRPr lang="es-CO" sz="1050"/>
          </a:p>
        </p:txBody>
      </p:sp>
      <p:sp>
        <p:nvSpPr>
          <p:cNvPr id="2" name="Titulo"/>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pic>
        <p:nvPicPr>
          <p:cNvPr id="8" name="ImagenXm" descr="rgb para ppt-06.png">
            <a:extLst>
              <a:ext uri="{FF2B5EF4-FFF2-40B4-BE49-F238E27FC236}">
                <a16:creationId xmlns:a16="http://schemas.microsoft.com/office/drawing/2014/main" id="{CA253741-F11F-4A01-9256-72903159AE5B}"/>
              </a:ext>
            </a:extLst>
          </p:cNvPr>
          <p:cNvPicPr>
            <a:picLocks noChangeAspect="1"/>
          </p:cNvPicPr>
          <p:nvPr userDrawn="1"/>
        </p:nvPicPr>
        <p:blipFill>
          <a:blip r:embed="rId65">
            <a:extLst>
              <a:ext uri="{28A0092B-C50C-407E-A947-70E740481C1C}">
                <a14:useLocalDpi xmlns:a14="http://schemas.microsoft.com/office/drawing/2010/main" val="0"/>
              </a:ext>
            </a:extLst>
          </a:blip>
          <a:stretch>
            <a:fillRect/>
          </a:stretch>
        </p:blipFill>
        <p:spPr>
          <a:xfrm>
            <a:off x="11527536" y="6384481"/>
            <a:ext cx="620985" cy="311499"/>
          </a:xfrm>
          <a:prstGeom prst="rect">
            <a:avLst/>
          </a:prstGeom>
        </p:spPr>
      </p:pic>
    </p:spTree>
    <p:extLst>
      <p:ext uri="{BB962C8B-B14F-4D97-AF65-F5344CB8AC3E}">
        <p14:creationId xmlns:p14="http://schemas.microsoft.com/office/powerpoint/2010/main" val="1049921273"/>
      </p:ext>
    </p:extLst>
  </p:cSld>
  <p:clrMap bg1="lt1" tx1="dk1" bg2="lt2" tx2="dk2" accent1="accent1" accent2="accent2" accent3="accent3" accent4="accent4" accent5="accent5" accent6="accent6" hlink="hlink" folHlink="folHlink"/>
  <p:sldLayoutIdLst>
    <p:sldLayoutId id="2147488045" r:id="rId1"/>
    <p:sldLayoutId id="2147488046" r:id="rId2"/>
    <p:sldLayoutId id="2147488047" r:id="rId3"/>
    <p:sldLayoutId id="2147488048" r:id="rId4"/>
    <p:sldLayoutId id="2147488049" r:id="rId5"/>
    <p:sldLayoutId id="2147488050" r:id="rId6"/>
    <p:sldLayoutId id="2147488051" r:id="rId7"/>
    <p:sldLayoutId id="2147488052" r:id="rId8"/>
    <p:sldLayoutId id="2147488053" r:id="rId9"/>
    <p:sldLayoutId id="2147488054" r:id="rId10"/>
    <p:sldLayoutId id="2147488055" r:id="rId11"/>
    <p:sldLayoutId id="2147488056" r:id="rId12"/>
    <p:sldLayoutId id="2147488057" r:id="rId13"/>
    <p:sldLayoutId id="2147488058" r:id="rId14"/>
    <p:sldLayoutId id="2147488059" r:id="rId15"/>
    <p:sldLayoutId id="2147488060" r:id="rId16"/>
    <p:sldLayoutId id="2147488061" r:id="rId17"/>
    <p:sldLayoutId id="2147488062" r:id="rId18"/>
    <p:sldLayoutId id="2147488063" r:id="rId19"/>
    <p:sldLayoutId id="2147488064" r:id="rId20"/>
    <p:sldLayoutId id="2147488065" r:id="rId21"/>
    <p:sldLayoutId id="2147488066" r:id="rId22"/>
    <p:sldLayoutId id="2147488067" r:id="rId23"/>
    <p:sldLayoutId id="2147488068" r:id="rId24"/>
    <p:sldLayoutId id="2147488069" r:id="rId25"/>
    <p:sldLayoutId id="2147488070" r:id="rId26"/>
    <p:sldLayoutId id="2147488071" r:id="rId27"/>
    <p:sldLayoutId id="2147488072" r:id="rId28"/>
    <p:sldLayoutId id="2147488073" r:id="rId29"/>
    <p:sldLayoutId id="2147488074" r:id="rId30"/>
    <p:sldLayoutId id="2147488075" r:id="rId31"/>
    <p:sldLayoutId id="2147488076" r:id="rId32"/>
    <p:sldLayoutId id="2147488077" r:id="rId33"/>
    <p:sldLayoutId id="2147488078" r:id="rId34"/>
    <p:sldLayoutId id="2147488079" r:id="rId35"/>
    <p:sldLayoutId id="2147488080" r:id="rId36"/>
    <p:sldLayoutId id="2147488081" r:id="rId37"/>
    <p:sldLayoutId id="2147488082" r:id="rId38"/>
    <p:sldLayoutId id="2147488083" r:id="rId39"/>
    <p:sldLayoutId id="2147488084" r:id="rId40"/>
    <p:sldLayoutId id="2147488085" r:id="rId41"/>
    <p:sldLayoutId id="2147488086" r:id="rId42"/>
    <p:sldLayoutId id="2147488087" r:id="rId43"/>
    <p:sldLayoutId id="2147488088" r:id="rId44"/>
    <p:sldLayoutId id="2147488089" r:id="rId45"/>
    <p:sldLayoutId id="2147488090" r:id="rId46"/>
    <p:sldLayoutId id="2147488091" r:id="rId47"/>
    <p:sldLayoutId id="2147488092" r:id="rId48"/>
    <p:sldLayoutId id="2147488093" r:id="rId49"/>
    <p:sldLayoutId id="2147488094" r:id="rId50"/>
    <p:sldLayoutId id="2147488095" r:id="rId51"/>
    <p:sldLayoutId id="2147488096" r:id="rId52"/>
    <p:sldLayoutId id="2147488097" r:id="rId53"/>
    <p:sldLayoutId id="2147488098" r:id="rId54"/>
    <p:sldLayoutId id="2147488099" r:id="rId55"/>
    <p:sldLayoutId id="2147488100" r:id="rId56"/>
    <p:sldLayoutId id="2147488101" r:id="rId57"/>
    <p:sldLayoutId id="2147488102" r:id="rId58"/>
    <p:sldLayoutId id="2147488103" r:id="rId59"/>
    <p:sldLayoutId id="2147488104" r:id="rId60"/>
    <p:sldLayoutId id="2147488105" r:id="rId61"/>
    <p:sldLayoutId id="2147488106" r:id="rId62"/>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38709"/>
      </p:ext>
    </p:extLst>
  </p:cSld>
  <p:clrMap bg1="lt1" tx1="dk1" bg2="lt2" tx2="dk2" accent1="accent1" accent2="accent2" accent3="accent3" accent4="accent4" accent5="accent5" accent6="accent6" hlink="hlink" folHlink="folHlink"/>
  <p:sldLayoutIdLst>
    <p:sldLayoutId id="2147488109" r:id="rId1"/>
    <p:sldLayoutId id="2147488110" r:id="rId2"/>
    <p:sldLayoutId id="2147488111" r:id="rId3"/>
    <p:sldLayoutId id="2147488112" r:id="rId4"/>
    <p:sldLayoutId id="2147488113" r:id="rId5"/>
    <p:sldLayoutId id="2147488114" r:id="rId6"/>
    <p:sldLayoutId id="2147488115" r:id="rId7"/>
    <p:sldLayoutId id="2147488119"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949562"/>
      </p:ext>
    </p:extLst>
  </p:cSld>
  <p:clrMap bg1="lt1" tx1="dk1" bg2="lt2" tx2="dk2" accent1="accent1" accent2="accent2" accent3="accent3" accent4="accent4" accent5="accent5" accent6="accent6" hlink="hlink" folHlink="folHlink"/>
  <p:sldLayoutIdLst>
    <p:sldLayoutId id="2147488121" r:id="rId1"/>
    <p:sldLayoutId id="2147488122" r:id="rId2"/>
    <p:sldLayoutId id="2147488123" r:id="rId3"/>
    <p:sldLayoutId id="2147488124" r:id="rId4"/>
    <p:sldLayoutId id="2147488125" r:id="rId5"/>
    <p:sldLayoutId id="2147488126" r:id="rId6"/>
    <p:sldLayoutId id="2147488127" r:id="rId7"/>
    <p:sldLayoutId id="2147488128" r:id="rId8"/>
    <p:sldLayoutId id="2147488170" r:id="rId9"/>
    <p:sldLayoutId id="2147488171" r:id="rId10"/>
    <p:sldLayoutId id="2147488172" r:id="rId11"/>
    <p:sldLayoutId id="214748820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220918"/>
      </p:ext>
    </p:extLst>
  </p:cSld>
  <p:clrMap bg1="lt1" tx1="dk1" bg2="lt2" tx2="dk2" accent1="accent1" accent2="accent2" accent3="accent3" accent4="accent4" accent5="accent5" accent6="accent6" hlink="hlink" folHlink="folHlink"/>
  <p:sldLayoutIdLst>
    <p:sldLayoutId id="2147488144" r:id="rId1"/>
    <p:sldLayoutId id="2147488145" r:id="rId2"/>
    <p:sldLayoutId id="2147488146" r:id="rId3"/>
    <p:sldLayoutId id="2147488147" r:id="rId4"/>
    <p:sldLayoutId id="2147488148" r:id="rId5"/>
    <p:sldLayoutId id="2147488149" r:id="rId6"/>
    <p:sldLayoutId id="2147488150" r:id="rId7"/>
    <p:sldLayoutId id="2147488151"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392092"/>
      </p:ext>
    </p:extLst>
  </p:cSld>
  <p:clrMap bg1="lt1" tx1="dk1" bg2="lt2" tx2="dk2" accent1="accent1" accent2="accent2" accent3="accent3" accent4="accent4" accent5="accent5" accent6="accent6" hlink="hlink" folHlink="folHlink"/>
  <p:sldLayoutIdLst>
    <p:sldLayoutId id="2147488163" r:id="rId1"/>
    <p:sldLayoutId id="2147488164" r:id="rId2"/>
    <p:sldLayoutId id="2147488165" r:id="rId3"/>
    <p:sldLayoutId id="2147488166" r:id="rId4"/>
    <p:sldLayoutId id="2147488167" r:id="rId5"/>
    <p:sldLayoutId id="2147488168" r:id="rId6"/>
    <p:sldLayoutId id="2147488169"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AD0B4BE-B315-3CDF-408D-E2714BCF0D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E2142F5-CB76-D2B7-5213-B284DB520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9A3F01A-E88E-3DCA-0A1F-EE075C0622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598387-E908-4EB3-ACE0-A2F0C49E07D5}" type="datetimeFigureOut">
              <a:rPr lang="es-CO" smtClean="0"/>
              <a:t>27/09/2024</a:t>
            </a:fld>
            <a:endParaRPr lang="es-CO"/>
          </a:p>
        </p:txBody>
      </p:sp>
      <p:sp>
        <p:nvSpPr>
          <p:cNvPr id="5" name="Marcador de pie de página 4">
            <a:extLst>
              <a:ext uri="{FF2B5EF4-FFF2-40B4-BE49-F238E27FC236}">
                <a16:creationId xmlns:a16="http://schemas.microsoft.com/office/drawing/2014/main" id="{E218F0C6-6663-0BBC-BCCC-20D88F6E93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E31D516F-9535-3E69-36D3-7A0AEBAD1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F131F-8E88-48B7-A81D-E118FB37E720}" type="slidenum">
              <a:rPr lang="es-CO" smtClean="0"/>
              <a:t>‹Nº›</a:t>
            </a:fld>
            <a:endParaRPr lang="es-CO"/>
          </a:p>
        </p:txBody>
      </p:sp>
    </p:spTree>
    <p:extLst>
      <p:ext uri="{BB962C8B-B14F-4D97-AF65-F5344CB8AC3E}">
        <p14:creationId xmlns:p14="http://schemas.microsoft.com/office/powerpoint/2010/main" val="2973852845"/>
      </p:ext>
    </p:extLst>
  </p:cSld>
  <p:clrMap bg1="lt1" tx1="dk1" bg2="lt2" tx2="dk2" accent1="accent1" accent2="accent2" accent3="accent3" accent4="accent4" accent5="accent5" accent6="accent6" hlink="hlink" folHlink="folHlink"/>
  <p:sldLayoutIdLst>
    <p:sldLayoutId id="2147488174" r:id="rId1"/>
    <p:sldLayoutId id="2147488175" r:id="rId2"/>
    <p:sldLayoutId id="2147488176" r:id="rId3"/>
    <p:sldLayoutId id="2147488177" r:id="rId4"/>
    <p:sldLayoutId id="2147488178" r:id="rId5"/>
    <p:sldLayoutId id="2147488179" r:id="rId6"/>
    <p:sldLayoutId id="2147488180" r:id="rId7"/>
    <p:sldLayoutId id="2147488181" r:id="rId8"/>
    <p:sldLayoutId id="2147488182" r:id="rId9"/>
    <p:sldLayoutId id="2147488183" r:id="rId10"/>
    <p:sldLayoutId id="2147488184" r:id="rId11"/>
    <p:sldLayoutId id="2147488185" r:id="rId12"/>
    <p:sldLayoutId id="2147488186" r:id="rId13"/>
    <p:sldLayoutId id="2147488187" r:id="rId14"/>
    <p:sldLayoutId id="21474881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085670"/>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509742618"/>
      </p:ext>
    </p:extLst>
  </p:cSld>
  <p:clrMap bg1="lt1" tx1="dk1" bg2="lt2" tx2="dk2" accent1="accent1" accent2="accent2" accent3="accent3" accent4="accent4" accent5="accent5" accent6="accent6" hlink="hlink" folHlink="folHlink"/>
  <p:sldLayoutIdLst>
    <p:sldLayoutId id="2147486505" r:id="rId1"/>
    <p:sldLayoutId id="2147486506" r:id="rId2"/>
    <p:sldLayoutId id="2147487607" r:id="rId3"/>
    <p:sldLayoutId id="2147486508" r:id="rId4"/>
    <p:sldLayoutId id="2147486509" r:id="rId5"/>
    <p:sldLayoutId id="2147487608" r:id="rId6"/>
    <p:sldLayoutId id="2147487609" r:id="rId7"/>
    <p:sldLayoutId id="2147486512" r:id="rId8"/>
    <p:sldLayoutId id="2147487610" r:id="rId9"/>
    <p:sldLayoutId id="2147487611" r:id="rId10"/>
    <p:sldLayoutId id="2147487612" r:id="rId11"/>
    <p:sldLayoutId id="2147487613" r:id="rId12"/>
    <p:sldLayoutId id="2147487614" r:id="rId13"/>
    <p:sldLayoutId id="2147486518" r:id="rId14"/>
    <p:sldLayoutId id="2147486519" r:id="rId15"/>
    <p:sldLayoutId id="2147486520" r:id="rId16"/>
    <p:sldLayoutId id="2147487615" r:id="rId17"/>
    <p:sldLayoutId id="2147487616" r:id="rId18"/>
    <p:sldLayoutId id="2147487617" r:id="rId19"/>
    <p:sldLayoutId id="2147487618" r:id="rId20"/>
    <p:sldLayoutId id="2147487619" r:id="rId21"/>
    <p:sldLayoutId id="2147486526" r:id="rId22"/>
    <p:sldLayoutId id="2147486527" r:id="rId23"/>
    <p:sldLayoutId id="2147487620" r:id="rId24"/>
    <p:sldLayoutId id="2147487621" r:id="rId25"/>
    <p:sldLayoutId id="2147487622" r:id="rId26"/>
    <p:sldLayoutId id="2147486531" r:id="rId27"/>
    <p:sldLayoutId id="2147486532" r:id="rId28"/>
    <p:sldLayoutId id="2147486533" r:id="rId29"/>
    <p:sldLayoutId id="2147486534" r:id="rId30"/>
    <p:sldLayoutId id="2147486535" r:id="rId31"/>
    <p:sldLayoutId id="2147486536" r:id="rId32"/>
    <p:sldLayoutId id="2147486537" r:id="rId33"/>
    <p:sldLayoutId id="2147486538" r:id="rId34"/>
    <p:sldLayoutId id="2147487623" r:id="rId35"/>
    <p:sldLayoutId id="2147486540" r:id="rId36"/>
    <p:sldLayoutId id="2147487624" r:id="rId37"/>
    <p:sldLayoutId id="2147486542" r:id="rId38"/>
    <p:sldLayoutId id="2147486543" r:id="rId39"/>
    <p:sldLayoutId id="2147486544" r:id="rId40"/>
    <p:sldLayoutId id="2147486545" r:id="rId41"/>
    <p:sldLayoutId id="2147486546" r:id="rId42"/>
    <p:sldLayoutId id="2147486547" r:id="rId43"/>
    <p:sldLayoutId id="2147486548" r:id="rId44"/>
    <p:sldLayoutId id="2147486551" r:id="rId45"/>
    <p:sldLayoutId id="2147486552" r:id="rId46"/>
    <p:sldLayoutId id="2147486553" r:id="rId47"/>
    <p:sldLayoutId id="2147486554" r:id="rId48"/>
    <p:sldLayoutId id="2147486555" r:id="rId49"/>
    <p:sldLayoutId id="2147486556" r:id="rId50"/>
    <p:sldLayoutId id="2147486557" r:id="rId51"/>
    <p:sldLayoutId id="2147486558" r:id="rId52"/>
    <p:sldLayoutId id="2147486559" r:id="rId53"/>
    <p:sldLayoutId id="2147486560" r:id="rId54"/>
    <p:sldLayoutId id="2147486561" r:id="rId55"/>
    <p:sldLayoutId id="2147486562" r:id="rId56"/>
    <p:sldLayoutId id="2147486563" r:id="rId57"/>
    <p:sldLayoutId id="2147483719" r:id="rId58"/>
    <p:sldLayoutId id="2147486565" r:id="rId59"/>
    <p:sldLayoutId id="2147487246" r:id="rId60"/>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183979"/>
      </p:ext>
    </p:extLst>
  </p:cSld>
  <p:clrMap bg1="lt1" tx1="dk1" bg2="lt2" tx2="dk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7626"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2072794159"/>
      </p:ext>
    </p:extLst>
  </p:cSld>
  <p:clrMap bg1="lt1" tx1="dk1" bg2="lt2" tx2="dk2" accent1="accent1" accent2="accent2" accent3="accent3" accent4="accent4" accent5="accent5" accent6="accent6" hlink="hlink" folHlink="folHlink"/>
  <p:sldLayoutIdLst>
    <p:sldLayoutId id="2147486584" r:id="rId1"/>
    <p:sldLayoutId id="2147486585" r:id="rId2"/>
    <p:sldLayoutId id="2147486586" r:id="rId3"/>
    <p:sldLayoutId id="2147486587" r:id="rId4"/>
    <p:sldLayoutId id="2147486588" r:id="rId5"/>
    <p:sldLayoutId id="2147486589" r:id="rId6"/>
    <p:sldLayoutId id="2147486590" r:id="rId7"/>
    <p:sldLayoutId id="2147486591" r:id="rId8"/>
    <p:sldLayoutId id="2147486592" r:id="rId9"/>
    <p:sldLayoutId id="2147486593" r:id="rId10"/>
    <p:sldLayoutId id="2147486594" r:id="rId11"/>
    <p:sldLayoutId id="2147486595" r:id="rId12"/>
    <p:sldLayoutId id="2147486596" r:id="rId13"/>
    <p:sldLayoutId id="2147486597" r:id="rId14"/>
    <p:sldLayoutId id="2147486598" r:id="rId15"/>
    <p:sldLayoutId id="2147486599" r:id="rId16"/>
    <p:sldLayoutId id="2147486600" r:id="rId17"/>
    <p:sldLayoutId id="2147486601" r:id="rId18"/>
    <p:sldLayoutId id="2147486602" r:id="rId19"/>
    <p:sldLayoutId id="2147486603" r:id="rId20"/>
    <p:sldLayoutId id="2147486604" r:id="rId21"/>
    <p:sldLayoutId id="2147486608" r:id="rId22"/>
    <p:sldLayoutId id="2147486609" r:id="rId23"/>
    <p:sldLayoutId id="2147486610" r:id="rId24"/>
    <p:sldLayoutId id="2147486611" r:id="rId25"/>
    <p:sldLayoutId id="2147486612" r:id="rId26"/>
    <p:sldLayoutId id="2147486613" r:id="rId27"/>
    <p:sldLayoutId id="2147486614" r:id="rId28"/>
    <p:sldLayoutId id="2147486615" r:id="rId29"/>
    <p:sldLayoutId id="2147486616" r:id="rId30"/>
    <p:sldLayoutId id="2147486617" r:id="rId31"/>
    <p:sldLayoutId id="2147486618" r:id="rId32"/>
    <p:sldLayoutId id="2147486619" r:id="rId33"/>
    <p:sldLayoutId id="2147486620" r:id="rId34"/>
    <p:sldLayoutId id="2147486621" r:id="rId35"/>
    <p:sldLayoutId id="2147486622" r:id="rId36"/>
    <p:sldLayoutId id="2147486623" r:id="rId37"/>
    <p:sldLayoutId id="2147486624" r:id="rId38"/>
    <p:sldLayoutId id="2147486625" r:id="rId39"/>
    <p:sldLayoutId id="2147486626" r:id="rId40"/>
    <p:sldLayoutId id="2147486627" r:id="rId41"/>
    <p:sldLayoutId id="2147487242" r:id="rId42"/>
    <p:sldLayoutId id="2147487243" r:id="rId43"/>
    <p:sldLayoutId id="2147487897" r:id="rId44"/>
    <p:sldLayoutId id="2147488201" r:id="rId45"/>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5">
            <a:alphaModFix amt="27000"/>
            <a:lum/>
          </a:blip>
          <a:srcRect/>
          <a:tile tx="0" ty="0" sx="100000" sy="100000" flip="none" algn="tl"/>
        </a:blipFill>
        <a:effectLst/>
      </p:bgPr>
    </p:bg>
    <p:spTree>
      <p:nvGrpSpPr>
        <p:cNvPr id="1" name=""/>
        <p:cNvGrpSpPr/>
        <p:nvPr/>
      </p:nvGrpSpPr>
      <p:grpSpPr>
        <a:xfrm>
          <a:off x="0" y="0"/>
          <a:ext cx="0" cy="0"/>
          <a:chOff x="0" y="0"/>
          <a:chExt cx="0" cy="0"/>
        </a:xfrm>
      </p:grpSpPr>
      <p:sp>
        <p:nvSpPr>
          <p:cNvPr id="7" name="Rectángulo">
            <a:extLst>
              <a:ext uri="{FF2B5EF4-FFF2-40B4-BE49-F238E27FC236}">
                <a16:creationId xmlns:a16="http://schemas.microsoft.com/office/drawing/2014/main" id="{2C21AD20-A842-476E-9C86-98A73870D4BF}"/>
              </a:ext>
            </a:extLst>
          </p:cNvPr>
          <p:cNvSpPr/>
          <p:nvPr userDrawn="1"/>
        </p:nvSpPr>
        <p:spPr>
          <a:xfrm flipV="1">
            <a:off x="0" y="6673348"/>
            <a:ext cx="12192000" cy="184649"/>
          </a:xfrm>
          <a:prstGeom prst="rect">
            <a:avLst/>
          </a:prstGeom>
          <a:solidFill>
            <a:srgbClr val="44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bg1"/>
              </a:solidFill>
            </a:endParaRPr>
          </a:p>
        </p:txBody>
      </p:sp>
      <p:sp>
        <p:nvSpPr>
          <p:cNvPr id="4" name="Centro"/>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0" lvl="0" indent="0">
              <a:buNone/>
            </a:pPr>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pie de página"/>
          <p:cNvSpPr>
            <a:spLocks noGrp="1"/>
          </p:cNvSpPr>
          <p:nvPr>
            <p:ph type="ftr" sz="quarter" idx="3"/>
          </p:nvPr>
        </p:nvSpPr>
        <p:spPr>
          <a:xfrm>
            <a:off x="132694" y="6739853"/>
            <a:ext cx="3131389" cy="193278"/>
          </a:xfrm>
          <a:prstGeom prst="rect">
            <a:avLst/>
          </a:prstGeom>
        </p:spPr>
        <p:txBody>
          <a:bodyPr vert="horz" lIns="91440" tIns="45720" rIns="91440" bIns="45720" rtlCol="0" anchor="ctr"/>
          <a:lstStyle>
            <a:lvl1pPr algn="ctr">
              <a:defRPr sz="1000">
                <a:solidFill>
                  <a:schemeClr val="bg1"/>
                </a:solidFill>
                <a:latin typeface="Arial" panose="020B0604020202020204" pitchFamily="34" charset="0"/>
                <a:cs typeface="Arial" panose="020B0604020202020204" pitchFamily="34" charset="0"/>
              </a:defRPr>
            </a:lvl1pPr>
          </a:lstStyle>
          <a:p>
            <a:r>
              <a:rPr lang="es-CO"/>
              <a:t>Todos los derechos reservados para XM </a:t>
            </a:r>
            <a:r>
              <a:rPr lang="es-CO" err="1"/>
              <a:t>S.A.E.S.P</a:t>
            </a:r>
            <a:r>
              <a:rPr lang="es-CO"/>
              <a:t>.</a:t>
            </a:r>
          </a:p>
          <a:p>
            <a:endParaRPr lang="es-CO" sz="1050"/>
          </a:p>
        </p:txBody>
      </p:sp>
      <p:sp>
        <p:nvSpPr>
          <p:cNvPr id="2" name="Titulo"/>
          <p:cNvSpPr>
            <a:spLocks noGrp="1"/>
          </p:cNvSpPr>
          <p:nvPr>
            <p:ph type="title"/>
          </p:nvPr>
        </p:nvSpPr>
        <p:spPr>
          <a:xfrm>
            <a:off x="838200" y="278707"/>
            <a:ext cx="9875808" cy="773719"/>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pic>
        <p:nvPicPr>
          <p:cNvPr id="8" name="ImagenXm" descr="rgb para ppt-06.png">
            <a:extLst>
              <a:ext uri="{FF2B5EF4-FFF2-40B4-BE49-F238E27FC236}">
                <a16:creationId xmlns:a16="http://schemas.microsoft.com/office/drawing/2014/main" id="{CA253741-F11F-4A01-9256-72903159AE5B}"/>
              </a:ext>
            </a:extLst>
          </p:cNvPr>
          <p:cNvPicPr>
            <a:picLocks noChangeAspect="1"/>
          </p:cNvPicPr>
          <p:nvPr userDrawn="1"/>
        </p:nvPicPr>
        <p:blipFill>
          <a:blip r:embed="rId66">
            <a:extLst>
              <a:ext uri="{28A0092B-C50C-407E-A947-70E740481C1C}">
                <a14:useLocalDpi xmlns:a14="http://schemas.microsoft.com/office/drawing/2010/main" val="0"/>
              </a:ext>
            </a:extLst>
          </a:blip>
          <a:stretch>
            <a:fillRect/>
          </a:stretch>
        </p:blipFill>
        <p:spPr>
          <a:xfrm>
            <a:off x="11527536" y="6384481"/>
            <a:ext cx="620985" cy="311499"/>
          </a:xfrm>
          <a:prstGeom prst="rect">
            <a:avLst/>
          </a:prstGeom>
        </p:spPr>
      </p:pic>
    </p:spTree>
    <p:extLst>
      <p:ext uri="{BB962C8B-B14F-4D97-AF65-F5344CB8AC3E}">
        <p14:creationId xmlns:p14="http://schemas.microsoft.com/office/powerpoint/2010/main" val="3578784968"/>
      </p:ext>
    </p:extLst>
  </p:cSld>
  <p:clrMap bg1="lt1" tx1="dk1" bg2="lt2" tx2="dk2" accent1="accent1" accent2="accent2" accent3="accent3" accent4="accent4" accent5="accent5" accent6="accent6" hlink="hlink" folHlink="folHlink"/>
  <p:sldLayoutIdLst>
    <p:sldLayoutId id="2147486630" r:id="rId1"/>
    <p:sldLayoutId id="2147486631" r:id="rId2"/>
    <p:sldLayoutId id="2147486632" r:id="rId3"/>
    <p:sldLayoutId id="2147486633" r:id="rId4"/>
    <p:sldLayoutId id="2147486634" r:id="rId5"/>
    <p:sldLayoutId id="2147486635" r:id="rId6"/>
    <p:sldLayoutId id="2147486636" r:id="rId7"/>
    <p:sldLayoutId id="2147486637" r:id="rId8"/>
    <p:sldLayoutId id="2147486638" r:id="rId9"/>
    <p:sldLayoutId id="2147486639" r:id="rId10"/>
    <p:sldLayoutId id="2147486640" r:id="rId11"/>
    <p:sldLayoutId id="2147486641" r:id="rId12"/>
    <p:sldLayoutId id="2147486642" r:id="rId13"/>
    <p:sldLayoutId id="2147486643" r:id="rId14"/>
    <p:sldLayoutId id="2147486644" r:id="rId15"/>
    <p:sldLayoutId id="2147486645" r:id="rId16"/>
    <p:sldLayoutId id="2147486646" r:id="rId17"/>
    <p:sldLayoutId id="2147486647" r:id="rId18"/>
    <p:sldLayoutId id="2147486648" r:id="rId19"/>
    <p:sldLayoutId id="2147486649" r:id="rId20"/>
    <p:sldLayoutId id="2147486650" r:id="rId21"/>
    <p:sldLayoutId id="2147486651" r:id="rId22"/>
    <p:sldLayoutId id="2147486652" r:id="rId23"/>
    <p:sldLayoutId id="2147486653" r:id="rId24"/>
    <p:sldLayoutId id="2147486654" r:id="rId25"/>
    <p:sldLayoutId id="2147486655" r:id="rId26"/>
    <p:sldLayoutId id="2147486656" r:id="rId27"/>
    <p:sldLayoutId id="2147486657" r:id="rId28"/>
    <p:sldLayoutId id="2147486658" r:id="rId29"/>
    <p:sldLayoutId id="2147486659" r:id="rId30"/>
    <p:sldLayoutId id="2147486660" r:id="rId31"/>
    <p:sldLayoutId id="2147486661" r:id="rId32"/>
    <p:sldLayoutId id="2147486662" r:id="rId33"/>
    <p:sldLayoutId id="2147486663" r:id="rId34"/>
    <p:sldLayoutId id="2147486664" r:id="rId35"/>
    <p:sldLayoutId id="2147486665" r:id="rId36"/>
    <p:sldLayoutId id="2147486666" r:id="rId37"/>
    <p:sldLayoutId id="2147486667" r:id="rId38"/>
    <p:sldLayoutId id="2147486668" r:id="rId39"/>
    <p:sldLayoutId id="2147486669" r:id="rId40"/>
    <p:sldLayoutId id="2147486670" r:id="rId41"/>
    <p:sldLayoutId id="2147486671" r:id="rId42"/>
    <p:sldLayoutId id="2147486672" r:id="rId43"/>
    <p:sldLayoutId id="2147486673" r:id="rId44"/>
    <p:sldLayoutId id="2147486674" r:id="rId45"/>
    <p:sldLayoutId id="2147486675" r:id="rId46"/>
    <p:sldLayoutId id="2147486676" r:id="rId47"/>
    <p:sldLayoutId id="2147486677" r:id="rId48"/>
    <p:sldLayoutId id="2147486678" r:id="rId49"/>
    <p:sldLayoutId id="2147486679" r:id="rId50"/>
    <p:sldLayoutId id="2147486680" r:id="rId51"/>
    <p:sldLayoutId id="2147486681" r:id="rId52"/>
    <p:sldLayoutId id="2147486682" r:id="rId53"/>
    <p:sldLayoutId id="2147486683" r:id="rId54"/>
    <p:sldLayoutId id="2147486684" r:id="rId55"/>
    <p:sldLayoutId id="2147486685" r:id="rId56"/>
    <p:sldLayoutId id="2147486686" r:id="rId57"/>
    <p:sldLayoutId id="2147486687" r:id="rId58"/>
    <p:sldLayoutId id="2147486688" r:id="rId59"/>
    <p:sldLayoutId id="2147486689" r:id="rId60"/>
    <p:sldLayoutId id="2147486690" r:id="rId61"/>
    <p:sldLayoutId id="2147486691" r:id="rId62"/>
    <p:sldLayoutId id="2147488040" r:id="rId63"/>
  </p:sldLayoutIdLst>
  <p:txStyles>
    <p:titleStyle>
      <a:lvl1pPr algn="ctr" defTabSz="457200" rtl="0" eaLnBrk="1" latinLnBrk="0" hangingPunct="1">
        <a:spcBef>
          <a:spcPct val="0"/>
        </a:spcBef>
        <a:buNone/>
        <a:defRPr lang="es-CO" sz="2400" b="1" kern="1200" dirty="0" smtClean="0">
          <a:solidFill>
            <a:schemeClr val="tx1">
              <a:lumMod val="65000"/>
              <a:lumOff val="35000"/>
            </a:schemeClr>
          </a:solidFill>
          <a:latin typeface="Arial Black"/>
          <a:ea typeface="+mn-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lang="es-ES" sz="1800" kern="1200" dirty="0" smtClean="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lang="es-CO" sz="1800" kern="1200" dirty="0" smtClean="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353308423"/>
      </p:ext>
    </p:extLst>
  </p:cSld>
  <p:clrMap bg1="lt1" tx1="dk1" bg2="lt2" tx2="dk2" accent1="accent1" accent2="accent2" accent3="accent3" accent4="accent4" accent5="accent5" accent6="accent6" hlink="hlink" folHlink="folHlink"/>
  <p:sldLayoutIdLst>
    <p:sldLayoutId id="2147486694" r:id="rId1"/>
    <p:sldLayoutId id="2147486695" r:id="rId2"/>
    <p:sldLayoutId id="2147486696" r:id="rId3"/>
    <p:sldLayoutId id="2147486697" r:id="rId4"/>
    <p:sldLayoutId id="2147486698" r:id="rId5"/>
    <p:sldLayoutId id="2147486699" r:id="rId6"/>
    <p:sldLayoutId id="2147486700" r:id="rId7"/>
    <p:sldLayoutId id="2147486701" r:id="rId8"/>
    <p:sldLayoutId id="2147486702" r:id="rId9"/>
    <p:sldLayoutId id="2147486703" r:id="rId10"/>
    <p:sldLayoutId id="2147486704" r:id="rId11"/>
    <p:sldLayoutId id="2147486705" r:id="rId12"/>
    <p:sldLayoutId id="2147486706" r:id="rId13"/>
    <p:sldLayoutId id="2147486707" r:id="rId14"/>
    <p:sldLayoutId id="2147486708" r:id="rId15"/>
    <p:sldLayoutId id="2147486709" r:id="rId16"/>
    <p:sldLayoutId id="2147486710" r:id="rId17"/>
    <p:sldLayoutId id="2147486711" r:id="rId18"/>
    <p:sldLayoutId id="2147486712" r:id="rId19"/>
    <p:sldLayoutId id="2147486713" r:id="rId20"/>
    <p:sldLayoutId id="2147486714" r:id="rId21"/>
    <p:sldLayoutId id="2147486715" r:id="rId22"/>
    <p:sldLayoutId id="2147486716" r:id="rId23"/>
    <p:sldLayoutId id="2147486717" r:id="rId24"/>
    <p:sldLayoutId id="2147486718" r:id="rId25"/>
    <p:sldLayoutId id="2147486719" r:id="rId26"/>
    <p:sldLayoutId id="2147486720" r:id="rId27"/>
    <p:sldLayoutId id="2147486721" r:id="rId28"/>
    <p:sldLayoutId id="2147486722" r:id="rId29"/>
    <p:sldLayoutId id="2147486723" r:id="rId30"/>
    <p:sldLayoutId id="2147486724" r:id="rId31"/>
    <p:sldLayoutId id="2147486725" r:id="rId32"/>
    <p:sldLayoutId id="2147486726" r:id="rId33"/>
    <p:sldLayoutId id="2147486727" r:id="rId34"/>
    <p:sldLayoutId id="2147486728" r:id="rId35"/>
    <p:sldLayoutId id="2147486729" r:id="rId36"/>
    <p:sldLayoutId id="2147486730" r:id="rId37"/>
    <p:sldLayoutId id="2147486731" r:id="rId38"/>
    <p:sldLayoutId id="2147486732" r:id="rId39"/>
    <p:sldLayoutId id="2147486733" r:id="rId40"/>
    <p:sldLayoutId id="2147486734" r:id="rId41"/>
    <p:sldLayoutId id="2147486735" r:id="rId42"/>
    <p:sldLayoutId id="2147486736" r:id="rId43"/>
    <p:sldLayoutId id="2147486737" r:id="rId44"/>
    <p:sldLayoutId id="2147486738" r:id="rId45"/>
    <p:sldLayoutId id="2147486740" r:id="rId46"/>
    <p:sldLayoutId id="2147486741" r:id="rId47"/>
    <p:sldLayoutId id="2147486742" r:id="rId48"/>
    <p:sldLayoutId id="2147486743" r:id="rId49"/>
    <p:sldLayoutId id="2147486744" r:id="rId50"/>
    <p:sldLayoutId id="2147486745" r:id="rId51"/>
    <p:sldLayoutId id="2147486746" r:id="rId52"/>
    <p:sldLayoutId id="2147486747" r:id="rId53"/>
    <p:sldLayoutId id="2147486748" r:id="rId54"/>
    <p:sldLayoutId id="2147486749" r:id="rId55"/>
    <p:sldLayoutId id="2147486750" r:id="rId56"/>
    <p:sldLayoutId id="2147486751" r:id="rId57"/>
    <p:sldLayoutId id="2147486752" r:id="rId58"/>
    <p:sldLayoutId id="2147486753" r:id="rId59"/>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04BA185-4A08-6B4A-AEE8-178462AAB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8617609-5717-A646-95E0-0478FF5E701F}"/>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Tree>
    <p:extLst>
      <p:ext uri="{BB962C8B-B14F-4D97-AF65-F5344CB8AC3E}">
        <p14:creationId xmlns:p14="http://schemas.microsoft.com/office/powerpoint/2010/main" val="3284762262"/>
      </p:ext>
    </p:extLst>
  </p:cSld>
  <p:clrMap bg1="lt1" tx1="dk1" bg2="lt2" tx2="dk2" accent1="accent1" accent2="accent2" accent3="accent3" accent4="accent4" accent5="accent5" accent6="accent6" hlink="hlink" folHlink="folHlink"/>
  <p:sldLayoutIdLst>
    <p:sldLayoutId id="2147487083" r:id="rId1"/>
    <p:sldLayoutId id="2147487084" r:id="rId2"/>
    <p:sldLayoutId id="2147487085" r:id="rId3"/>
    <p:sldLayoutId id="2147487086" r:id="rId4"/>
    <p:sldLayoutId id="2147487087" r:id="rId5"/>
    <p:sldLayoutId id="2147487088" r:id="rId6"/>
    <p:sldLayoutId id="2147487089" r:id="rId7"/>
    <p:sldLayoutId id="2147487090" r:id="rId8"/>
    <p:sldLayoutId id="2147487091" r:id="rId9"/>
    <p:sldLayoutId id="2147487092" r:id="rId10"/>
    <p:sldLayoutId id="2147487093" r:id="rId11"/>
    <p:sldLayoutId id="2147487094" r:id="rId12"/>
    <p:sldLayoutId id="2147487095" r:id="rId13"/>
    <p:sldLayoutId id="2147487096" r:id="rId14"/>
    <p:sldLayoutId id="2147487097" r:id="rId15"/>
    <p:sldLayoutId id="2147487098" r:id="rId16"/>
    <p:sldLayoutId id="2147487099" r:id="rId17"/>
    <p:sldLayoutId id="2147487100" r:id="rId18"/>
    <p:sldLayoutId id="2147487101" r:id="rId19"/>
    <p:sldLayoutId id="2147487102" r:id="rId20"/>
    <p:sldLayoutId id="2147487103" r:id="rId21"/>
    <p:sldLayoutId id="2147487105" r:id="rId22"/>
    <p:sldLayoutId id="2147487106" r:id="rId23"/>
    <p:sldLayoutId id="2147487107" r:id="rId24"/>
    <p:sldLayoutId id="2147487108" r:id="rId25"/>
    <p:sldLayoutId id="2147487109" r:id="rId26"/>
    <p:sldLayoutId id="2147487110" r:id="rId27"/>
    <p:sldLayoutId id="2147487111" r:id="rId28"/>
    <p:sldLayoutId id="2147487112" r:id="rId29"/>
    <p:sldLayoutId id="2147487113" r:id="rId30"/>
    <p:sldLayoutId id="2147487114" r:id="rId31"/>
    <p:sldLayoutId id="2147487115" r:id="rId32"/>
    <p:sldLayoutId id="2147487116" r:id="rId33"/>
    <p:sldLayoutId id="2147487117" r:id="rId34"/>
    <p:sldLayoutId id="2147487118" r:id="rId35"/>
    <p:sldLayoutId id="2147487119" r:id="rId36"/>
    <p:sldLayoutId id="2147487120" r:id="rId37"/>
    <p:sldLayoutId id="2147487121" r:id="rId38"/>
    <p:sldLayoutId id="2147487122" r:id="rId39"/>
    <p:sldLayoutId id="2147487123" r:id="rId40"/>
    <p:sldLayoutId id="2147487124" r:id="rId41"/>
    <p:sldLayoutId id="2147487125" r:id="rId42"/>
  </p:sldLayoutIdLst>
  <p:hf sldNum="0" hdr="0" ftr="0" dt="0"/>
  <p:txStyles>
    <p:title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3">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3">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3">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3">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569474"/>
      </p:ext>
    </p:extLst>
  </p:cSld>
  <p:clrMap bg1="lt1" tx1="dk1" bg2="lt2" tx2="dk2" accent1="accent1" accent2="accent2" accent3="accent3" accent4="accent4" accent5="accent5" accent6="accent6" hlink="hlink" folHlink="folHlink"/>
  <p:sldLayoutIdLst>
    <p:sldLayoutId id="2147487769" r:id="rId1"/>
    <p:sldLayoutId id="2147487770" r:id="rId2"/>
    <p:sldLayoutId id="2147487771" r:id="rId3"/>
    <p:sldLayoutId id="2147487772" r:id="rId4"/>
    <p:sldLayoutId id="2147487773" r:id="rId5"/>
    <p:sldLayoutId id="2147487774" r:id="rId6"/>
    <p:sldLayoutId id="2147487775"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930967"/>
      </p:ext>
    </p:extLst>
  </p:cSld>
  <p:clrMap bg1="lt1" tx1="dk1" bg2="lt2" tx2="dk2" accent1="accent1" accent2="accent2" accent3="accent3" accent4="accent4" accent5="accent5" accent6="accent6" hlink="hlink" folHlink="folHlink"/>
  <p:sldLayoutIdLst>
    <p:sldLayoutId id="2147487913" r:id="rId1"/>
    <p:sldLayoutId id="2147487914" r:id="rId2"/>
    <p:sldLayoutId id="2147487915" r:id="rId3"/>
    <p:sldLayoutId id="2147487916" r:id="rId4"/>
    <p:sldLayoutId id="2147487917" r:id="rId5"/>
    <p:sldLayoutId id="2147487918" r:id="rId6"/>
    <p:sldLayoutId id="2147487919" r:id="rId7"/>
    <p:sldLayoutId id="2147487920" r:id="rId8"/>
    <p:sldLayoutId id="2147487921" r:id="rId9"/>
    <p:sldLayoutId id="2147487922" r:id="rId10"/>
    <p:sldLayoutId id="214748792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p15:clr>
            <a:srgbClr val="F26B43"/>
          </p15:clr>
        </p15:guide>
        <p15:guide id="3" orient="horz" pos="4042">
          <p15:clr>
            <a:srgbClr val="F26B43"/>
          </p15:clr>
        </p15:guide>
        <p15:guide id="5" pos="7378">
          <p15:clr>
            <a:srgbClr val="F26B43"/>
          </p15:clr>
        </p15:guide>
        <p15:guide id="6"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4.xml"/></Relationships>
</file>

<file path=ppt/slides/_rels/slide10.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5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10.emf"/><Relationship Id="rId1" Type="http://schemas.openxmlformats.org/officeDocument/2006/relationships/slideLayout" Target="../slideLayouts/slideLayout5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54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3.xml"/><Relationship Id="rId1" Type="http://schemas.openxmlformats.org/officeDocument/2006/relationships/slideLayout" Target="../slideLayouts/slideLayout551.xml"/></Relationships>
</file>

<file path=ppt/slides/_rels/slide1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xml"/><Relationship Id="rId1" Type="http://schemas.openxmlformats.org/officeDocument/2006/relationships/slideLayout" Target="../slideLayouts/slideLayout551.xml"/><Relationship Id="rId6" Type="http://schemas.openxmlformats.org/officeDocument/2006/relationships/image" Target="../media/image121.png"/><Relationship Id="rId5" Type="http://schemas.openxmlformats.org/officeDocument/2006/relationships/image" Target="../media/image120.emf"/><Relationship Id="rId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5.xml"/><Relationship Id="rId1" Type="http://schemas.openxmlformats.org/officeDocument/2006/relationships/slideLayout" Target="../slideLayouts/slideLayout551.xml"/><Relationship Id="rId4" Type="http://schemas.openxmlformats.org/officeDocument/2006/relationships/image" Target="../media/image123.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1.xml"/></Relationships>
</file>

<file path=ppt/slides/_rels/slide21.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7.xml"/><Relationship Id="rId1" Type="http://schemas.openxmlformats.org/officeDocument/2006/relationships/slideLayout" Target="../slideLayouts/slideLayout552.xml"/><Relationship Id="rId5" Type="http://schemas.openxmlformats.org/officeDocument/2006/relationships/image" Target="../media/image124.emf"/><Relationship Id="rId4" Type="http://schemas.openxmlformats.org/officeDocument/2006/relationships/image" Target="../media/image59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0.png"/><Relationship Id="rId2" Type="http://schemas.openxmlformats.org/officeDocument/2006/relationships/notesSlide" Target="../notesSlides/notesSlide8.xml"/><Relationship Id="rId1" Type="http://schemas.openxmlformats.org/officeDocument/2006/relationships/slideLayout" Target="../slideLayouts/slideLayout551.xml"/><Relationship Id="rId6" Type="http://schemas.openxmlformats.org/officeDocument/2006/relationships/image" Target="../media/image640.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90.png"/><Relationship Id="rId2" Type="http://schemas.openxmlformats.org/officeDocument/2006/relationships/notesSlide" Target="../notesSlides/notesSlide9.xml"/><Relationship Id="rId1" Type="http://schemas.openxmlformats.org/officeDocument/2006/relationships/slideLayout" Target="../slideLayouts/slideLayout551.xml"/><Relationship Id="rId6" Type="http://schemas.openxmlformats.org/officeDocument/2006/relationships/image" Target="../media/image680.png"/><Relationship Id="rId5" Type="http://schemas.openxmlformats.org/officeDocument/2006/relationships/image" Target="../media/image670.png"/><Relationship Id="rId4" Type="http://schemas.openxmlformats.org/officeDocument/2006/relationships/image" Target="../media/image66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09.xml"/></Relationships>
</file>

<file path=ppt/slides/_rels/slide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09.xml"/></Relationships>
</file>

<file path=ppt/slides/_rels/slide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09.xml"/></Relationships>
</file>

<file path=ppt/slides/_rels/slide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09.xml"/></Relationships>
</file>

<file path=ppt/slides/_rels/slide8.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image" Target="../media/image1010.png"/><Relationship Id="rId1" Type="http://schemas.openxmlformats.org/officeDocument/2006/relationships/slideLayout" Target="../slideLayouts/slideLayout513.xml"/><Relationship Id="rId6" Type="http://schemas.openxmlformats.org/officeDocument/2006/relationships/image" Target="../media/image1050.png"/><Relationship Id="rId5" Type="http://schemas.openxmlformats.org/officeDocument/2006/relationships/image" Target="../media/image1040.png"/><Relationship Id="rId4" Type="http://schemas.openxmlformats.org/officeDocument/2006/relationships/image" Target="../media/image107.png"/></Relationships>
</file>

<file path=ppt/slides/_rels/slide9.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5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511342" y="1186564"/>
            <a:ext cx="6124184" cy="1938992"/>
          </a:xfrm>
        </p:spPr>
        <p:txBody>
          <a:bodyPr/>
          <a:lstStyle/>
          <a:p>
            <a:r>
              <a:rPr lang="es-ES" dirty="0">
                <a:latin typeface="Nunito" pitchFamily="2" charset="0"/>
              </a:rPr>
              <a:t>INFORME  CND</a:t>
            </a:r>
            <a:br>
              <a:rPr lang="es-ES" dirty="0">
                <a:latin typeface="Nunito" pitchFamily="2" charset="0"/>
              </a:rPr>
            </a:br>
            <a:r>
              <a:rPr lang="es-ES" dirty="0">
                <a:latin typeface="Nunito" pitchFamily="2" charset="0"/>
              </a:rPr>
              <a:t>DIRIGIDO AL </a:t>
            </a:r>
            <a:r>
              <a:rPr lang="es-ES" dirty="0" err="1">
                <a:latin typeface="Nunito" pitchFamily="2" charset="0"/>
              </a:rPr>
              <a:t>CAPT</a:t>
            </a:r>
            <a:r>
              <a:rPr lang="es-ES" dirty="0">
                <a:latin typeface="Nunito" pitchFamily="2" charset="0"/>
              </a:rPr>
              <a:t> 208</a:t>
            </a:r>
            <a:endParaRPr dirty="0"/>
          </a:p>
        </p:txBody>
      </p:sp>
      <p:sp>
        <p:nvSpPr>
          <p:cNvPr id="3" name="Text Placeholder 2"/>
          <p:cNvSpPr>
            <a:spLocks noGrp="1"/>
          </p:cNvSpPr>
          <p:nvPr>
            <p:ph type="body" sz="quarter" idx="12"/>
          </p:nvPr>
        </p:nvSpPr>
        <p:spPr>
          <a:xfrm>
            <a:off x="1511342" y="3578122"/>
            <a:ext cx="6124184" cy="769441"/>
          </a:xfrm>
        </p:spPr>
        <p:txBody>
          <a:bodyPr vert="horz" wrap="square" lIns="91440" tIns="45720" rIns="91440" bIns="45720" rtlCol="0" anchor="t">
            <a:spAutoFit/>
          </a:bodyPr>
          <a:lstStyle/>
          <a:p>
            <a:r>
              <a:rPr lang="es-ES" dirty="0">
                <a:latin typeface="Nunito"/>
                <a:cs typeface="Arial"/>
              </a:rPr>
              <a:t>Viernes, 27 de septiembre de 2024 </a:t>
            </a:r>
            <a:endParaRPr lang="es-ES" dirty="0">
              <a:latin typeface="Nunito"/>
            </a:endParaRPr>
          </a:p>
          <a:p>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A2AEF5-0AF5-5EA4-489A-C9AFAE0D76FC}"/>
              </a:ext>
            </a:extLst>
          </p:cNvPr>
          <p:cNvSpPr>
            <a:spLocks noGrp="1"/>
          </p:cNvSpPr>
          <p:nvPr>
            <p:ph type="title"/>
          </p:nvPr>
        </p:nvSpPr>
        <p:spPr/>
        <p:txBody>
          <a:bodyPr/>
          <a:lstStyle/>
          <a:p>
            <a:r>
              <a:rPr lang="es-ES" dirty="0"/>
              <a:t>Cálculo del tiempo crítico de despeje de falla por confiabilidad</a:t>
            </a:r>
            <a:br>
              <a:rPr lang="es-ES" dirty="0"/>
            </a:br>
            <a:r>
              <a:rPr lang="es-ES" dirty="0"/>
              <a:t>(</a:t>
            </a:r>
            <a:r>
              <a:rPr lang="es-ES" dirty="0" err="1"/>
              <a:t>CCTpC</a:t>
            </a:r>
            <a:r>
              <a:rPr lang="es-ES" dirty="0"/>
              <a:t>)</a:t>
            </a:r>
            <a:endParaRPr lang="es-CO" dirty="0"/>
          </a:p>
        </p:txBody>
      </p:sp>
      <p:sp>
        <p:nvSpPr>
          <p:cNvPr id="3" name="Marcador de texto 2">
            <a:extLst>
              <a:ext uri="{FF2B5EF4-FFF2-40B4-BE49-F238E27FC236}">
                <a16:creationId xmlns:a16="http://schemas.microsoft.com/office/drawing/2014/main" id="{137895E5-02DD-B778-1303-18212607F2D1}"/>
              </a:ext>
            </a:extLst>
          </p:cNvPr>
          <p:cNvSpPr>
            <a:spLocks noGrp="1"/>
          </p:cNvSpPr>
          <p:nvPr>
            <p:ph type="body" sz="quarter" idx="11"/>
          </p:nvPr>
        </p:nvSpPr>
        <p:spPr/>
        <p:txBody>
          <a:bodyPr/>
          <a:lstStyle/>
          <a:p>
            <a:r>
              <a:rPr lang="es-ES" dirty="0"/>
              <a:t>Metodología de cálculo</a:t>
            </a:r>
            <a:endParaRPr lang="es-CO" dirty="0"/>
          </a:p>
        </p:txBody>
      </p:sp>
      <p:pic>
        <p:nvPicPr>
          <p:cNvPr id="5" name="Imagen 4">
            <a:extLst>
              <a:ext uri="{FF2B5EF4-FFF2-40B4-BE49-F238E27FC236}">
                <a16:creationId xmlns:a16="http://schemas.microsoft.com/office/drawing/2014/main" id="{2F87F529-A2B9-2197-7E36-8D203FA68AF6}"/>
              </a:ext>
            </a:extLst>
          </p:cNvPr>
          <p:cNvPicPr>
            <a:picLocks noChangeAspect="1"/>
          </p:cNvPicPr>
          <p:nvPr/>
        </p:nvPicPr>
        <p:blipFill rotWithShape="1">
          <a:blip r:embed="rId2"/>
          <a:srcRect t="6803" b="24992"/>
          <a:stretch/>
        </p:blipFill>
        <p:spPr>
          <a:xfrm>
            <a:off x="5584919" y="1029667"/>
            <a:ext cx="5507954" cy="5590192"/>
          </a:xfrm>
          <a:prstGeom prst="rect">
            <a:avLst/>
          </a:prstGeom>
        </p:spPr>
      </p:pic>
      <p:sp>
        <p:nvSpPr>
          <p:cNvPr id="4" name="Flecha: a la derecha 3">
            <a:extLst>
              <a:ext uri="{FF2B5EF4-FFF2-40B4-BE49-F238E27FC236}">
                <a16:creationId xmlns:a16="http://schemas.microsoft.com/office/drawing/2014/main" id="{C1C2B735-F406-0DCE-9D28-2E208B4AD8BD}"/>
              </a:ext>
            </a:extLst>
          </p:cNvPr>
          <p:cNvSpPr/>
          <p:nvPr/>
        </p:nvSpPr>
        <p:spPr>
          <a:xfrm>
            <a:off x="5430982" y="1519570"/>
            <a:ext cx="665018" cy="240145"/>
          </a:xfrm>
          <a:prstGeom prst="rightArrow">
            <a:avLst/>
          </a:prstGeom>
          <a:solidFill>
            <a:srgbClr val="FF6C1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Flecha: a la derecha 5">
            <a:extLst>
              <a:ext uri="{FF2B5EF4-FFF2-40B4-BE49-F238E27FC236}">
                <a16:creationId xmlns:a16="http://schemas.microsoft.com/office/drawing/2014/main" id="{029A4AE3-5B3F-A1C4-C1D8-C09BB4C558FE}"/>
              </a:ext>
            </a:extLst>
          </p:cNvPr>
          <p:cNvSpPr/>
          <p:nvPr/>
        </p:nvSpPr>
        <p:spPr>
          <a:xfrm>
            <a:off x="5430982" y="2009473"/>
            <a:ext cx="665018" cy="24014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CO"/>
          </a:p>
        </p:txBody>
      </p:sp>
      <p:sp>
        <p:nvSpPr>
          <p:cNvPr id="7" name="Flecha: a la derecha 6">
            <a:extLst>
              <a:ext uri="{FF2B5EF4-FFF2-40B4-BE49-F238E27FC236}">
                <a16:creationId xmlns:a16="http://schemas.microsoft.com/office/drawing/2014/main" id="{E86AF058-13A5-72ED-3C09-EE3E2D150A70}"/>
              </a:ext>
            </a:extLst>
          </p:cNvPr>
          <p:cNvSpPr/>
          <p:nvPr/>
        </p:nvSpPr>
        <p:spPr>
          <a:xfrm>
            <a:off x="5430982" y="3221745"/>
            <a:ext cx="665018" cy="240145"/>
          </a:xfrm>
          <a:prstGeom prst="right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65006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45B8FC78-9BDA-A2A2-3382-EE14FC459030}"/>
              </a:ext>
            </a:extLst>
          </p:cNvPr>
          <p:cNvGraphicFramePr>
            <a:graphicFrameLocks noGrp="1"/>
          </p:cNvGraphicFramePr>
          <p:nvPr/>
        </p:nvGraphicFramePr>
        <p:xfrm>
          <a:off x="80051" y="1038798"/>
          <a:ext cx="12031897" cy="3247420"/>
        </p:xfrm>
        <a:graphic>
          <a:graphicData uri="http://schemas.openxmlformats.org/drawingml/2006/table">
            <a:tbl>
              <a:tblPr/>
              <a:tblGrid>
                <a:gridCol w="539746">
                  <a:extLst>
                    <a:ext uri="{9D8B030D-6E8A-4147-A177-3AD203B41FA5}">
                      <a16:colId xmlns:a16="http://schemas.microsoft.com/office/drawing/2014/main" val="865038867"/>
                    </a:ext>
                  </a:extLst>
                </a:gridCol>
                <a:gridCol w="841185">
                  <a:extLst>
                    <a:ext uri="{9D8B030D-6E8A-4147-A177-3AD203B41FA5}">
                      <a16:colId xmlns:a16="http://schemas.microsoft.com/office/drawing/2014/main" val="2713155358"/>
                    </a:ext>
                  </a:extLst>
                </a:gridCol>
                <a:gridCol w="950908">
                  <a:extLst>
                    <a:ext uri="{9D8B030D-6E8A-4147-A177-3AD203B41FA5}">
                      <a16:colId xmlns:a16="http://schemas.microsoft.com/office/drawing/2014/main" val="3428378457"/>
                    </a:ext>
                  </a:extLst>
                </a:gridCol>
                <a:gridCol w="833433">
                  <a:extLst>
                    <a:ext uri="{9D8B030D-6E8A-4147-A177-3AD203B41FA5}">
                      <a16:colId xmlns:a16="http://schemas.microsoft.com/office/drawing/2014/main" val="844165151"/>
                    </a:ext>
                  </a:extLst>
                </a:gridCol>
                <a:gridCol w="604833">
                  <a:extLst>
                    <a:ext uri="{9D8B030D-6E8A-4147-A177-3AD203B41FA5}">
                      <a16:colId xmlns:a16="http://schemas.microsoft.com/office/drawing/2014/main" val="3872823581"/>
                    </a:ext>
                  </a:extLst>
                </a:gridCol>
                <a:gridCol w="655633">
                  <a:extLst>
                    <a:ext uri="{9D8B030D-6E8A-4147-A177-3AD203B41FA5}">
                      <a16:colId xmlns:a16="http://schemas.microsoft.com/office/drawing/2014/main" val="4261400493"/>
                    </a:ext>
                  </a:extLst>
                </a:gridCol>
                <a:gridCol w="579433">
                  <a:extLst>
                    <a:ext uri="{9D8B030D-6E8A-4147-A177-3AD203B41FA5}">
                      <a16:colId xmlns:a16="http://schemas.microsoft.com/office/drawing/2014/main" val="1942280534"/>
                    </a:ext>
                  </a:extLst>
                </a:gridCol>
                <a:gridCol w="733439">
                  <a:extLst>
                    <a:ext uri="{9D8B030D-6E8A-4147-A177-3AD203B41FA5}">
                      <a16:colId xmlns:a16="http://schemas.microsoft.com/office/drawing/2014/main" val="839858506"/>
                    </a:ext>
                  </a:extLst>
                </a:gridCol>
                <a:gridCol w="733439">
                  <a:extLst>
                    <a:ext uri="{9D8B030D-6E8A-4147-A177-3AD203B41FA5}">
                      <a16:colId xmlns:a16="http://schemas.microsoft.com/office/drawing/2014/main" val="2369663530"/>
                    </a:ext>
                  </a:extLst>
                </a:gridCol>
                <a:gridCol w="721168">
                  <a:extLst>
                    <a:ext uri="{9D8B030D-6E8A-4147-A177-3AD203B41FA5}">
                      <a16:colId xmlns:a16="http://schemas.microsoft.com/office/drawing/2014/main" val="975857338"/>
                    </a:ext>
                  </a:extLst>
                </a:gridCol>
                <a:gridCol w="942971">
                  <a:extLst>
                    <a:ext uri="{9D8B030D-6E8A-4147-A177-3AD203B41FA5}">
                      <a16:colId xmlns:a16="http://schemas.microsoft.com/office/drawing/2014/main" val="442494909"/>
                    </a:ext>
                  </a:extLst>
                </a:gridCol>
                <a:gridCol w="831846">
                  <a:extLst>
                    <a:ext uri="{9D8B030D-6E8A-4147-A177-3AD203B41FA5}">
                      <a16:colId xmlns:a16="http://schemas.microsoft.com/office/drawing/2014/main" val="183412562"/>
                    </a:ext>
                  </a:extLst>
                </a:gridCol>
                <a:gridCol w="781046">
                  <a:extLst>
                    <a:ext uri="{9D8B030D-6E8A-4147-A177-3AD203B41FA5}">
                      <a16:colId xmlns:a16="http://schemas.microsoft.com/office/drawing/2014/main" val="4294449082"/>
                    </a:ext>
                  </a:extLst>
                </a:gridCol>
                <a:gridCol w="831846">
                  <a:extLst>
                    <a:ext uri="{9D8B030D-6E8A-4147-A177-3AD203B41FA5}">
                      <a16:colId xmlns:a16="http://schemas.microsoft.com/office/drawing/2014/main" val="1560150487"/>
                    </a:ext>
                  </a:extLst>
                </a:gridCol>
                <a:gridCol w="801683">
                  <a:extLst>
                    <a:ext uri="{9D8B030D-6E8A-4147-A177-3AD203B41FA5}">
                      <a16:colId xmlns:a16="http://schemas.microsoft.com/office/drawing/2014/main" val="3967968083"/>
                    </a:ext>
                  </a:extLst>
                </a:gridCol>
                <a:gridCol w="649288">
                  <a:extLst>
                    <a:ext uri="{9D8B030D-6E8A-4147-A177-3AD203B41FA5}">
                      <a16:colId xmlns:a16="http://schemas.microsoft.com/office/drawing/2014/main" val="3348737428"/>
                    </a:ext>
                  </a:extLst>
                </a:gridCol>
              </a:tblGrid>
              <a:tr h="338795">
                <a:tc>
                  <a:txBody>
                    <a:bodyPr/>
                    <a:lstStyle/>
                    <a:p>
                      <a:pPr rtl="0" fontAlgn="base"/>
                      <a:r>
                        <a:rPr lang="es-CO" sz="1000" b="1" dirty="0">
                          <a:solidFill>
                            <a:srgbClr val="000000"/>
                          </a:solidFill>
                          <a:effectLst/>
                          <a:highlight>
                            <a:srgbClr val="E97132"/>
                          </a:highlight>
                          <a:latin typeface="inherit"/>
                        </a:rPr>
                        <a:t>Escenario</a:t>
                      </a:r>
                      <a:endParaRPr lang="es-CO" sz="1000" dirty="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dirty="0" err="1">
                          <a:solidFill>
                            <a:srgbClr val="000000"/>
                          </a:solidFill>
                          <a:effectLst/>
                          <a:highlight>
                            <a:srgbClr val="E97132"/>
                          </a:highlight>
                          <a:latin typeface="inherit"/>
                        </a:rPr>
                        <a:t>Area</a:t>
                      </a:r>
                      <a:endParaRPr lang="es-CO" sz="1000" dirty="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dirty="0">
                          <a:solidFill>
                            <a:srgbClr val="000000"/>
                          </a:solidFill>
                          <a:effectLst/>
                          <a:highlight>
                            <a:srgbClr val="E97132"/>
                          </a:highlight>
                          <a:latin typeface="inherit"/>
                        </a:rPr>
                        <a:t>Generación total </a:t>
                      </a:r>
                    </a:p>
                    <a:p>
                      <a:pPr rtl="0" fontAlgn="base"/>
                      <a:r>
                        <a:rPr lang="es-CO" sz="1000" b="1" dirty="0">
                          <a:solidFill>
                            <a:srgbClr val="000000"/>
                          </a:solidFill>
                          <a:effectLst/>
                          <a:highlight>
                            <a:srgbClr val="E97132"/>
                          </a:highlight>
                          <a:latin typeface="inherit"/>
                        </a:rPr>
                        <a:t>MW</a:t>
                      </a:r>
                      <a:endParaRPr lang="es-CO" sz="1000" dirty="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Demanda_MW</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Gen_Hidro</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Gen_Termo</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Gen_Solar</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Gen_Wind</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EnergCin [MVA.s]</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ResvRod [MW]</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Porc_ResvRod_%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Porc_Termo_%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Porc_Hidro_%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Porc_FERNC_%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Porc_WIND_%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tc>
                  <a:txBody>
                    <a:bodyPr/>
                    <a:lstStyle/>
                    <a:p>
                      <a:pPr rtl="0" fontAlgn="base"/>
                      <a:r>
                        <a:rPr lang="es-CO" sz="1000" b="1">
                          <a:solidFill>
                            <a:srgbClr val="000000"/>
                          </a:solidFill>
                          <a:effectLst/>
                          <a:highlight>
                            <a:srgbClr val="E97132"/>
                          </a:highlight>
                          <a:latin typeface="inherit"/>
                        </a:rPr>
                        <a:t>Porc_SOLAR_%</a:t>
                      </a:r>
                      <a:endParaRPr lang="es-CO" sz="1000">
                        <a:solidFill>
                          <a:srgbClr val="000000"/>
                        </a:solidFill>
                        <a:effectLst/>
                        <a:highlight>
                          <a:srgbClr val="E97132"/>
                        </a:highligh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7132"/>
                    </a:solidFill>
                  </a:tcPr>
                </a:tc>
                <a:extLst>
                  <a:ext uri="{0D108BD9-81ED-4DB2-BD59-A6C34878D82A}">
                    <a16:rowId xmlns:a16="http://schemas.microsoft.com/office/drawing/2014/main" val="496247569"/>
                  </a:ext>
                </a:extLst>
              </a:tr>
              <a:tr h="192169">
                <a:tc rowSpan="7">
                  <a:txBody>
                    <a:bodyPr/>
                    <a:lstStyle/>
                    <a:p>
                      <a:pPr algn="ctr" rtl="0" fontAlgn="base"/>
                      <a:r>
                        <a:rPr lang="es-CO" sz="1000">
                          <a:solidFill>
                            <a:srgbClr val="000000"/>
                          </a:solidFill>
                          <a:effectLst/>
                          <a:latin typeface="Aptos" panose="020B0004020202020204" pitchFamily="34" charset="0"/>
                        </a:rPr>
                        <a:t>Min</a:t>
                      </a:r>
                    </a:p>
                  </a:txBody>
                  <a:tcPr marL="5554" marR="5554" marT="5554" marB="399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Antioquia</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4486.79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1104.2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3963.79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523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23396.42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550.15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12.26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11.66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88.34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6912141"/>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Caribe</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1268.2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2326.82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86.9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1160.8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20.5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9220.65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102.1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8.05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91.53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6.85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1.62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1.62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0047327"/>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Nordeste</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900.11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1009.73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368.71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531.4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10888.35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893.58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99.28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59.04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40.96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0778634"/>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Oriental</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700.75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2198.75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685.1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15.65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3741.33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47.29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6.75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2.23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97.77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7363664"/>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Suroccidental</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1009.11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1721.65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826.76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122.15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7189.75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322.73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31.98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12.1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81.93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8380796"/>
                  </a:ext>
                </a:extLst>
              </a:tr>
              <a:tr h="192169">
                <a:tc vMerge="1">
                  <a:txBody>
                    <a:bodyPr/>
                    <a:lstStyle/>
                    <a:p>
                      <a:endParaRPr lang="es-CO"/>
                    </a:p>
                  </a:txBody>
                  <a:tcPr/>
                </a:tc>
                <a:tc>
                  <a:txBody>
                    <a:bodyPr/>
                    <a:lstStyle/>
                    <a:p>
                      <a:pPr rtl="0" fontAlgn="base"/>
                      <a:r>
                        <a:rPr lang="es-CO" sz="1000" b="1">
                          <a:solidFill>
                            <a:srgbClr val="000000"/>
                          </a:solidFill>
                          <a:effectLst/>
                          <a:latin typeface="inherit"/>
                        </a:rPr>
                        <a:t>SIN</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8364.95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8361.15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5931.26</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2353</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20.5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54436.49</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1915.85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22.9</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28.13</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70.91</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0.25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0.25</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2532995"/>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ECUADOR</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dirty="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374056"/>
                  </a:ext>
                </a:extLst>
              </a:tr>
              <a:tr h="192169">
                <a:tc rowSpan="7">
                  <a:txBody>
                    <a:bodyPr/>
                    <a:lstStyle/>
                    <a:p>
                      <a:pPr algn="ctr" rtl="0" fontAlgn="base"/>
                      <a:r>
                        <a:rPr lang="es-CO" sz="1000">
                          <a:solidFill>
                            <a:srgbClr val="000000"/>
                          </a:solidFill>
                          <a:effectLst/>
                          <a:latin typeface="Aptos" panose="020B0004020202020204" pitchFamily="34" charset="0"/>
                        </a:rPr>
                        <a:t>Med</a:t>
                      </a:r>
                    </a:p>
                  </a:txBody>
                  <a:tcPr marL="5554" marR="5554" marT="5554" marB="3998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a:solidFill>
                            <a:srgbClr val="000000"/>
                          </a:solidFill>
                          <a:effectLst/>
                          <a:latin typeface="Aptos" panose="020B0004020202020204" pitchFamily="34" charset="0"/>
                        </a:rPr>
                        <a:t>Antioquia</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2928.87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1620.93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2530.79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311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87.08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19203.24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1349.14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46.06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10.62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86.41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2.97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2.97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1130812"/>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Caribe</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3881.27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3297.74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86.9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1658.97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2135.4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16188.09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702.93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18.11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42.74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2.24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55.02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55.02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8107189"/>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Nordeste</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1727.47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1443.36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825.91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531.4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370.16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10865.04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432.18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25.02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30.76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47.81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21.43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21.43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1440366"/>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Oriental</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1152.61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2981.57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729.1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157.65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265.86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6928.49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438.29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38.03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13.68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63.26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23.07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23.07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3139717"/>
                  </a:ext>
                </a:extLst>
              </a:tr>
              <a:tr h="192169">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Suroccidental</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2263.32</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2569.46</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1412.37</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68.85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772.9</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9181.03</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309.51</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13.68</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3.04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62.4</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34.15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0</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dirty="0">
                          <a:solidFill>
                            <a:srgbClr val="000000"/>
                          </a:solidFill>
                          <a:effectLst/>
                          <a:latin typeface="Aptos" panose="020B0004020202020204" pitchFamily="34" charset="0"/>
                        </a:rPr>
                        <a:t>34.15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175521"/>
                  </a:ext>
                </a:extLst>
              </a:tr>
              <a:tr h="192169">
                <a:tc vMerge="1">
                  <a:txBody>
                    <a:bodyPr/>
                    <a:lstStyle/>
                    <a:p>
                      <a:endParaRPr lang="es-CO"/>
                    </a:p>
                  </a:txBody>
                  <a:tcPr/>
                </a:tc>
                <a:tc>
                  <a:txBody>
                    <a:bodyPr/>
                    <a:lstStyle/>
                    <a:p>
                      <a:pPr rtl="0" fontAlgn="base"/>
                      <a:r>
                        <a:rPr lang="es-CO" sz="1000" b="1">
                          <a:solidFill>
                            <a:srgbClr val="000000"/>
                          </a:solidFill>
                          <a:effectLst/>
                          <a:latin typeface="inherit"/>
                        </a:rPr>
                        <a:t>SIN</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11953.54</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11913.06</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5585.07</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2727.86</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3631.4</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62365.89</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3232.06</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27.04</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22.82</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46.72</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30.38</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a:solidFill>
                            <a:srgbClr val="000000"/>
                          </a:solidFill>
                          <a:effectLst/>
                          <a:latin typeface="inherit"/>
                        </a:rPr>
                        <a:t>0</a:t>
                      </a:r>
                      <a:endParaRPr lang="es-CO" sz="100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b="1" dirty="0">
                          <a:solidFill>
                            <a:srgbClr val="000000"/>
                          </a:solidFill>
                          <a:effectLst/>
                          <a:latin typeface="inherit"/>
                        </a:rPr>
                        <a:t>30.38</a:t>
                      </a:r>
                      <a:endParaRPr lang="es-CO" sz="1000" dirty="0">
                        <a:solidFill>
                          <a:srgbClr val="000000"/>
                        </a:solidFill>
                        <a:effectLst/>
                        <a:latin typeface="Aptos" panose="020B0004020202020204" pitchFamily="34" charset="0"/>
                      </a:endParaRP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2883248"/>
                  </a:ext>
                </a:extLst>
              </a:tr>
              <a:tr h="319912">
                <a:tc vMerge="1">
                  <a:txBody>
                    <a:bodyPr/>
                    <a:lstStyle/>
                    <a:p>
                      <a:endParaRPr lang="es-CO"/>
                    </a:p>
                  </a:txBody>
                  <a:tcPr/>
                </a:tc>
                <a:tc>
                  <a:txBody>
                    <a:bodyPr/>
                    <a:lstStyle/>
                    <a:p>
                      <a:pPr rtl="0" fontAlgn="base"/>
                      <a:r>
                        <a:rPr lang="es-CO" sz="1000">
                          <a:solidFill>
                            <a:srgbClr val="000000"/>
                          </a:solidFill>
                          <a:effectLst/>
                          <a:latin typeface="Aptos" panose="020B0004020202020204" pitchFamily="34" charset="0"/>
                        </a:rPr>
                        <a:t>ECUADOR</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rtl="0" fontAlgn="base"/>
                      <a:r>
                        <a:rPr lang="es-CO" sz="1000">
                          <a:solidFill>
                            <a:srgbClr val="000000"/>
                          </a:solidFill>
                          <a:effectLst/>
                          <a:latin typeface="Aptos" panose="020B0004020202020204" pitchFamily="34" charset="0"/>
                        </a:rPr>
                        <a:t>40.5</a:t>
                      </a:r>
                    </a:p>
                  </a:txBody>
                  <a:tcPr marL="5554" marR="5554" marT="5554" marB="39989"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base"/>
                      <a:r>
                        <a:rPr lang="es-CO" sz="1000" dirty="0">
                          <a:solidFill>
                            <a:srgbClr val="000000"/>
                          </a:solidFill>
                          <a:effectLst/>
                          <a:latin typeface="Aptos" panose="020B0004020202020204" pitchFamily="34" charset="0"/>
                        </a:rPr>
                        <a:t> </a:t>
                      </a:r>
                    </a:p>
                  </a:txBody>
                  <a:tcPr marL="5554" marR="5554" marT="5554" marB="39989" anchor="b">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CO" sz="160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s-CO" sz="1600" dirty="0"/>
                    </a:p>
                  </a:txBody>
                  <a:tcPr marL="79978" marR="79978" marT="39989" marB="39989">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8167202"/>
                  </a:ext>
                </a:extLst>
              </a:tr>
            </a:tbl>
          </a:graphicData>
        </a:graphic>
      </p:graphicFrame>
      <p:sp>
        <p:nvSpPr>
          <p:cNvPr id="6" name="CuadroTexto 5">
            <a:extLst>
              <a:ext uri="{FF2B5EF4-FFF2-40B4-BE49-F238E27FC236}">
                <a16:creationId xmlns:a16="http://schemas.microsoft.com/office/drawing/2014/main" id="{B04AD195-5C83-AE60-3085-31532BAFE85D}"/>
              </a:ext>
            </a:extLst>
          </p:cNvPr>
          <p:cNvSpPr txBox="1"/>
          <p:nvPr/>
        </p:nvSpPr>
        <p:spPr>
          <a:xfrm>
            <a:off x="512912" y="481940"/>
            <a:ext cx="8780378" cy="954107"/>
          </a:xfrm>
          <a:prstGeom prst="rect">
            <a:avLst/>
          </a:prstGeom>
        </p:spPr>
        <p:txBody>
          <a:bodyPr anchor="t"/>
          <a:lstStyle>
            <a:defPPr>
              <a:defRPr lang="es-CO"/>
            </a:defPPr>
            <a:lvl1pPr>
              <a:defRPr sz="2800" b="1">
                <a:latin typeface="Arial Rounded MT Bold" panose="020F0704030504030204" pitchFamily="34" charset="77"/>
                <a:ea typeface="Tahoma" panose="020B0604030504040204" pitchFamily="34" charset="0"/>
                <a:cs typeface="Arial" panose="020B0604020202020204" pitchFamily="34" charset="0"/>
              </a:defRPr>
            </a:lvl1pPr>
          </a:lstStyle>
          <a:p>
            <a:endParaRPr lang="es-MX" dirty="0"/>
          </a:p>
        </p:txBody>
      </p:sp>
      <p:sp>
        <p:nvSpPr>
          <p:cNvPr id="7" name="Título 6">
            <a:extLst>
              <a:ext uri="{FF2B5EF4-FFF2-40B4-BE49-F238E27FC236}">
                <a16:creationId xmlns:a16="http://schemas.microsoft.com/office/drawing/2014/main" id="{D5B96174-829D-C4FF-C3CD-24C2F130D11D}"/>
              </a:ext>
            </a:extLst>
          </p:cNvPr>
          <p:cNvSpPr>
            <a:spLocks noGrp="1"/>
          </p:cNvSpPr>
          <p:nvPr>
            <p:ph type="ctrTitle"/>
          </p:nvPr>
        </p:nvSpPr>
        <p:spPr/>
        <p:txBody>
          <a:bodyPr/>
          <a:lstStyle/>
          <a:p>
            <a:r>
              <a:rPr lang="es-ES" dirty="0"/>
              <a:t>Descripción de los escenarios considerados</a:t>
            </a:r>
            <a:endParaRPr lang="es-CO" dirty="0"/>
          </a:p>
        </p:txBody>
      </p:sp>
      <p:sp>
        <p:nvSpPr>
          <p:cNvPr id="8" name="Subtítulo 7">
            <a:extLst>
              <a:ext uri="{FF2B5EF4-FFF2-40B4-BE49-F238E27FC236}">
                <a16:creationId xmlns:a16="http://schemas.microsoft.com/office/drawing/2014/main" id="{74B6E6BC-E84C-F276-1BD1-ACABBAD8F40A}"/>
              </a:ext>
            </a:extLst>
          </p:cNvPr>
          <p:cNvSpPr>
            <a:spLocks noGrp="1"/>
          </p:cNvSpPr>
          <p:nvPr>
            <p:ph type="subTitle" idx="1"/>
          </p:nvPr>
        </p:nvSpPr>
        <p:spPr/>
        <p:txBody>
          <a:bodyPr/>
          <a:lstStyle/>
          <a:p>
            <a:endParaRPr lang="es-CO"/>
          </a:p>
        </p:txBody>
      </p:sp>
      <p:sp>
        <p:nvSpPr>
          <p:cNvPr id="9" name="Marcador de texto 8">
            <a:extLst>
              <a:ext uri="{FF2B5EF4-FFF2-40B4-BE49-F238E27FC236}">
                <a16:creationId xmlns:a16="http://schemas.microsoft.com/office/drawing/2014/main" id="{4DF03BA7-8BB6-6224-D04E-6707808A7E58}"/>
              </a:ext>
            </a:extLst>
          </p:cNvPr>
          <p:cNvSpPr>
            <a:spLocks noGrp="1"/>
          </p:cNvSpPr>
          <p:nvPr>
            <p:ph type="body" sz="quarter" idx="10"/>
          </p:nvPr>
        </p:nvSpPr>
        <p:spPr/>
        <p:txBody>
          <a:bodyPr/>
          <a:lstStyle/>
          <a:p>
            <a:endParaRPr lang="es-CO"/>
          </a:p>
        </p:txBody>
      </p:sp>
    </p:spTree>
    <p:extLst>
      <p:ext uri="{BB962C8B-B14F-4D97-AF65-F5344CB8AC3E}">
        <p14:creationId xmlns:p14="http://schemas.microsoft.com/office/powerpoint/2010/main" val="182119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9313-06C5-419F-67F4-32308B645F87}"/>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85FD9843-0391-7E81-BF6C-B5A58ED9CAB7}"/>
              </a:ext>
            </a:extLst>
          </p:cNvPr>
          <p:cNvSpPr txBox="1"/>
          <p:nvPr/>
        </p:nvSpPr>
        <p:spPr>
          <a:xfrm>
            <a:off x="314910" y="222002"/>
            <a:ext cx="8780378" cy="954107"/>
          </a:xfrm>
          <a:prstGeom prst="rect">
            <a:avLst/>
          </a:prstGeom>
        </p:spPr>
        <p:txBody>
          <a:bodyPr anchor="t"/>
          <a:lstStyle>
            <a:defPPr>
              <a:defRPr lang="es-CO"/>
            </a:defPPr>
            <a:lvl1pPr>
              <a:defRPr sz="2800" b="1">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Subestaciones estratégicas por propagación de huecos de tensión</a:t>
            </a:r>
            <a:endParaRPr lang="es-MX" dirty="0"/>
          </a:p>
        </p:txBody>
      </p:sp>
      <p:sp>
        <p:nvSpPr>
          <p:cNvPr id="8" name="CuadroTexto 7">
            <a:extLst>
              <a:ext uri="{FF2B5EF4-FFF2-40B4-BE49-F238E27FC236}">
                <a16:creationId xmlns:a16="http://schemas.microsoft.com/office/drawing/2014/main" id="{34EDAA1B-4618-9AD6-9780-277D7F81751D}"/>
              </a:ext>
            </a:extLst>
          </p:cNvPr>
          <p:cNvSpPr txBox="1"/>
          <p:nvPr/>
        </p:nvSpPr>
        <p:spPr>
          <a:xfrm>
            <a:off x="481165" y="1416006"/>
            <a:ext cx="5014472" cy="2800767"/>
          </a:xfrm>
          <a:prstGeom prst="rect">
            <a:avLst/>
          </a:prstGeom>
          <a:noFill/>
        </p:spPr>
        <p:txBody>
          <a:bodyPr wrap="square">
            <a:spAutoFit/>
          </a:bodyPr>
          <a:lstStyle/>
          <a:p>
            <a:pPr algn="just"/>
            <a:r>
              <a:rPr lang="es-ES" sz="1600" dirty="0">
                <a:solidFill>
                  <a:schemeClr val="accent3">
                    <a:lumMod val="50000"/>
                  </a:schemeClr>
                </a:solidFill>
              </a:rPr>
              <a:t>Se presentan las subestaciones estratégicas basados en la medición de la propagación de un hueco de tensión en el sistema. La tabla (</a:t>
            </a:r>
            <a:r>
              <a:rPr lang="es-ES" sz="1600" dirty="0" err="1">
                <a:solidFill>
                  <a:schemeClr val="accent3">
                    <a:lumMod val="50000"/>
                  </a:schemeClr>
                </a:solidFill>
              </a:rPr>
              <a:t>der</a:t>
            </a:r>
            <a:r>
              <a:rPr lang="es-ES" sz="1600" dirty="0">
                <a:solidFill>
                  <a:schemeClr val="accent3">
                    <a:lumMod val="50000"/>
                  </a:schemeClr>
                </a:solidFill>
              </a:rPr>
              <a:t>) muestra las subestaciones que causarían mayor propagación de un hueco de tensión. La intención de presentar esta información es la de orientar los esfuerzos sectoriales en priorizar el trabajo a fortalecer los esquemas de protección en estas subestaciones.</a:t>
            </a:r>
          </a:p>
          <a:p>
            <a:pPr algn="just"/>
            <a:endParaRPr lang="es-ES" sz="1600" dirty="0">
              <a:solidFill>
                <a:schemeClr val="accent3">
                  <a:lumMod val="50000"/>
                </a:schemeClr>
              </a:solidFill>
            </a:endParaRPr>
          </a:p>
          <a:p>
            <a:pPr algn="just"/>
            <a:endParaRPr lang="es-CO" sz="1600" dirty="0">
              <a:solidFill>
                <a:schemeClr val="accent3">
                  <a:lumMod val="50000"/>
                </a:schemeClr>
              </a:solidFill>
            </a:endParaRPr>
          </a:p>
        </p:txBody>
      </p:sp>
      <p:pic>
        <p:nvPicPr>
          <p:cNvPr id="9" name="Imagen 8">
            <a:extLst>
              <a:ext uri="{FF2B5EF4-FFF2-40B4-BE49-F238E27FC236}">
                <a16:creationId xmlns:a16="http://schemas.microsoft.com/office/drawing/2014/main" id="{A14D8EE1-43EC-1E49-B6FB-EB23918D1561}"/>
              </a:ext>
            </a:extLst>
          </p:cNvPr>
          <p:cNvPicPr>
            <a:picLocks noChangeAspect="1"/>
          </p:cNvPicPr>
          <p:nvPr/>
        </p:nvPicPr>
        <p:blipFill rotWithShape="1">
          <a:blip r:embed="rId2"/>
          <a:srcRect r="17792"/>
          <a:stretch/>
        </p:blipFill>
        <p:spPr>
          <a:xfrm>
            <a:off x="5822147" y="1135363"/>
            <a:ext cx="5300347" cy="5500635"/>
          </a:xfrm>
          <a:prstGeom prst="rect">
            <a:avLst/>
          </a:prstGeom>
        </p:spPr>
      </p:pic>
      <p:pic>
        <p:nvPicPr>
          <p:cNvPr id="10" name="Imagen 9">
            <a:extLst>
              <a:ext uri="{FF2B5EF4-FFF2-40B4-BE49-F238E27FC236}">
                <a16:creationId xmlns:a16="http://schemas.microsoft.com/office/drawing/2014/main" id="{73603B43-921D-E451-F173-C8EE47EED6F3}"/>
              </a:ext>
            </a:extLst>
          </p:cNvPr>
          <p:cNvPicPr>
            <a:picLocks noChangeAspect="1"/>
          </p:cNvPicPr>
          <p:nvPr/>
        </p:nvPicPr>
        <p:blipFill rotWithShape="1">
          <a:blip r:embed="rId3"/>
          <a:srcRect b="93379"/>
          <a:stretch/>
        </p:blipFill>
        <p:spPr>
          <a:xfrm>
            <a:off x="6096000" y="6272552"/>
            <a:ext cx="4752643" cy="468273"/>
          </a:xfrm>
          <a:prstGeom prst="rect">
            <a:avLst/>
          </a:prstGeom>
        </p:spPr>
      </p:pic>
      <p:sp>
        <p:nvSpPr>
          <p:cNvPr id="2" name="CuadroTexto 1">
            <a:extLst>
              <a:ext uri="{FF2B5EF4-FFF2-40B4-BE49-F238E27FC236}">
                <a16:creationId xmlns:a16="http://schemas.microsoft.com/office/drawing/2014/main" id="{979E3FB6-51A5-3CDD-4CFF-1AC1BDC9C472}"/>
              </a:ext>
            </a:extLst>
          </p:cNvPr>
          <p:cNvSpPr txBox="1"/>
          <p:nvPr/>
        </p:nvSpPr>
        <p:spPr>
          <a:xfrm>
            <a:off x="407274" y="3885680"/>
            <a:ext cx="5014472" cy="2585323"/>
          </a:xfrm>
          <a:prstGeom prst="rect">
            <a:avLst/>
          </a:prstGeom>
          <a:noFill/>
        </p:spPr>
        <p:txBody>
          <a:bodyPr wrap="square" rtlCol="0">
            <a:spAutoFit/>
          </a:bodyPr>
          <a:lstStyle/>
          <a:p>
            <a:pPr algn="ctr"/>
            <a:r>
              <a:rPr lang="es-CO" dirty="0">
                <a:solidFill>
                  <a:srgbClr val="000000"/>
                </a:solidFill>
              </a:rPr>
              <a:t>Los resultados indican que los esquemas de protección deben adaptarse para estar en capacidad de despejar fallas en menos 89 ms (5 ciclos de onda), lo cual constituye un reto para el sistema. En la medida que se incremente la penetración de equipos basados en inversores o se consideren modelos que representen el fenómeno de </a:t>
            </a:r>
            <a:r>
              <a:rPr lang="es-CO" dirty="0" err="1">
                <a:solidFill>
                  <a:srgbClr val="000000"/>
                </a:solidFill>
              </a:rPr>
              <a:t>FIDVR</a:t>
            </a:r>
            <a:r>
              <a:rPr lang="es-CO" dirty="0">
                <a:solidFill>
                  <a:srgbClr val="000000"/>
                </a:solidFill>
              </a:rPr>
              <a:t>, estos tiempos pueden disminuir.</a:t>
            </a:r>
          </a:p>
        </p:txBody>
      </p:sp>
    </p:spTree>
    <p:extLst>
      <p:ext uri="{BB962C8B-B14F-4D97-AF65-F5344CB8AC3E}">
        <p14:creationId xmlns:p14="http://schemas.microsoft.com/office/powerpoint/2010/main" val="3774521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echa: cheurón 25">
            <a:extLst>
              <a:ext uri="{FF2B5EF4-FFF2-40B4-BE49-F238E27FC236}">
                <a16:creationId xmlns:a16="http://schemas.microsoft.com/office/drawing/2014/main" id="{A640985B-ECC2-4B72-816B-FBABA1395673}"/>
              </a:ext>
            </a:extLst>
          </p:cNvPr>
          <p:cNvSpPr/>
          <p:nvPr/>
        </p:nvSpPr>
        <p:spPr>
          <a:xfrm>
            <a:off x="414106" y="1249560"/>
            <a:ext cx="5040000" cy="481834"/>
          </a:xfrm>
          <a:prstGeom prst="chevron">
            <a:avLst/>
          </a:prstGeom>
          <a:gradFill>
            <a:gsLst>
              <a:gs pos="100000">
                <a:srgbClr val="440099">
                  <a:alpha val="0"/>
                </a:srgbClr>
              </a:gs>
              <a:gs pos="0">
                <a:srgbClr val="440099"/>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000000"/>
                </a:solidFill>
                <a:effectLst/>
                <a:uLnTx/>
                <a:uFillTx/>
                <a:latin typeface="Arial" panose="020B0604020202020204"/>
                <a:ea typeface="+mn-ea"/>
                <a:cs typeface="+mn-cs"/>
              </a:rPr>
              <a:t>Condensadores Sincrónicos</a:t>
            </a:r>
            <a:endParaRPr kumimoji="0" lang="es-CO" sz="18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CuadroTexto 12">
            <a:extLst>
              <a:ext uri="{FF2B5EF4-FFF2-40B4-BE49-F238E27FC236}">
                <a16:creationId xmlns:a16="http://schemas.microsoft.com/office/drawing/2014/main" id="{004C1B7A-B6A9-C9C4-0412-10E280E61739}"/>
              </a:ext>
            </a:extLst>
          </p:cNvPr>
          <p:cNvSpPr txBox="1"/>
          <p:nvPr/>
        </p:nvSpPr>
        <p:spPr>
          <a:xfrm>
            <a:off x="417494" y="2016475"/>
            <a:ext cx="2912992"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000000"/>
                </a:solidFill>
                <a:effectLst/>
                <a:uLnTx/>
                <a:uFillTx/>
                <a:latin typeface="Arial" panose="020B0604020202020204"/>
                <a:ea typeface="+mn-ea"/>
                <a:cs typeface="+mn-cs"/>
              </a:rPr>
              <a:t>Fortalecer el CC en el área Caribe con el objetivo de mejorar el control de tensión en estado estacionario y dinámico, así como la propagación de los huecos de tensión.</a:t>
            </a:r>
            <a:endParaRPr kumimoji="0" lang="es-CO"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9" name="Tabla 8">
            <a:extLst>
              <a:ext uri="{FF2B5EF4-FFF2-40B4-BE49-F238E27FC236}">
                <a16:creationId xmlns:a16="http://schemas.microsoft.com/office/drawing/2014/main" id="{27C35F9D-11B9-EACF-A109-C4F211777F82}"/>
              </a:ext>
            </a:extLst>
          </p:cNvPr>
          <p:cNvGraphicFramePr>
            <a:graphicFrameLocks noGrp="1"/>
          </p:cNvGraphicFramePr>
          <p:nvPr>
            <p:extLst>
              <p:ext uri="{D42A27DB-BD31-4B8C-83A1-F6EECF244321}">
                <p14:modId xmlns:p14="http://schemas.microsoft.com/office/powerpoint/2010/main" val="608839399"/>
              </p:ext>
            </p:extLst>
          </p:nvPr>
        </p:nvGraphicFramePr>
        <p:xfrm>
          <a:off x="3417450" y="2073679"/>
          <a:ext cx="2622697" cy="2743200"/>
        </p:xfrm>
        <a:graphic>
          <a:graphicData uri="http://schemas.openxmlformats.org/drawingml/2006/table">
            <a:tbl>
              <a:tblPr firstRow="1" bandRow="1"/>
              <a:tblGrid>
                <a:gridCol w="1165297">
                  <a:extLst>
                    <a:ext uri="{9D8B030D-6E8A-4147-A177-3AD203B41FA5}">
                      <a16:colId xmlns:a16="http://schemas.microsoft.com/office/drawing/2014/main" val="2687257319"/>
                    </a:ext>
                  </a:extLst>
                </a:gridCol>
                <a:gridCol w="1457400">
                  <a:extLst>
                    <a:ext uri="{9D8B030D-6E8A-4147-A177-3AD203B41FA5}">
                      <a16:colId xmlns:a16="http://schemas.microsoft.com/office/drawing/2014/main" val="2273397491"/>
                    </a:ext>
                  </a:extLst>
                </a:gridCol>
              </a:tblGrid>
              <a:tr h="128240">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MX" sz="900" dirty="0"/>
                        <a:t>GCM</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dirty="0"/>
                    </a:p>
                  </a:txBody>
                  <a:tcPr/>
                </a:tc>
                <a:extLst>
                  <a:ext uri="{0D108BD9-81ED-4DB2-BD59-A6C34878D82A}">
                    <a16:rowId xmlns:a16="http://schemas.microsoft.com/office/drawing/2014/main" val="3683235200"/>
                  </a:ext>
                </a:extLst>
              </a:tr>
              <a:tr h="21125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Subestación</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Aporte de CC [</a:t>
                      </a:r>
                      <a:r>
                        <a:rPr lang="es-MX" sz="900" b="1" dirty="0" err="1">
                          <a:solidFill>
                            <a:schemeClr val="bg1"/>
                          </a:solidFill>
                        </a:rPr>
                        <a:t>MVA</a:t>
                      </a:r>
                      <a:r>
                        <a:rPr lang="es-MX" sz="900" b="1" dirty="0">
                          <a:solidFill>
                            <a:schemeClr val="bg1"/>
                          </a:solidFill>
                        </a:rPr>
                        <a:t>]</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51067324"/>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COLECTORA 500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2326 – (&gt; 2.7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2095958"/>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CUESTECITAS 500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2326  – (&gt; 2.7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97438486"/>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CUESTECITAS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892 – (&gt; 2.3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744534074"/>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COPEY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449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622909282"/>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VALLEDUPAR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439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372654982"/>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EL BANCO 110</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&gt;200 </a:t>
                      </a:r>
                      <a:r>
                        <a:rPr lang="es-MX" sz="900" dirty="0"/>
                        <a:t>– (&gt; 1 </a:t>
                      </a:r>
                      <a:r>
                        <a:rPr lang="es-MX" sz="900" dirty="0" err="1"/>
                        <a:t>kA</a:t>
                      </a:r>
                      <a:r>
                        <a:rPr lang="es-MX" sz="900" dirty="0"/>
                        <a:t>)</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82602719"/>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GUATAPURÍ 110</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&gt;200 </a:t>
                      </a:r>
                      <a:r>
                        <a:rPr lang="es-MX" sz="900" dirty="0"/>
                        <a:t>– (&gt; 1 </a:t>
                      </a:r>
                      <a:r>
                        <a:rPr lang="es-MX" sz="900" dirty="0" err="1"/>
                        <a:t>kA</a:t>
                      </a:r>
                      <a:r>
                        <a:rPr lang="es-MX" sz="900" dirty="0"/>
                        <a:t>)</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19309648"/>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SANTA MARTA 110</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&gt;200 </a:t>
                      </a:r>
                      <a:r>
                        <a:rPr lang="es-MX" sz="900" dirty="0"/>
                        <a:t>– (&gt; 1 </a:t>
                      </a:r>
                      <a:r>
                        <a:rPr lang="es-MX" sz="900" dirty="0" err="1"/>
                        <a:t>kA</a:t>
                      </a:r>
                      <a:r>
                        <a:rPr lang="es-MX" sz="900" dirty="0"/>
                        <a:t>)</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43264048"/>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LA JAGUA 110</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&gt;200 </a:t>
                      </a:r>
                      <a:r>
                        <a:rPr lang="es-MX" sz="900" dirty="0"/>
                        <a:t>– (&gt; 1 </a:t>
                      </a:r>
                      <a:r>
                        <a:rPr lang="es-MX" sz="900" dirty="0" err="1"/>
                        <a:t>kA</a:t>
                      </a:r>
                      <a:r>
                        <a:rPr lang="es-MX" sz="900" dirty="0"/>
                        <a:t>)</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53634494"/>
                  </a:ext>
                </a:extLst>
              </a:tr>
              <a:tr h="1282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RIOHACHA 110</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t>&gt;200 </a:t>
                      </a:r>
                      <a:r>
                        <a:rPr lang="es-MX" sz="900" dirty="0"/>
                        <a:t>– (&gt; 1 </a:t>
                      </a:r>
                      <a:r>
                        <a:rPr lang="es-MX" sz="900" dirty="0" err="1"/>
                        <a:t>kA</a:t>
                      </a:r>
                      <a:r>
                        <a:rPr lang="es-MX" sz="900" dirty="0"/>
                        <a:t>)</a:t>
                      </a:r>
                      <a:endParaRPr lang="es-CO" sz="900" b="1"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09559443"/>
                  </a:ext>
                </a:extLst>
              </a:tr>
            </a:tbl>
          </a:graphicData>
        </a:graphic>
      </p:graphicFrame>
      <p:graphicFrame>
        <p:nvGraphicFramePr>
          <p:cNvPr id="2" name="Tabla 1">
            <a:extLst>
              <a:ext uri="{FF2B5EF4-FFF2-40B4-BE49-F238E27FC236}">
                <a16:creationId xmlns:a16="http://schemas.microsoft.com/office/drawing/2014/main" id="{5779A8C6-C371-3F1A-5E58-8CB8873DE02D}"/>
              </a:ext>
            </a:extLst>
          </p:cNvPr>
          <p:cNvGraphicFramePr>
            <a:graphicFrameLocks noGrp="1"/>
          </p:cNvGraphicFramePr>
          <p:nvPr/>
        </p:nvGraphicFramePr>
        <p:xfrm>
          <a:off x="3426401" y="5325801"/>
          <a:ext cx="2622696" cy="1041483"/>
        </p:xfrm>
        <a:graphic>
          <a:graphicData uri="http://schemas.openxmlformats.org/drawingml/2006/table">
            <a:tbl>
              <a:tblPr firstRow="1" bandRow="1"/>
              <a:tblGrid>
                <a:gridCol w="1205950">
                  <a:extLst>
                    <a:ext uri="{9D8B030D-6E8A-4147-A177-3AD203B41FA5}">
                      <a16:colId xmlns:a16="http://schemas.microsoft.com/office/drawing/2014/main" val="2687257319"/>
                    </a:ext>
                  </a:extLst>
                </a:gridCol>
                <a:gridCol w="1416746">
                  <a:extLst>
                    <a:ext uri="{9D8B030D-6E8A-4147-A177-3AD203B41FA5}">
                      <a16:colId xmlns:a16="http://schemas.microsoft.com/office/drawing/2014/main" val="2273397491"/>
                    </a:ext>
                  </a:extLst>
                </a:gridCol>
              </a:tblGrid>
              <a:tr h="0">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MX" sz="900" dirty="0"/>
                        <a:t>BOLÍVAR</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dirty="0"/>
                    </a:p>
                  </a:txBody>
                  <a:tcPr/>
                </a:tc>
                <a:extLst>
                  <a:ext uri="{0D108BD9-81ED-4DB2-BD59-A6C34878D82A}">
                    <a16:rowId xmlns:a16="http://schemas.microsoft.com/office/drawing/2014/main" val="3683235200"/>
                  </a:ext>
                </a:extLst>
              </a:tr>
              <a:tr h="2709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Subestación</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Aporte de CC [</a:t>
                      </a:r>
                      <a:r>
                        <a:rPr lang="es-MX" sz="900" b="1" dirty="0" err="1">
                          <a:solidFill>
                            <a:schemeClr val="bg1"/>
                          </a:solidFill>
                        </a:rPr>
                        <a:t>MVA</a:t>
                      </a:r>
                      <a:r>
                        <a:rPr lang="es-MX" sz="900" b="1" dirty="0">
                          <a:solidFill>
                            <a:schemeClr val="bg1"/>
                          </a:solidFill>
                        </a:rPr>
                        <a:t>]</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51067324"/>
                  </a:ext>
                </a:extLst>
              </a:tr>
              <a:tr h="2709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CARRETO 500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2326 – (&gt; 2.7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2095958"/>
                  </a:ext>
                </a:extLst>
              </a:tr>
              <a:tr h="27096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BOLÍVAR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878 – (&gt; 2.4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97438486"/>
                  </a:ext>
                </a:extLst>
              </a:tr>
            </a:tbl>
          </a:graphicData>
        </a:graphic>
      </p:graphicFrame>
      <p:graphicFrame>
        <p:nvGraphicFramePr>
          <p:cNvPr id="11" name="Tabla 10">
            <a:extLst>
              <a:ext uri="{FF2B5EF4-FFF2-40B4-BE49-F238E27FC236}">
                <a16:creationId xmlns:a16="http://schemas.microsoft.com/office/drawing/2014/main" id="{57DD7E84-19E9-8C62-E020-DC579EC01368}"/>
              </a:ext>
            </a:extLst>
          </p:cNvPr>
          <p:cNvGraphicFramePr>
            <a:graphicFrameLocks noGrp="1"/>
          </p:cNvGraphicFramePr>
          <p:nvPr/>
        </p:nvGraphicFramePr>
        <p:xfrm>
          <a:off x="502275" y="5276046"/>
          <a:ext cx="2622696" cy="1143000"/>
        </p:xfrm>
        <a:graphic>
          <a:graphicData uri="http://schemas.openxmlformats.org/drawingml/2006/table">
            <a:tbl>
              <a:tblPr firstRow="1" bandRow="1"/>
              <a:tblGrid>
                <a:gridCol w="1282101">
                  <a:extLst>
                    <a:ext uri="{9D8B030D-6E8A-4147-A177-3AD203B41FA5}">
                      <a16:colId xmlns:a16="http://schemas.microsoft.com/office/drawing/2014/main" val="2687257319"/>
                    </a:ext>
                  </a:extLst>
                </a:gridCol>
                <a:gridCol w="1340595">
                  <a:extLst>
                    <a:ext uri="{9D8B030D-6E8A-4147-A177-3AD203B41FA5}">
                      <a16:colId xmlns:a16="http://schemas.microsoft.com/office/drawing/2014/main" val="2273397491"/>
                    </a:ext>
                  </a:extLst>
                </a:gridCol>
              </a:tblGrid>
              <a:tr h="0">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MX" sz="900" dirty="0"/>
                        <a:t>CÓRDOBA SUCRE</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dirty="0"/>
                    </a:p>
                  </a:txBody>
                  <a:tcPr/>
                </a:tc>
                <a:extLst>
                  <a:ext uri="{0D108BD9-81ED-4DB2-BD59-A6C34878D82A}">
                    <a16:rowId xmlns:a16="http://schemas.microsoft.com/office/drawing/2014/main" val="3683235200"/>
                  </a:ext>
                </a:extLst>
              </a:tr>
              <a:tr h="1340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Subestación</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b="1" dirty="0">
                          <a:solidFill>
                            <a:schemeClr val="bg1"/>
                          </a:solidFill>
                        </a:rPr>
                        <a:t>Aporte de CC [</a:t>
                      </a:r>
                      <a:r>
                        <a:rPr lang="es-MX" sz="900" b="1" dirty="0" err="1">
                          <a:solidFill>
                            <a:schemeClr val="bg1"/>
                          </a:solidFill>
                        </a:rPr>
                        <a:t>MVA</a:t>
                      </a:r>
                      <a:r>
                        <a:rPr lang="es-MX" sz="900" b="1" dirty="0">
                          <a:solidFill>
                            <a:schemeClr val="bg1"/>
                          </a:solidFill>
                        </a:rPr>
                        <a:t>]</a:t>
                      </a:r>
                      <a:endParaRPr lang="es-CO" sz="900" b="1" dirty="0">
                        <a:solidFill>
                          <a:schemeClr val="bg1"/>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51067324"/>
                  </a:ext>
                </a:extLst>
              </a:tr>
              <a:tr h="1340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SAHAGÚN 500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2194 – (&gt; 2.4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2095958"/>
                  </a:ext>
                </a:extLst>
              </a:tr>
              <a:tr h="1340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CHINÚ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1179 – (&gt; 3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97438486"/>
                  </a:ext>
                </a:extLst>
              </a:tr>
              <a:tr h="13402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TOLUVIEJO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449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1239735"/>
                  </a:ext>
                </a:extLst>
              </a:tr>
            </a:tbl>
          </a:graphicData>
        </a:graphic>
      </p:graphicFrame>
      <p:graphicFrame>
        <p:nvGraphicFramePr>
          <p:cNvPr id="3" name="Tabla 2">
            <a:extLst>
              <a:ext uri="{FF2B5EF4-FFF2-40B4-BE49-F238E27FC236}">
                <a16:creationId xmlns:a16="http://schemas.microsoft.com/office/drawing/2014/main" id="{BE0F9D95-F811-DAAA-2D5A-6BB908A3AF02}"/>
              </a:ext>
            </a:extLst>
          </p:cNvPr>
          <p:cNvGraphicFramePr>
            <a:graphicFrameLocks noGrp="1"/>
          </p:cNvGraphicFramePr>
          <p:nvPr/>
        </p:nvGraphicFramePr>
        <p:xfrm>
          <a:off x="502275" y="3206502"/>
          <a:ext cx="2622696" cy="1600200"/>
        </p:xfrm>
        <a:graphic>
          <a:graphicData uri="http://schemas.openxmlformats.org/drawingml/2006/table">
            <a:tbl>
              <a:tblPr firstRow="1" bandRow="1"/>
              <a:tblGrid>
                <a:gridCol w="1291626">
                  <a:extLst>
                    <a:ext uri="{9D8B030D-6E8A-4147-A177-3AD203B41FA5}">
                      <a16:colId xmlns:a16="http://schemas.microsoft.com/office/drawing/2014/main" val="2687257319"/>
                    </a:ext>
                  </a:extLst>
                </a:gridCol>
                <a:gridCol w="1331070">
                  <a:extLst>
                    <a:ext uri="{9D8B030D-6E8A-4147-A177-3AD203B41FA5}">
                      <a16:colId xmlns:a16="http://schemas.microsoft.com/office/drawing/2014/main" val="2273397491"/>
                    </a:ext>
                  </a:extLst>
                </a:gridCol>
              </a:tblGrid>
              <a:tr h="0">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s-MX" sz="900" dirty="0"/>
                        <a:t>ATLÁNTICO</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hMerge="1">
                  <a:txBody>
                    <a:bodyPr/>
                    <a:lstStyle/>
                    <a:p>
                      <a:endParaRPr dirty="0"/>
                    </a:p>
                  </a:txBody>
                  <a:tcPr/>
                </a:tc>
                <a:extLst>
                  <a:ext uri="{0D108BD9-81ED-4DB2-BD59-A6C34878D82A}">
                    <a16:rowId xmlns:a16="http://schemas.microsoft.com/office/drawing/2014/main" val="3683235200"/>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srgbClr val="FFFEFE"/>
                          </a:solidFill>
                          <a:effectLst/>
                          <a:uLnTx/>
                          <a:uFillTx/>
                          <a:latin typeface="Arial" panose="020B0604020202020204"/>
                          <a:ea typeface="+mn-ea"/>
                          <a:cs typeface="+mn-cs"/>
                        </a:rPr>
                        <a:t>Aporte de CC [</a:t>
                      </a:r>
                      <a:r>
                        <a:rPr kumimoji="0" lang="es-MX" sz="900" b="1" i="0" u="none" strike="noStrike" kern="1200" cap="none" spc="0" normalizeH="0" baseline="0" noProof="0" dirty="0" err="1">
                          <a:ln>
                            <a:noFill/>
                          </a:ln>
                          <a:solidFill>
                            <a:srgbClr val="FFFEFE"/>
                          </a:solidFill>
                          <a:effectLst/>
                          <a:uLnTx/>
                          <a:uFillTx/>
                          <a:latin typeface="Arial" panose="020B0604020202020204"/>
                          <a:ea typeface="+mn-ea"/>
                          <a:cs typeface="+mn-cs"/>
                        </a:rPr>
                        <a:t>MVA</a:t>
                      </a:r>
                      <a:r>
                        <a:rPr kumimoji="0" lang="es-MX" sz="900" b="1" i="0" u="none" strike="noStrike" kern="1200" cap="none" spc="0" normalizeH="0" baseline="0" noProof="0" dirty="0">
                          <a:ln>
                            <a:noFill/>
                          </a:ln>
                          <a:solidFill>
                            <a:srgbClr val="FFFEFE"/>
                          </a:solidFill>
                          <a:effectLst/>
                          <a:uLnTx/>
                          <a:uFillTx/>
                          <a:latin typeface="Arial" panose="020B0604020202020204"/>
                          <a:ea typeface="+mn-ea"/>
                          <a:cs typeface="+mn-cs"/>
                        </a:rPr>
                        <a:t>]</a:t>
                      </a:r>
                      <a:endParaRPr kumimoji="0" lang="es-CO" sz="900" b="1" i="0" u="none" strike="noStrike" kern="1200" cap="none" spc="0" normalizeH="0" baseline="0" noProof="0" dirty="0">
                        <a:ln>
                          <a:noFill/>
                        </a:ln>
                        <a:solidFill>
                          <a:srgbClr val="FFFEFE"/>
                        </a:solidFill>
                        <a:effectLst/>
                        <a:uLnTx/>
                        <a:uFillTx/>
                        <a:latin typeface="Arial" panose="020B0604020202020204"/>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srgbClr val="FFFEFE"/>
                          </a:solidFill>
                          <a:effectLst/>
                          <a:uLnTx/>
                          <a:uFillTx/>
                          <a:latin typeface="Arial" panose="020B0604020202020204"/>
                          <a:ea typeface="+mn-ea"/>
                          <a:cs typeface="+mn-cs"/>
                        </a:rPr>
                        <a:t>Aporte de CC [</a:t>
                      </a:r>
                      <a:r>
                        <a:rPr kumimoji="0" lang="es-MX" sz="900" b="1" i="0" u="none" strike="noStrike" kern="1200" cap="none" spc="0" normalizeH="0" baseline="0" noProof="0" dirty="0" err="1">
                          <a:ln>
                            <a:noFill/>
                          </a:ln>
                          <a:solidFill>
                            <a:srgbClr val="FFFEFE"/>
                          </a:solidFill>
                          <a:effectLst/>
                          <a:uLnTx/>
                          <a:uFillTx/>
                          <a:latin typeface="Arial" panose="020B0604020202020204"/>
                          <a:ea typeface="+mn-ea"/>
                          <a:cs typeface="+mn-cs"/>
                        </a:rPr>
                        <a:t>MVA</a:t>
                      </a:r>
                      <a:r>
                        <a:rPr kumimoji="0" lang="es-MX" sz="900" b="1" i="0" u="none" strike="noStrike" kern="1200" cap="none" spc="0" normalizeH="0" baseline="0" noProof="0" dirty="0">
                          <a:ln>
                            <a:noFill/>
                          </a:ln>
                          <a:solidFill>
                            <a:srgbClr val="FFFEFE"/>
                          </a:solidFill>
                          <a:effectLst/>
                          <a:uLnTx/>
                          <a:uFillTx/>
                          <a:latin typeface="Arial" panose="020B0604020202020204"/>
                          <a:ea typeface="+mn-ea"/>
                          <a:cs typeface="+mn-cs"/>
                        </a:rPr>
                        <a:t>]</a:t>
                      </a:r>
                      <a:endParaRPr kumimoji="0" lang="es-CO" sz="900" b="1" i="0" u="none" strike="noStrike" kern="1200" cap="none" spc="0" normalizeH="0" baseline="0" noProof="0" dirty="0">
                        <a:ln>
                          <a:noFill/>
                        </a:ln>
                        <a:solidFill>
                          <a:srgbClr val="FFFEFE"/>
                        </a:solidFill>
                        <a:effectLst/>
                        <a:uLnTx/>
                        <a:uFillTx/>
                        <a:latin typeface="Arial" panose="020B0604020202020204"/>
                        <a:ea typeface="+mn-ea"/>
                        <a:cs typeface="+mn-cs"/>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551067324"/>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SABANALARGA 500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1111 – (&gt; 1.3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652095958"/>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err="1"/>
                        <a:t>NV</a:t>
                      </a:r>
                      <a:r>
                        <a:rPr lang="es-MX" sz="900" dirty="0"/>
                        <a:t> BARRANQUILLA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439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97438486"/>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TEBSA 220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439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71239735"/>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err="1"/>
                        <a:t>CARACOLI</a:t>
                      </a:r>
                      <a:r>
                        <a:rPr lang="es-MX" sz="900" dirty="0"/>
                        <a:t> 110</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233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966108492"/>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MALAMBO 110 </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s-MX" sz="900" dirty="0"/>
                        <a:t>233 – (&gt; 1.2 </a:t>
                      </a:r>
                      <a:r>
                        <a:rPr lang="es-MX" sz="900" dirty="0" err="1"/>
                        <a:t>kA</a:t>
                      </a:r>
                      <a:r>
                        <a:rPr lang="es-MX" sz="900" dirty="0"/>
                        <a:t>)</a:t>
                      </a:r>
                      <a:endParaRPr lang="es-CO" sz="9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563194594"/>
                  </a:ext>
                </a:extLst>
              </a:tr>
            </a:tbl>
          </a:graphicData>
        </a:graphic>
      </p:graphicFrame>
      <p:sp>
        <p:nvSpPr>
          <p:cNvPr id="7" name="Rectángulo 6">
            <a:extLst>
              <a:ext uri="{FF2B5EF4-FFF2-40B4-BE49-F238E27FC236}">
                <a16:creationId xmlns:a16="http://schemas.microsoft.com/office/drawing/2014/main" id="{F240C155-1AE4-9ED0-4A1A-FDBDAA934D8A}"/>
              </a:ext>
            </a:extLst>
          </p:cNvPr>
          <p:cNvSpPr/>
          <p:nvPr/>
        </p:nvSpPr>
        <p:spPr>
          <a:xfrm>
            <a:off x="3428208" y="3660472"/>
            <a:ext cx="2577524" cy="115674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Mapa&#10;&#10;Descripción generada automáticamente">
            <a:extLst>
              <a:ext uri="{FF2B5EF4-FFF2-40B4-BE49-F238E27FC236}">
                <a16:creationId xmlns:a16="http://schemas.microsoft.com/office/drawing/2014/main" id="{FE43BBE6-91B6-8ADF-D03E-0C810648AE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325" y="1076417"/>
            <a:ext cx="1864471" cy="2584055"/>
          </a:xfrm>
          <a:prstGeom prst="rect">
            <a:avLst/>
          </a:prstGeom>
        </p:spPr>
      </p:pic>
      <p:pic>
        <p:nvPicPr>
          <p:cNvPr id="6" name="Imagen 5" descr="Mapa&#10;&#10;Descripción generada automáticamente">
            <a:extLst>
              <a:ext uri="{FF2B5EF4-FFF2-40B4-BE49-F238E27FC236}">
                <a16:creationId xmlns:a16="http://schemas.microsoft.com/office/drawing/2014/main" id="{14E40319-15C3-633B-3EEB-3741AE399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4796" y="1076417"/>
            <a:ext cx="1864471" cy="2584055"/>
          </a:xfrm>
          <a:prstGeom prst="rect">
            <a:avLst/>
          </a:prstGeom>
        </p:spPr>
      </p:pic>
      <p:pic>
        <p:nvPicPr>
          <p:cNvPr id="8" name="Imagen 7" descr="Mapa&#10;&#10;Descripción generada automáticamente">
            <a:extLst>
              <a:ext uri="{FF2B5EF4-FFF2-40B4-BE49-F238E27FC236}">
                <a16:creationId xmlns:a16="http://schemas.microsoft.com/office/drawing/2014/main" id="{7451B53F-F8ED-1775-4104-12C560B883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9267" y="1101087"/>
            <a:ext cx="1864471" cy="2584055"/>
          </a:xfrm>
          <a:prstGeom prst="rect">
            <a:avLst/>
          </a:prstGeom>
        </p:spPr>
      </p:pic>
      <p:pic>
        <p:nvPicPr>
          <p:cNvPr id="12" name="Imagen 11" descr="Gráfico, Mapa&#10;&#10;Descripción generada automáticamente">
            <a:extLst>
              <a:ext uri="{FF2B5EF4-FFF2-40B4-BE49-F238E27FC236}">
                <a16:creationId xmlns:a16="http://schemas.microsoft.com/office/drawing/2014/main" id="{DB3F1253-F6DE-F8EB-0440-DCD727DB761E}"/>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353815" y="3984018"/>
            <a:ext cx="1780981" cy="2584055"/>
          </a:xfrm>
          <a:prstGeom prst="rect">
            <a:avLst/>
          </a:prstGeom>
        </p:spPr>
      </p:pic>
      <p:pic>
        <p:nvPicPr>
          <p:cNvPr id="15" name="Imagen 14" descr="Gráfico, Mapa&#10;&#10;Descripción generada automáticamente">
            <a:extLst>
              <a:ext uri="{FF2B5EF4-FFF2-40B4-BE49-F238E27FC236}">
                <a16:creationId xmlns:a16="http://schemas.microsoft.com/office/drawing/2014/main" id="{48A56251-D5FE-BF3C-66C8-215046D45E1A}"/>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176540" y="4012136"/>
            <a:ext cx="1780981" cy="2584055"/>
          </a:xfrm>
          <a:prstGeom prst="rect">
            <a:avLst/>
          </a:prstGeom>
        </p:spPr>
      </p:pic>
      <p:pic>
        <p:nvPicPr>
          <p:cNvPr id="16" name="Imagen 15" descr="Gráfico, Mapa&#10;&#10;Descripción generada automáticamente">
            <a:extLst>
              <a:ext uri="{FF2B5EF4-FFF2-40B4-BE49-F238E27FC236}">
                <a16:creationId xmlns:a16="http://schemas.microsoft.com/office/drawing/2014/main" id="{5BC9191E-76BA-C125-BACF-7632B5CA58B4}"/>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10082757" y="3984018"/>
            <a:ext cx="1780981" cy="2584055"/>
          </a:xfrm>
          <a:prstGeom prst="rect">
            <a:avLst/>
          </a:prstGeom>
        </p:spPr>
      </p:pic>
      <p:sp>
        <p:nvSpPr>
          <p:cNvPr id="18" name="Flecha: hacia abajo 17">
            <a:extLst>
              <a:ext uri="{FF2B5EF4-FFF2-40B4-BE49-F238E27FC236}">
                <a16:creationId xmlns:a16="http://schemas.microsoft.com/office/drawing/2014/main" id="{60144B93-EF32-D621-D68F-9EA3A9A22D16}"/>
              </a:ext>
            </a:extLst>
          </p:cNvPr>
          <p:cNvSpPr/>
          <p:nvPr/>
        </p:nvSpPr>
        <p:spPr>
          <a:xfrm>
            <a:off x="7038109" y="3660472"/>
            <a:ext cx="378691" cy="2926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Flecha: hacia abajo 18">
            <a:extLst>
              <a:ext uri="{FF2B5EF4-FFF2-40B4-BE49-F238E27FC236}">
                <a16:creationId xmlns:a16="http://schemas.microsoft.com/office/drawing/2014/main" id="{6A3F9FED-4897-35E0-2BD2-6B6E3B25DC08}"/>
              </a:ext>
            </a:extLst>
          </p:cNvPr>
          <p:cNvSpPr/>
          <p:nvPr/>
        </p:nvSpPr>
        <p:spPr>
          <a:xfrm>
            <a:off x="8919431" y="3691326"/>
            <a:ext cx="378691" cy="2926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Flecha: hacia abajo 19">
            <a:extLst>
              <a:ext uri="{FF2B5EF4-FFF2-40B4-BE49-F238E27FC236}">
                <a16:creationId xmlns:a16="http://schemas.microsoft.com/office/drawing/2014/main" id="{74194477-D5F7-9187-4602-41BC8BC6A890}"/>
              </a:ext>
            </a:extLst>
          </p:cNvPr>
          <p:cNvSpPr/>
          <p:nvPr/>
        </p:nvSpPr>
        <p:spPr>
          <a:xfrm>
            <a:off x="10931502" y="3691326"/>
            <a:ext cx="378691" cy="2926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CuadroTexto 20">
            <a:extLst>
              <a:ext uri="{FF2B5EF4-FFF2-40B4-BE49-F238E27FC236}">
                <a16:creationId xmlns:a16="http://schemas.microsoft.com/office/drawing/2014/main" id="{168252CA-018D-CB9A-75EF-7C539470E79F}"/>
              </a:ext>
            </a:extLst>
          </p:cNvPr>
          <p:cNvSpPr txBox="1"/>
          <p:nvPr/>
        </p:nvSpPr>
        <p:spPr>
          <a:xfrm>
            <a:off x="6253588" y="725162"/>
            <a:ext cx="1371658" cy="369332"/>
          </a:xfrm>
          <a:prstGeom prst="rect">
            <a:avLst/>
          </a:prstGeom>
          <a:noFill/>
        </p:spPr>
        <p:txBody>
          <a:bodyPr wrap="none" rtlCol="0">
            <a:spAutoFit/>
          </a:bodyPr>
          <a:lstStyle/>
          <a:p>
            <a:r>
              <a:rPr lang="es-CO" dirty="0"/>
              <a:t>Sin Fortaleza</a:t>
            </a:r>
          </a:p>
        </p:txBody>
      </p:sp>
      <p:sp>
        <p:nvSpPr>
          <p:cNvPr id="22" name="CuadroTexto 21">
            <a:extLst>
              <a:ext uri="{FF2B5EF4-FFF2-40B4-BE49-F238E27FC236}">
                <a16:creationId xmlns:a16="http://schemas.microsoft.com/office/drawing/2014/main" id="{B872F5C1-CD9C-3DF5-DF1B-4506221D2418}"/>
              </a:ext>
            </a:extLst>
          </p:cNvPr>
          <p:cNvSpPr txBox="1"/>
          <p:nvPr/>
        </p:nvSpPr>
        <p:spPr>
          <a:xfrm>
            <a:off x="6352280" y="6527013"/>
            <a:ext cx="1458220" cy="369332"/>
          </a:xfrm>
          <a:prstGeom prst="rect">
            <a:avLst/>
          </a:prstGeom>
          <a:noFill/>
        </p:spPr>
        <p:txBody>
          <a:bodyPr wrap="none" rtlCol="0">
            <a:spAutoFit/>
          </a:bodyPr>
          <a:lstStyle/>
          <a:p>
            <a:r>
              <a:rPr lang="es-CO" dirty="0"/>
              <a:t>Con Fortaleza</a:t>
            </a:r>
          </a:p>
        </p:txBody>
      </p:sp>
      <p:sp>
        <p:nvSpPr>
          <p:cNvPr id="23" name="CuadroTexto 22">
            <a:extLst>
              <a:ext uri="{FF2B5EF4-FFF2-40B4-BE49-F238E27FC236}">
                <a16:creationId xmlns:a16="http://schemas.microsoft.com/office/drawing/2014/main" id="{9AAEECA2-DD4E-F7CC-F3CC-1EC27B670894}"/>
              </a:ext>
            </a:extLst>
          </p:cNvPr>
          <p:cNvSpPr txBox="1"/>
          <p:nvPr/>
        </p:nvSpPr>
        <p:spPr>
          <a:xfrm>
            <a:off x="3840526" y="4789832"/>
            <a:ext cx="1633781" cy="369332"/>
          </a:xfrm>
          <a:prstGeom prst="rect">
            <a:avLst/>
          </a:prstGeom>
          <a:noFill/>
        </p:spPr>
        <p:txBody>
          <a:bodyPr wrap="none" rtlCol="0">
            <a:spAutoFit/>
          </a:bodyPr>
          <a:lstStyle/>
          <a:p>
            <a:r>
              <a:rPr lang="es-CO" dirty="0"/>
              <a:t>Obras Urgentes</a:t>
            </a:r>
          </a:p>
        </p:txBody>
      </p:sp>
      <p:sp>
        <p:nvSpPr>
          <p:cNvPr id="25" name="CuadroTexto 24">
            <a:extLst>
              <a:ext uri="{FF2B5EF4-FFF2-40B4-BE49-F238E27FC236}">
                <a16:creationId xmlns:a16="http://schemas.microsoft.com/office/drawing/2014/main" id="{A2A7A921-9AEC-E56D-C1C3-EFFB386586EA}"/>
              </a:ext>
            </a:extLst>
          </p:cNvPr>
          <p:cNvSpPr txBox="1"/>
          <p:nvPr/>
        </p:nvSpPr>
        <p:spPr>
          <a:xfrm>
            <a:off x="314910" y="222002"/>
            <a:ext cx="8780378" cy="954107"/>
          </a:xfrm>
          <a:prstGeom prst="rect">
            <a:avLst/>
          </a:prstGeom>
        </p:spPr>
        <p:txBody>
          <a:bodyPr anchor="t"/>
          <a:lstStyle>
            <a:defPPr>
              <a:defRPr lang="es-CO"/>
            </a:defPPr>
            <a:lvl1pPr>
              <a:defRPr sz="2800" b="1">
                <a:latin typeface="Arial Rounded MT Bold" panose="020F0704030504030204" pitchFamily="34" charset="77"/>
                <a:ea typeface="Tahoma" panose="020B0604030504040204" pitchFamily="34" charset="0"/>
                <a:cs typeface="Arial" panose="020B0604020202020204" pitchFamily="34" charset="0"/>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rPr>
              <a:t>Opciones de mitigación: Preparar el sistema</a:t>
            </a:r>
            <a:endParaRPr kumimoji="0" lang="es-MX" sz="2800" b="1" i="0" u="none" strike="noStrike" kern="0" cap="none" spc="0" normalizeH="0" baseline="0" noProof="0" dirty="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415724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A2AEF5-0AF5-5EA4-489A-C9AFAE0D76FC}"/>
              </a:ext>
            </a:extLst>
          </p:cNvPr>
          <p:cNvSpPr>
            <a:spLocks noGrp="1"/>
          </p:cNvSpPr>
          <p:nvPr>
            <p:ph type="title"/>
          </p:nvPr>
        </p:nvSpPr>
        <p:spPr>
          <a:xfrm>
            <a:off x="240145" y="131036"/>
            <a:ext cx="4114799" cy="1406868"/>
          </a:xfrm>
        </p:spPr>
        <p:txBody>
          <a:bodyPr/>
          <a:lstStyle/>
          <a:p>
            <a:pPr algn="l"/>
            <a:r>
              <a:rPr lang="es-ES" dirty="0"/>
              <a:t>Recomendación</a:t>
            </a:r>
            <a:br>
              <a:rPr lang="es-ES" dirty="0"/>
            </a:br>
            <a:endParaRPr lang="es-CO" dirty="0"/>
          </a:p>
        </p:txBody>
      </p:sp>
      <p:sp>
        <p:nvSpPr>
          <p:cNvPr id="3" name="Marcador de texto 2">
            <a:extLst>
              <a:ext uri="{FF2B5EF4-FFF2-40B4-BE49-F238E27FC236}">
                <a16:creationId xmlns:a16="http://schemas.microsoft.com/office/drawing/2014/main" id="{137895E5-02DD-B778-1303-18212607F2D1}"/>
              </a:ext>
            </a:extLst>
          </p:cNvPr>
          <p:cNvSpPr>
            <a:spLocks noGrp="1"/>
          </p:cNvSpPr>
          <p:nvPr>
            <p:ph type="body" sz="quarter" idx="11"/>
          </p:nvPr>
        </p:nvSpPr>
        <p:spPr>
          <a:xfrm>
            <a:off x="327185" y="1329704"/>
            <a:ext cx="4401953" cy="4811382"/>
          </a:xfrm>
        </p:spPr>
        <p:txBody>
          <a:bodyPr/>
          <a:lstStyle/>
          <a:p>
            <a:pPr algn="ctr"/>
            <a:r>
              <a:rPr lang="es-CO" sz="1800" b="1" dirty="0">
                <a:latin typeface="Arial" panose="020B0604020202020204" pitchFamily="34" charset="0"/>
              </a:rPr>
              <a:t>Es necesario abordar desde los planes de expansión de generación y transmisión el impacto de la propagación de huecos de tensión en la estabilidad del sistema frente a la masiva incorporación de </a:t>
            </a:r>
            <a:r>
              <a:rPr lang="es-CO" sz="1800" b="1" dirty="0" err="1">
                <a:latin typeface="Arial" panose="020B0604020202020204" pitchFamily="34" charset="0"/>
              </a:rPr>
              <a:t>FERNC</a:t>
            </a:r>
            <a:r>
              <a:rPr lang="es-CO" sz="1800" b="1" dirty="0">
                <a:latin typeface="Arial" panose="020B0604020202020204" pitchFamily="34" charset="0"/>
              </a:rPr>
              <a:t> e incorporar obras de expansión que mitiguen los riesgos asociados a esta condición, como pueden ser equipos que brinden fortaleza o reconfiguraciones de red que mitiguen la propagación de los eventos.</a:t>
            </a:r>
          </a:p>
          <a:p>
            <a:pPr algn="ctr"/>
            <a:endParaRPr lang="es-CO" sz="1800" b="1" dirty="0">
              <a:latin typeface="Arial" panose="020B0604020202020204" pitchFamily="34" charset="0"/>
            </a:endParaRPr>
          </a:p>
          <a:p>
            <a:pPr algn="ctr"/>
            <a:r>
              <a:rPr lang="es-ES" sz="1800" b="1" dirty="0">
                <a:latin typeface="Arial" panose="020B0604020202020204" pitchFamily="34" charset="0"/>
              </a:rPr>
              <a:t>Se recomienda implementar en las convocatorias las recomendaciones enviadas por el CNO a la UPME </a:t>
            </a:r>
            <a:r>
              <a:rPr lang="es-MX" sz="1800" b="1" dirty="0">
                <a:latin typeface="Arial" panose="020B0604020202020204" pitchFamily="34" charset="0"/>
              </a:rPr>
              <a:t>en el documento de </a:t>
            </a:r>
            <a:r>
              <a:rPr lang="es-MX" sz="1800" b="1" u="sng" dirty="0">
                <a:latin typeface="Arial" panose="020B0604020202020204" pitchFamily="34" charset="0"/>
              </a:rPr>
              <a:t>Esquemas normalizados de protección</a:t>
            </a:r>
            <a:r>
              <a:rPr lang="es-MX" sz="1800" b="1" dirty="0">
                <a:latin typeface="Arial" panose="020B0604020202020204" pitchFamily="34" charset="0"/>
              </a:rPr>
              <a:t>.</a:t>
            </a:r>
          </a:p>
          <a:p>
            <a:pPr algn="ctr"/>
            <a:endParaRPr lang="es-CO" sz="1800" b="1" dirty="0">
              <a:latin typeface="Arial" panose="020B0604020202020204" pitchFamily="34" charset="0"/>
            </a:endParaRPr>
          </a:p>
          <a:p>
            <a:pPr algn="ctr"/>
            <a:endParaRPr lang="es-CO" sz="1800" dirty="0"/>
          </a:p>
        </p:txBody>
      </p:sp>
      <p:sp>
        <p:nvSpPr>
          <p:cNvPr id="4" name="CuadroTexto 3">
            <a:extLst>
              <a:ext uri="{FF2B5EF4-FFF2-40B4-BE49-F238E27FC236}">
                <a16:creationId xmlns:a16="http://schemas.microsoft.com/office/drawing/2014/main" id="{E2D324CF-BB6F-E7A4-4484-CDA45B650D64}"/>
              </a:ext>
            </a:extLst>
          </p:cNvPr>
          <p:cNvSpPr txBox="1"/>
          <p:nvPr/>
        </p:nvSpPr>
        <p:spPr>
          <a:xfrm>
            <a:off x="5167987" y="685400"/>
            <a:ext cx="6848523" cy="65248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2060"/>
                </a:solidFill>
                <a:effectLst/>
                <a:uLnTx/>
                <a:uFillTx/>
                <a:latin typeface="Arial" panose="020B0604020202020204"/>
                <a:ea typeface="MS Gothic" charset="-128"/>
                <a:cs typeface="+mn-cs"/>
              </a:rPr>
              <a:t>PROPUESTAS</a:t>
            </a: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endParaRPr>
          </a:p>
          <a:p>
            <a:pPr marL="342900" indent="-342900" algn="just" defTabSz="914400">
              <a:spcAft>
                <a:spcPts val="600"/>
              </a:spcAft>
              <a:buFontTx/>
              <a:buAutoNum type="arabicPeriod"/>
              <a:defRPr/>
            </a:pP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Evaluar la posibilidad de incluir como ampliación, </a:t>
            </a:r>
            <a:r>
              <a:rPr kumimoji="0" lang="es-ES" sz="1400" b="0" i="0" strike="noStrike" kern="1200" cap="none" spc="0" normalizeH="0" baseline="0" noProof="0" dirty="0">
                <a:ln>
                  <a:noFill/>
                </a:ln>
                <a:solidFill>
                  <a:srgbClr val="002060"/>
                </a:solidFill>
                <a:effectLst/>
                <a:uLnTx/>
                <a:uFillTx/>
                <a:latin typeface="Arial" panose="020B0604020202020204"/>
                <a:ea typeface="MS Gothic" charset="-128"/>
                <a:cs typeface="+mn-cs"/>
              </a:rPr>
              <a:t>la implementación de </a:t>
            </a:r>
            <a:r>
              <a:rPr kumimoji="0" lang="es-ES" sz="1400" b="1" i="0" u="sng" strike="noStrike" kern="1200" cap="none" spc="0" normalizeH="0" baseline="0" noProof="0" dirty="0">
                <a:ln>
                  <a:noFill/>
                </a:ln>
                <a:solidFill>
                  <a:srgbClr val="002060"/>
                </a:solidFill>
                <a:effectLst/>
                <a:uLnTx/>
                <a:uFillTx/>
                <a:latin typeface="Arial" panose="020B0604020202020204"/>
                <a:ea typeface="MS Gothic" charset="-128"/>
                <a:cs typeface="+mn-cs"/>
              </a:rPr>
              <a:t>redundancia en las protecciones diferenciales de barras que se identifican como criticas </a:t>
            </a:r>
            <a:r>
              <a:rPr kumimoji="0" lang="es-ES" sz="1400" b="0" i="0" strike="noStrike" kern="1200" cap="none" spc="0" normalizeH="0" baseline="0" noProof="0" dirty="0">
                <a:ln>
                  <a:noFill/>
                </a:ln>
                <a:solidFill>
                  <a:srgbClr val="002060"/>
                </a:solidFill>
                <a:effectLst/>
                <a:uLnTx/>
                <a:uFillTx/>
                <a:latin typeface="Arial" panose="020B0604020202020204"/>
                <a:ea typeface="MS Gothic" charset="-128"/>
                <a:cs typeface="+mn-cs"/>
              </a:rPr>
              <a:t>o que generan alto impacto para la operación</a:t>
            </a: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a:t>
            </a:r>
            <a:endParaRPr lang="es-MX" sz="1400" noProof="0" dirty="0">
              <a:solidFill>
                <a:srgbClr val="002060"/>
              </a:solidFill>
              <a:latin typeface="Arial" panose="020B0604020202020204"/>
              <a:ea typeface="MS Gothic" charset="-128"/>
            </a:endParaRPr>
          </a:p>
          <a:p>
            <a:pPr marL="342900" indent="-342900" algn="just" defTabSz="914400">
              <a:spcAft>
                <a:spcPts val="600"/>
              </a:spcAft>
              <a:buFontTx/>
              <a:buAutoNum type="arabicPeriod"/>
              <a:defRPr/>
            </a:pPr>
            <a:r>
              <a:rPr lang="es-ES" sz="1400" dirty="0">
                <a:solidFill>
                  <a:srgbClr val="002060"/>
                </a:solidFill>
                <a:latin typeface="Arial" panose="020B0604020202020204"/>
                <a:ea typeface="MS Gothic" charset="-128"/>
              </a:rPr>
              <a:t>Se recomienda a los </a:t>
            </a:r>
            <a:r>
              <a:rPr lang="es-ES" sz="1400" dirty="0" err="1">
                <a:solidFill>
                  <a:srgbClr val="002060"/>
                </a:solidFill>
                <a:latin typeface="Arial" panose="020B0604020202020204"/>
                <a:ea typeface="MS Gothic" charset="-128"/>
              </a:rPr>
              <a:t>OR</a:t>
            </a:r>
            <a:r>
              <a:rPr lang="es-ES" sz="1400" dirty="0">
                <a:solidFill>
                  <a:srgbClr val="002060"/>
                </a:solidFill>
                <a:latin typeface="Arial" panose="020B0604020202020204"/>
                <a:ea typeface="MS Gothic" charset="-128"/>
              </a:rPr>
              <a:t> incluir y a la UPME solicitar que en los planes de expansión del STR se </a:t>
            </a:r>
            <a:r>
              <a:rPr lang="es-ES" sz="1400" b="1" u="sng" dirty="0">
                <a:solidFill>
                  <a:srgbClr val="002060"/>
                </a:solidFill>
                <a:latin typeface="Arial" panose="020B0604020202020204"/>
                <a:ea typeface="MS Gothic" charset="-128"/>
              </a:rPr>
              <a:t>incluyan protecciones diferenciales en nuevas barras</a:t>
            </a:r>
            <a:r>
              <a:rPr lang="es-ES" sz="1400" dirty="0">
                <a:solidFill>
                  <a:srgbClr val="002060"/>
                </a:solidFill>
                <a:latin typeface="Arial" panose="020B0604020202020204"/>
                <a:ea typeface="MS Gothic" charset="-128"/>
              </a:rPr>
              <a:t>; para barras existentes que no cuenten con esquema diferencial, se deben considerar </a:t>
            </a:r>
            <a:r>
              <a:rPr lang="es-ES" sz="1400" b="1" u="sng" dirty="0">
                <a:solidFill>
                  <a:srgbClr val="002060"/>
                </a:solidFill>
                <a:latin typeface="Arial" panose="020B0604020202020204"/>
                <a:ea typeface="MS Gothic" charset="-128"/>
              </a:rPr>
              <a:t>proyectos de modernización que incluyan el mismo</a:t>
            </a:r>
            <a:r>
              <a:rPr lang="es-ES" sz="1400" dirty="0">
                <a:solidFill>
                  <a:srgbClr val="002060"/>
                </a:solidFill>
                <a:latin typeface="Arial" panose="020B0604020202020204"/>
                <a:ea typeface="MS Gothic" charset="-128"/>
              </a:rPr>
              <a:t>.</a:t>
            </a:r>
            <a:endPar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endParaRPr>
          </a:p>
          <a:p>
            <a:pPr marL="342900" indent="-342900" algn="just" defTabSz="914400">
              <a:spcAft>
                <a:spcPts val="600"/>
              </a:spcAft>
              <a:buFontTx/>
              <a:buAutoNum type="arabicPeriod"/>
              <a:defRPr/>
            </a:pP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En los proyectos de expansión del STN y STR que impliquen la construcción de nuevas bahías en las subestaciones, en especial las de alto impacto, se recomienda incluir en los pliegos de la convocatoria las adecuaciones asociadas a:</a:t>
            </a:r>
          </a:p>
          <a:p>
            <a:pPr marL="742950" marR="0" lvl="1"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La implementación de </a:t>
            </a:r>
            <a:r>
              <a:rPr kumimoji="0" lang="es-ES" sz="1400" b="1" i="0" u="sng" strike="noStrike" kern="1200" cap="none" spc="0" normalizeH="0" baseline="0" noProof="0" dirty="0">
                <a:ln>
                  <a:noFill/>
                </a:ln>
                <a:solidFill>
                  <a:srgbClr val="002060"/>
                </a:solidFill>
                <a:effectLst/>
                <a:uLnTx/>
                <a:uFillTx/>
                <a:latin typeface="Arial" panose="020B0604020202020204"/>
                <a:ea typeface="MS Gothic" charset="-128"/>
                <a:cs typeface="+mn-cs"/>
              </a:rPr>
              <a:t>redundancia de la protección</a:t>
            </a:r>
            <a:r>
              <a:rPr kumimoji="0" lang="es-ES" sz="1400" b="1" i="0" strike="noStrike" kern="1200" cap="none" spc="0" normalizeH="0" baseline="0" noProof="0" dirty="0">
                <a:ln>
                  <a:noFill/>
                </a:ln>
                <a:solidFill>
                  <a:srgbClr val="002060"/>
                </a:solidFill>
                <a:effectLst/>
                <a:uLnTx/>
                <a:uFillTx/>
                <a:latin typeface="Arial" panose="020B0604020202020204"/>
                <a:ea typeface="MS Gothic" charset="-128"/>
                <a:cs typeface="+mn-cs"/>
              </a:rPr>
              <a:t> </a:t>
            </a: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diferencial de barras como parte de los requisitos para adecuar la Subestación.</a:t>
            </a:r>
          </a:p>
          <a:p>
            <a:pPr marL="742950" marR="0" lvl="1"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Los </a:t>
            </a:r>
            <a:r>
              <a:rPr kumimoji="0" lang="es-MX" sz="1400" b="1" i="0" u="sng" strike="noStrike" kern="1200" cap="none" spc="0" normalizeH="0" baseline="0" noProof="0" dirty="0" err="1">
                <a:ln>
                  <a:noFill/>
                </a:ln>
                <a:solidFill>
                  <a:srgbClr val="002060"/>
                </a:solidFill>
                <a:effectLst/>
                <a:uLnTx/>
                <a:uFillTx/>
                <a:latin typeface="Arial" panose="020B0604020202020204"/>
                <a:ea typeface="MS Gothic" charset="-128"/>
                <a:cs typeface="+mn-cs"/>
              </a:rPr>
              <a:t>SSAA</a:t>
            </a:r>
            <a:r>
              <a:rPr kumimoji="0" lang="es-MX" sz="1400" b="1" i="0" u="sng" strike="noStrike" kern="1200" cap="none" spc="0" normalizeH="0" baseline="0" noProof="0" dirty="0">
                <a:ln>
                  <a:noFill/>
                </a:ln>
                <a:solidFill>
                  <a:srgbClr val="002060"/>
                </a:solidFill>
                <a:effectLst/>
                <a:uLnTx/>
                <a:uFillTx/>
                <a:latin typeface="Arial" panose="020B0604020202020204"/>
                <a:ea typeface="MS Gothic" charset="-128"/>
                <a:cs typeface="+mn-cs"/>
              </a:rPr>
              <a:t> de las subestaciones deben ser redundantes</a:t>
            </a: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 independientes y autónomos. Garantizar que los </a:t>
            </a:r>
            <a:r>
              <a:rPr kumimoji="0" lang="es-MX" sz="1400" b="0" i="0" u="none" strike="noStrike" kern="1200" cap="none" spc="0" normalizeH="0" baseline="0" noProof="0" dirty="0" err="1">
                <a:ln>
                  <a:noFill/>
                </a:ln>
                <a:solidFill>
                  <a:srgbClr val="002060"/>
                </a:solidFill>
                <a:effectLst/>
                <a:uLnTx/>
                <a:uFillTx/>
                <a:latin typeface="Arial" panose="020B0604020202020204"/>
                <a:ea typeface="MS Gothic" charset="-128"/>
                <a:cs typeface="+mn-cs"/>
              </a:rPr>
              <a:t>SP</a:t>
            </a: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 y Control contarán con baterías monitoreadas y con la autonomía suficiente para atender cualquier falla en los </a:t>
            </a:r>
            <a:r>
              <a:rPr kumimoji="0" lang="es-MX" sz="1400" b="0" i="0" u="none" strike="noStrike" kern="1200" cap="none" spc="0" normalizeH="0" baseline="0" noProof="0" dirty="0" err="1">
                <a:ln>
                  <a:noFill/>
                </a:ln>
                <a:solidFill>
                  <a:srgbClr val="002060"/>
                </a:solidFill>
                <a:effectLst/>
                <a:uLnTx/>
                <a:uFillTx/>
                <a:latin typeface="Arial" panose="020B0604020202020204"/>
                <a:ea typeface="MS Gothic" charset="-128"/>
                <a:cs typeface="+mn-cs"/>
              </a:rPr>
              <a:t>SSAA</a:t>
            </a: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 (Ver requisito RETIE).</a:t>
            </a:r>
          </a:p>
          <a:p>
            <a:pPr marL="742950" marR="0" lvl="1" indent="-285750" algn="just" defTabSz="914400" rtl="0" eaLnBrk="1" fontAlgn="auto" latinLnBrk="0" hangingPunct="1">
              <a:lnSpc>
                <a:spcPct val="100000"/>
              </a:lnSpc>
              <a:spcBef>
                <a:spcPts val="0"/>
              </a:spcBef>
              <a:spcAft>
                <a:spcPts val="600"/>
              </a:spcAft>
              <a:buClrTx/>
              <a:buSzTx/>
              <a:buFont typeface="Wingdings" panose="05000000000000000000" pitchFamily="2" charset="2"/>
              <a:buChar char="ü"/>
              <a:tabLst/>
              <a:defRPr/>
            </a:pP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La protección de </a:t>
            </a:r>
            <a:r>
              <a:rPr kumimoji="0" lang="es-MX" sz="1400" b="1" i="0" u="sng" strike="noStrike" kern="1200" cap="none" spc="0" normalizeH="0" baseline="0" noProof="0" dirty="0">
                <a:ln>
                  <a:noFill/>
                </a:ln>
                <a:solidFill>
                  <a:srgbClr val="002060"/>
                </a:solidFill>
                <a:effectLst/>
                <a:uLnTx/>
                <a:uFillTx/>
                <a:latin typeface="Arial" panose="020B0604020202020204"/>
                <a:ea typeface="MS Gothic" charset="-128"/>
                <a:cs typeface="+mn-cs"/>
              </a:rPr>
              <a:t>falla interruptor</a:t>
            </a:r>
            <a:r>
              <a:rPr kumimoji="0" lang="es-MX" sz="1400" i="0" strike="noStrike" kern="1200" cap="none" spc="0" normalizeH="0" baseline="0" noProof="0" dirty="0">
                <a:ln>
                  <a:noFill/>
                </a:ln>
                <a:solidFill>
                  <a:srgbClr val="002060"/>
                </a:solidFill>
                <a:effectLst/>
                <a:uLnTx/>
                <a:uFillTx/>
                <a:latin typeface="Arial" panose="020B0604020202020204"/>
                <a:ea typeface="MS Gothic" charset="-128"/>
                <a:cs typeface="+mn-cs"/>
              </a:rPr>
              <a:t> </a:t>
            </a:r>
            <a:r>
              <a:rPr kumimoji="0" lang="es-MX"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se debe implementar en un relé independiente de las demás protecciones en la subestación o integrada en la protección diferencial de barra.</a:t>
            </a:r>
          </a:p>
          <a:p>
            <a:pPr marL="342900" indent="-342900" algn="just" defTabSz="914400">
              <a:spcAft>
                <a:spcPts val="600"/>
              </a:spcAft>
              <a:buFont typeface="+mj-lt"/>
              <a:buAutoNum type="arabicPeriod"/>
              <a:defRPr/>
            </a:pPr>
            <a:r>
              <a:rPr lang="es-ES" sz="1400" dirty="0">
                <a:solidFill>
                  <a:srgbClr val="002060"/>
                </a:solidFill>
                <a:latin typeface="Arial" panose="020B0604020202020204"/>
                <a:ea typeface="MS Gothic" charset="-128"/>
              </a:rPr>
              <a:t>para</a:t>
            </a: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 nuevos transformadores al STN y de Conexión al STR, especificar </a:t>
            </a:r>
            <a:r>
              <a:rPr kumimoji="0" lang="es-CO"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doble esquema de </a:t>
            </a:r>
            <a:r>
              <a:rPr kumimoji="0" lang="es-CO" sz="1400" b="1" i="0" u="sng" strike="noStrike" kern="1200" cap="none" spc="0" normalizeH="0" baseline="0" noProof="0" dirty="0">
                <a:ln>
                  <a:noFill/>
                </a:ln>
                <a:solidFill>
                  <a:srgbClr val="002060"/>
                </a:solidFill>
                <a:effectLst/>
                <a:uLnTx/>
                <a:uFillTx/>
                <a:latin typeface="Arial" panose="020B0604020202020204"/>
                <a:ea typeface="MS Gothic" charset="-128"/>
                <a:cs typeface="+mn-cs"/>
              </a:rPr>
              <a:t>protección diferencial de transformador</a:t>
            </a:r>
            <a:r>
              <a:rPr kumimoji="0" lang="es-CO"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 con funciones  sobrecorriente y distancia</a:t>
            </a:r>
            <a:r>
              <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rPr>
              <a:t>.</a:t>
            </a:r>
          </a:p>
          <a:p>
            <a:pPr marL="342900" indent="-342900" algn="just" defTabSz="914400">
              <a:spcAft>
                <a:spcPts val="600"/>
              </a:spcAft>
              <a:buFont typeface="+mj-lt"/>
              <a:buAutoNum type="arabicPeriod"/>
              <a:defRPr/>
            </a:pPr>
            <a:endParaRPr kumimoji="0" lang="es-ES" sz="1400" b="0" i="0" u="none" strike="noStrike" kern="1200" cap="none" spc="0" normalizeH="0" baseline="0" noProof="0" dirty="0">
              <a:ln>
                <a:noFill/>
              </a:ln>
              <a:solidFill>
                <a:srgbClr val="002060"/>
              </a:solidFill>
              <a:effectLst/>
              <a:uLnTx/>
              <a:uFillTx/>
              <a:latin typeface="Arial" panose="020B0604020202020204"/>
              <a:ea typeface="MS Gothic"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400" b="1" i="0" u="none" strike="noStrike" kern="1200" cap="none" spc="0" normalizeH="0" baseline="0" noProof="0" dirty="0">
              <a:ln>
                <a:noFill/>
              </a:ln>
              <a:solidFill>
                <a:srgbClr val="75787B">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481286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5EBD5CD-BEFD-4B9F-ABCD-AFBEF8AB7219}"/>
              </a:ext>
            </a:extLst>
          </p:cNvPr>
          <p:cNvSpPr txBox="1"/>
          <p:nvPr/>
        </p:nvSpPr>
        <p:spPr>
          <a:xfrm>
            <a:off x="5179029" y="3628557"/>
            <a:ext cx="5960026" cy="1015663"/>
          </a:xfrm>
          <a:prstGeom prst="rect">
            <a:avLst/>
          </a:prstGeom>
          <a:noFill/>
        </p:spPr>
        <p:txBody>
          <a:bodyPr wrap="square" rtlCol="0">
            <a:spAutoFit/>
          </a:bodyPr>
          <a:lstStyle/>
          <a:p>
            <a:r>
              <a:rPr lang="es-MX" sz="6000" b="1" dirty="0">
                <a:solidFill>
                  <a:schemeClr val="bg1"/>
                </a:solidFill>
              </a:rPr>
              <a:t>¿PREGUNTAS?</a:t>
            </a:r>
            <a:endParaRPr lang="es-CO" sz="6000" b="1" dirty="0">
              <a:solidFill>
                <a:schemeClr val="bg1"/>
              </a:solidFill>
            </a:endParaRPr>
          </a:p>
        </p:txBody>
      </p:sp>
    </p:spTree>
    <p:extLst>
      <p:ext uri="{BB962C8B-B14F-4D97-AF65-F5344CB8AC3E}">
        <p14:creationId xmlns:p14="http://schemas.microsoft.com/office/powerpoint/2010/main" val="2419659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D9324883-274F-41F3-9FAD-90C53AF8CA6A}"/>
              </a:ext>
            </a:extLst>
          </p:cNvPr>
          <p:cNvSpPr>
            <a:spLocks noGrp="1"/>
          </p:cNvSpPr>
          <p:nvPr>
            <p:ph type="ctrTitle"/>
          </p:nvPr>
        </p:nvSpPr>
        <p:spPr>
          <a:xfrm>
            <a:off x="688671" y="5533954"/>
            <a:ext cx="10302602" cy="1117599"/>
          </a:xfrm>
        </p:spPr>
        <p:txBody>
          <a:bodyPr/>
          <a:lstStyle/>
          <a:p>
            <a:pPr lvl="0" algn="l" defTabSz="711200">
              <a:lnSpc>
                <a:spcPct val="150000"/>
              </a:lnSpc>
              <a:spcBef>
                <a:spcPct val="0"/>
              </a:spcBef>
              <a:spcAft>
                <a:spcPct val="15000"/>
              </a:spcAft>
            </a:pPr>
            <a:r>
              <a:rPr lang="es-MX" sz="4000" dirty="0"/>
              <a:t>Cruces en las infraestructuras de las redes del SIN</a:t>
            </a:r>
          </a:p>
        </p:txBody>
      </p:sp>
    </p:spTree>
    <p:extLst>
      <p:ext uri="{BB962C8B-B14F-4D97-AF65-F5344CB8AC3E}">
        <p14:creationId xmlns:p14="http://schemas.microsoft.com/office/powerpoint/2010/main" val="3230579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ítulo 2">
            <a:extLst>
              <a:ext uri="{FF2B5EF4-FFF2-40B4-BE49-F238E27FC236}">
                <a16:creationId xmlns:a16="http://schemas.microsoft.com/office/drawing/2014/main" id="{88BA5220-9263-3571-B8D5-AD35CED4EDFD}"/>
              </a:ext>
            </a:extLst>
          </p:cNvPr>
          <p:cNvSpPr txBox="1">
            <a:spLocks/>
          </p:cNvSpPr>
          <p:nvPr/>
        </p:nvSpPr>
        <p:spPr>
          <a:xfrm>
            <a:off x="2155041" y="240093"/>
            <a:ext cx="7881918"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Cruces de líneas STN y STR: introducción</a:t>
            </a:r>
            <a:endParaRPr lang="es-CO" dirty="0"/>
          </a:p>
        </p:txBody>
      </p:sp>
      <p:sp>
        <p:nvSpPr>
          <p:cNvPr id="5" name="Rectángulo: esquinas redondeadas 4">
            <a:extLst>
              <a:ext uri="{FF2B5EF4-FFF2-40B4-BE49-F238E27FC236}">
                <a16:creationId xmlns:a16="http://schemas.microsoft.com/office/drawing/2014/main" id="{2D94D7D9-DA61-96E6-4DBF-2389B515D0E5}"/>
              </a:ext>
            </a:extLst>
          </p:cNvPr>
          <p:cNvSpPr/>
          <p:nvPr/>
        </p:nvSpPr>
        <p:spPr>
          <a:xfrm>
            <a:off x="502530" y="1029226"/>
            <a:ext cx="3068563" cy="1106984"/>
          </a:xfrm>
          <a:prstGeom prst="roundRect">
            <a:avLst/>
          </a:prstGeom>
          <a:solidFill>
            <a:srgbClr val="2AD2C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El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crecimiento de los sistemas eléctricos </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y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la transformación energética</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aumenta la relevancia de evaluar el impacto de eventos extremos en la infraestructura eléctrica.</a:t>
            </a:r>
          </a:p>
        </p:txBody>
      </p:sp>
      <p:sp>
        <p:nvSpPr>
          <p:cNvPr id="6" name="Rectángulo: esquinas redondeadas 5">
            <a:extLst>
              <a:ext uri="{FF2B5EF4-FFF2-40B4-BE49-F238E27FC236}">
                <a16:creationId xmlns:a16="http://schemas.microsoft.com/office/drawing/2014/main" id="{563CF730-5A68-3A65-F649-6E82E1547290}"/>
              </a:ext>
            </a:extLst>
          </p:cNvPr>
          <p:cNvSpPr/>
          <p:nvPr/>
        </p:nvSpPr>
        <p:spPr>
          <a:xfrm>
            <a:off x="503226" y="2262931"/>
            <a:ext cx="3068563" cy="1730827"/>
          </a:xfrm>
          <a:prstGeom prst="roundRect">
            <a:avLst/>
          </a:prstGeom>
          <a:solidFill>
            <a:srgbClr val="2AD2C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Dichos eventos, denominados como de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baja probabilidad y alto impacto (</a:t>
            </a:r>
            <a:r>
              <a:rPr kumimoji="0" lang="es-ES" sz="1200" b="1" i="0" u="none" strike="noStrike" kern="1200" cap="none" spc="0" normalizeH="0" baseline="0" noProof="0" dirty="0" err="1">
                <a:ln>
                  <a:noFill/>
                </a:ln>
                <a:solidFill>
                  <a:srgbClr val="3B3C3E"/>
                </a:solidFill>
                <a:effectLst/>
                <a:uLnTx/>
                <a:uFillTx/>
                <a:latin typeface="Arial" panose="020B0604020202020204"/>
                <a:ea typeface="+mn-ea"/>
                <a:cs typeface="+mn-cs"/>
              </a:rPr>
              <a:t>HILP</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son analizados dentro de los estudios de </a:t>
            </a:r>
            <a:r>
              <a:rPr kumimoji="0" lang="es-ES" sz="1200" b="0" i="0" u="none" strike="noStrike" kern="1200" cap="none" spc="0" normalizeH="0" baseline="0" noProof="0" dirty="0" err="1">
                <a:ln>
                  <a:noFill/>
                </a:ln>
                <a:solidFill>
                  <a:srgbClr val="3B3C3E"/>
                </a:solidFill>
                <a:effectLst/>
                <a:uLnTx/>
                <a:uFillTx/>
                <a:latin typeface="Arial" panose="020B0604020202020204"/>
                <a:ea typeface="+mn-ea"/>
                <a:cs typeface="+mn-cs"/>
              </a:rPr>
              <a:t>Resilencia</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los cuales buscan anticiparse, preparase y adaptarse rápidamente para poder soportar, responder y recuperarse ante la ocurrencia de los mencionados.</a:t>
            </a:r>
          </a:p>
        </p:txBody>
      </p:sp>
      <p:sp>
        <p:nvSpPr>
          <p:cNvPr id="8" name="Rectángulo: esquinas redondeadas 7">
            <a:extLst>
              <a:ext uri="{FF2B5EF4-FFF2-40B4-BE49-F238E27FC236}">
                <a16:creationId xmlns:a16="http://schemas.microsoft.com/office/drawing/2014/main" id="{3F3933E5-64A4-CAC6-6E22-2A438DC6D43A}"/>
              </a:ext>
            </a:extLst>
          </p:cNvPr>
          <p:cNvSpPr/>
          <p:nvPr/>
        </p:nvSpPr>
        <p:spPr>
          <a:xfrm>
            <a:off x="503226" y="5453253"/>
            <a:ext cx="3068563" cy="988454"/>
          </a:xfrm>
          <a:prstGeom prst="roundRect">
            <a:avLst/>
          </a:prstGeom>
          <a:solidFill>
            <a:srgbClr val="2AD2C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Desarrollar una metodología para evaluar este tipo de eventos permitirá entregar señales de cuáles cruces es prioritario tomar medidas de mitigación</a:t>
            </a:r>
          </a:p>
        </p:txBody>
      </p:sp>
      <p:pic>
        <p:nvPicPr>
          <p:cNvPr id="9" name="Picture 1">
            <a:extLst>
              <a:ext uri="{FF2B5EF4-FFF2-40B4-BE49-F238E27FC236}">
                <a16:creationId xmlns:a16="http://schemas.microsoft.com/office/drawing/2014/main" id="{D7C4B327-F735-517F-FD34-6FF6BE6BBDE8}"/>
              </a:ext>
            </a:extLst>
          </p:cNvPr>
          <p:cNvPicPr>
            <a:picLocks noChangeAspect="1"/>
          </p:cNvPicPr>
          <p:nvPr/>
        </p:nvPicPr>
        <p:blipFill>
          <a:blip r:embed="rId3"/>
          <a:stretch>
            <a:fillRect/>
          </a:stretch>
        </p:blipFill>
        <p:spPr>
          <a:xfrm>
            <a:off x="4942201" y="1749467"/>
            <a:ext cx="5212987" cy="3148927"/>
          </a:xfrm>
          <a:prstGeom prst="rect">
            <a:avLst/>
          </a:prstGeom>
        </p:spPr>
      </p:pic>
      <p:sp>
        <p:nvSpPr>
          <p:cNvPr id="11" name="Rectángulo 10">
            <a:extLst>
              <a:ext uri="{FF2B5EF4-FFF2-40B4-BE49-F238E27FC236}">
                <a16:creationId xmlns:a16="http://schemas.microsoft.com/office/drawing/2014/main" id="{17DDF411-9092-B4D5-7C94-7B16BB4DDA13}"/>
              </a:ext>
            </a:extLst>
          </p:cNvPr>
          <p:cNvSpPr/>
          <p:nvPr/>
        </p:nvSpPr>
        <p:spPr>
          <a:xfrm>
            <a:off x="5623995" y="5056130"/>
            <a:ext cx="4204997"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1" u="none" strike="noStrike" kern="1200" cap="none" spc="0" normalizeH="0" baseline="0" noProof="0" dirty="0">
                <a:ln>
                  <a:noFill/>
                </a:ln>
                <a:solidFill>
                  <a:prstClr val="white">
                    <a:lumMod val="50000"/>
                  </a:prstClr>
                </a:solidFill>
                <a:effectLst/>
                <a:uLnTx/>
                <a:uFillTx/>
                <a:latin typeface="Nunito" panose="00000500000000000000"/>
                <a:ea typeface="+mn-ea"/>
                <a:cs typeface="+mn-cs"/>
              </a:rPr>
              <a:t>Google </a:t>
            </a:r>
            <a:r>
              <a:rPr kumimoji="0" lang="es-CO" sz="1100" b="1" i="1" u="none" strike="noStrike" kern="1200" cap="none" spc="0" normalizeH="0" baseline="0" noProof="0" dirty="0" err="1">
                <a:ln>
                  <a:noFill/>
                </a:ln>
                <a:solidFill>
                  <a:prstClr val="white">
                    <a:lumMod val="50000"/>
                  </a:prstClr>
                </a:solidFill>
                <a:effectLst/>
                <a:uLnTx/>
                <a:uFillTx/>
                <a:latin typeface="Nunito" panose="00000500000000000000"/>
                <a:ea typeface="+mn-ea"/>
                <a:cs typeface="+mn-cs"/>
              </a:rPr>
              <a:t>Scholar</a:t>
            </a:r>
            <a:r>
              <a:rPr kumimoji="0" lang="es-CO" sz="1100" b="1" i="1" u="none" strike="noStrike" kern="1200" cap="none" spc="0" normalizeH="0" baseline="0" noProof="0" dirty="0">
                <a:ln>
                  <a:noFill/>
                </a:ln>
                <a:solidFill>
                  <a:prstClr val="white">
                    <a:lumMod val="50000"/>
                  </a:prstClr>
                </a:solidFill>
                <a:effectLst/>
                <a:uLnTx/>
                <a:uFillTx/>
                <a:latin typeface="Nunito" panose="00000500000000000000"/>
                <a:ea typeface="+mn-ea"/>
                <a:cs typeface="+mn-cs"/>
              </a:rPr>
              <a:t> </a:t>
            </a:r>
            <a:r>
              <a:rPr kumimoji="0" lang="es-CO" sz="1100" b="1" i="1" u="none" strike="noStrike" kern="1200" cap="none" spc="0" normalizeH="0" baseline="0" noProof="0" dirty="0" err="1">
                <a:ln>
                  <a:noFill/>
                </a:ln>
                <a:solidFill>
                  <a:prstClr val="white">
                    <a:lumMod val="50000"/>
                  </a:prstClr>
                </a:solidFill>
                <a:effectLst/>
                <a:uLnTx/>
                <a:uFillTx/>
                <a:latin typeface="Nunito" panose="00000500000000000000"/>
                <a:ea typeface="+mn-ea"/>
                <a:cs typeface="+mn-cs"/>
              </a:rPr>
              <a:t>Search</a:t>
            </a:r>
            <a:r>
              <a:rPr kumimoji="0" lang="es-CO" sz="1100" b="1" i="1" u="none" strike="noStrike" kern="1200" cap="none" spc="0" normalizeH="0" baseline="0" noProof="0" dirty="0">
                <a:ln>
                  <a:noFill/>
                </a:ln>
                <a:solidFill>
                  <a:prstClr val="white">
                    <a:lumMod val="50000"/>
                  </a:prstClr>
                </a:solidFill>
                <a:effectLst/>
                <a:uLnTx/>
                <a:uFillTx/>
                <a:latin typeface="Nunito" panose="00000500000000000000"/>
                <a:ea typeface="+mn-ea"/>
                <a:cs typeface="+mn-cs"/>
              </a:rPr>
              <a:t> – “Power Network/</a:t>
            </a:r>
            <a:r>
              <a:rPr kumimoji="0" lang="es-CO" sz="1100" b="1" i="1" u="none" strike="noStrike" kern="1200" cap="none" spc="0" normalizeH="0" baseline="0" noProof="0" dirty="0" err="1">
                <a:ln>
                  <a:noFill/>
                </a:ln>
                <a:solidFill>
                  <a:prstClr val="white">
                    <a:lumMod val="50000"/>
                  </a:prstClr>
                </a:solidFill>
                <a:effectLst/>
                <a:uLnTx/>
                <a:uFillTx/>
                <a:latin typeface="Nunito" panose="00000500000000000000"/>
                <a:ea typeface="+mn-ea"/>
                <a:cs typeface="+mn-cs"/>
              </a:rPr>
              <a:t>System</a:t>
            </a:r>
            <a:r>
              <a:rPr kumimoji="0" lang="es-CO" sz="1100" b="1" i="1" u="none" strike="noStrike" kern="1200" cap="none" spc="0" normalizeH="0" baseline="0" noProof="0" dirty="0">
                <a:ln>
                  <a:noFill/>
                </a:ln>
                <a:solidFill>
                  <a:prstClr val="white">
                    <a:lumMod val="50000"/>
                  </a:prstClr>
                </a:solidFill>
                <a:effectLst/>
                <a:uLnTx/>
                <a:uFillTx/>
                <a:latin typeface="Nunito" panose="00000500000000000000"/>
                <a:ea typeface="+mn-ea"/>
                <a:cs typeface="+mn-cs"/>
              </a:rPr>
              <a:t> </a:t>
            </a:r>
            <a:r>
              <a:rPr kumimoji="0" lang="es-CO" sz="1100" b="1" i="1" u="none" strike="noStrike" kern="1200" cap="none" spc="0" normalizeH="0" baseline="0" noProof="0" dirty="0" err="1">
                <a:ln>
                  <a:noFill/>
                </a:ln>
                <a:solidFill>
                  <a:prstClr val="white">
                    <a:lumMod val="50000"/>
                  </a:prstClr>
                </a:solidFill>
                <a:effectLst/>
                <a:uLnTx/>
                <a:uFillTx/>
                <a:latin typeface="Nunito" panose="00000500000000000000"/>
                <a:ea typeface="+mn-ea"/>
                <a:cs typeface="+mn-cs"/>
              </a:rPr>
              <a:t>Resilience</a:t>
            </a:r>
            <a:r>
              <a:rPr kumimoji="0" lang="es-CO" sz="1100" b="1" i="1" u="none" strike="noStrike" kern="1200" cap="none" spc="0" normalizeH="0" baseline="0" noProof="0" dirty="0">
                <a:ln>
                  <a:noFill/>
                </a:ln>
                <a:solidFill>
                  <a:prstClr val="white">
                    <a:lumMod val="50000"/>
                  </a:prstClr>
                </a:solidFill>
                <a:effectLst/>
                <a:uLnTx/>
                <a:uFillTx/>
                <a:latin typeface="Nunito" panose="00000500000000000000"/>
                <a:ea typeface="+mn-ea"/>
                <a:cs typeface="+mn-cs"/>
              </a:rPr>
              <a:t>”</a:t>
            </a:r>
          </a:p>
        </p:txBody>
      </p:sp>
      <p:sp>
        <p:nvSpPr>
          <p:cNvPr id="12" name="Rectángulo: esquinas redondeadas 11">
            <a:extLst>
              <a:ext uri="{FF2B5EF4-FFF2-40B4-BE49-F238E27FC236}">
                <a16:creationId xmlns:a16="http://schemas.microsoft.com/office/drawing/2014/main" id="{2EF279E5-7214-910F-2DFF-9FE91E479A08}"/>
              </a:ext>
            </a:extLst>
          </p:cNvPr>
          <p:cNvSpPr/>
          <p:nvPr/>
        </p:nvSpPr>
        <p:spPr>
          <a:xfrm>
            <a:off x="9564183" y="2849770"/>
            <a:ext cx="2399217" cy="948321"/>
          </a:xfrm>
          <a:prstGeom prst="roundRect">
            <a:avLst>
              <a:gd name="adj" fmla="val 50000"/>
            </a:avLst>
          </a:prstGeom>
          <a:solidFill>
            <a:srgbClr val="3C1097"/>
          </a:solidFill>
          <a:ln>
            <a:solidFill>
              <a:srgbClr val="3C109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srgbClr val="FFFEFE"/>
                </a:solidFill>
                <a:effectLst/>
                <a:uLnTx/>
                <a:uFillTx/>
                <a:latin typeface="Arial" panose="020B0604020202020204"/>
                <a:ea typeface="+mn-ea"/>
                <a:cs typeface="+mn-cs"/>
              </a:rPr>
              <a:t>Aumento en la investigación relacionada con la Resiliencia y eventos </a:t>
            </a:r>
            <a:r>
              <a:rPr kumimoji="0" lang="es-CO" sz="1200" b="0" i="0" u="none" strike="noStrike" kern="1200" cap="none" spc="0" normalizeH="0" baseline="0" noProof="0" dirty="0" err="1">
                <a:ln>
                  <a:noFill/>
                </a:ln>
                <a:solidFill>
                  <a:srgbClr val="FFFEFE"/>
                </a:solidFill>
                <a:effectLst/>
                <a:uLnTx/>
                <a:uFillTx/>
                <a:latin typeface="Arial" panose="020B0604020202020204"/>
                <a:ea typeface="+mn-ea"/>
                <a:cs typeface="+mn-cs"/>
              </a:rPr>
              <a:t>HILP</a:t>
            </a:r>
            <a:endParaRPr kumimoji="0" lang="es-CO" sz="1200" b="0" i="0" u="none" strike="noStrike" kern="1200" cap="none" spc="0" normalizeH="0" baseline="0" noProof="0" dirty="0">
              <a:ln>
                <a:noFill/>
              </a:ln>
              <a:solidFill>
                <a:srgbClr val="FFFEFE"/>
              </a:solidFill>
              <a:effectLst/>
              <a:uLnTx/>
              <a:uFillTx/>
              <a:latin typeface="Arial" panose="020B0604020202020204"/>
              <a:ea typeface="+mn-ea"/>
              <a:cs typeface="+mn-cs"/>
            </a:endParaRPr>
          </a:p>
        </p:txBody>
      </p:sp>
      <p:sp>
        <p:nvSpPr>
          <p:cNvPr id="2" name="Rectángulo: esquinas redondeadas 1">
            <a:extLst>
              <a:ext uri="{FF2B5EF4-FFF2-40B4-BE49-F238E27FC236}">
                <a16:creationId xmlns:a16="http://schemas.microsoft.com/office/drawing/2014/main" id="{FE58ABC0-6196-9CF7-824B-54804E52DE5B}"/>
              </a:ext>
            </a:extLst>
          </p:cNvPr>
          <p:cNvSpPr/>
          <p:nvPr/>
        </p:nvSpPr>
        <p:spPr>
          <a:xfrm>
            <a:off x="503226" y="4113313"/>
            <a:ext cx="3068563" cy="1213219"/>
          </a:xfrm>
          <a:prstGeom prst="roundRect">
            <a:avLst/>
          </a:prstGeom>
          <a:solidFill>
            <a:srgbClr val="2AD2C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Dentro de los eventos </a:t>
            </a:r>
            <a:r>
              <a:rPr kumimoji="0" lang="es-ES" sz="1200" b="0" i="0" u="none" strike="noStrike" kern="1200" cap="none" spc="0" normalizeH="0" baseline="0" noProof="0" dirty="0" err="1">
                <a:ln>
                  <a:noFill/>
                </a:ln>
                <a:solidFill>
                  <a:srgbClr val="3B3C3E"/>
                </a:solidFill>
                <a:effectLst/>
                <a:uLnTx/>
                <a:uFillTx/>
                <a:latin typeface="Arial" panose="020B0604020202020204"/>
                <a:ea typeface="+mn-ea"/>
                <a:cs typeface="+mn-cs"/>
              </a:rPr>
              <a:t>HILP</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se identifican los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cruces de líneas</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pues representan la ocurrencia de fallas múltiples de líneas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(evento</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n-k)</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los cuales no son cubiertos en el ámbito normal de la planeación de la operación</a:t>
            </a:r>
          </a:p>
        </p:txBody>
      </p:sp>
    </p:spTree>
    <p:extLst>
      <p:ext uri="{BB962C8B-B14F-4D97-AF65-F5344CB8AC3E}">
        <p14:creationId xmlns:p14="http://schemas.microsoft.com/office/powerpoint/2010/main" val="1282801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ítulo 2">
            <a:extLst>
              <a:ext uri="{FF2B5EF4-FFF2-40B4-BE49-F238E27FC236}">
                <a16:creationId xmlns:a16="http://schemas.microsoft.com/office/drawing/2014/main" id="{88BA5220-9263-3571-B8D5-AD35CED4EDFD}"/>
              </a:ext>
            </a:extLst>
          </p:cNvPr>
          <p:cNvSpPr txBox="1">
            <a:spLocks/>
          </p:cNvSpPr>
          <p:nvPr/>
        </p:nvSpPr>
        <p:spPr>
          <a:xfrm>
            <a:off x="414857" y="171048"/>
            <a:ext cx="7881918"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Cruces de líneas STN y STR: introducción</a:t>
            </a:r>
            <a:endParaRPr lang="es-CO" dirty="0"/>
          </a:p>
        </p:txBody>
      </p:sp>
      <p:pic>
        <p:nvPicPr>
          <p:cNvPr id="1026" name="Imagen 1">
            <a:extLst>
              <a:ext uri="{FF2B5EF4-FFF2-40B4-BE49-F238E27FC236}">
                <a16:creationId xmlns:a16="http://schemas.microsoft.com/office/drawing/2014/main" id="{6D003603-BD09-932C-35C1-8095210CC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54" y="4748939"/>
            <a:ext cx="3629435" cy="171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2">
            <a:extLst>
              <a:ext uri="{FF2B5EF4-FFF2-40B4-BE49-F238E27FC236}">
                <a16:creationId xmlns:a16="http://schemas.microsoft.com/office/drawing/2014/main" id="{2898A5CA-0897-0B69-07DE-8D02DE6BDABA}"/>
              </a:ext>
            </a:extLst>
          </p:cNvPr>
          <p:cNvSpPr txBox="1">
            <a:spLocks/>
          </p:cNvSpPr>
          <p:nvPr/>
        </p:nvSpPr>
        <p:spPr>
          <a:xfrm>
            <a:off x="2446286" y="549813"/>
            <a:ext cx="6912759" cy="628520"/>
          </a:xfrm>
          <a:prstGeom prst="rect">
            <a:avLst/>
          </a:prstGeom>
        </p:spPr>
        <p:txBody>
          <a:bodyPr vert="horz" lIns="91440" tIns="45720" rIns="91440" bIns="45720" rtlCol="0" anchor="ctr">
            <a:noAutofit/>
          </a:bodyPr>
          <a:lstStyle>
            <a:lvl1pPr algn="l" defTabSz="914400" rtl="0" eaLnBrk="1" latinLnBrk="0" hangingPunct="1">
              <a:lnSpc>
                <a:spcPts val="4000"/>
              </a:lnSpc>
              <a:spcBef>
                <a:spcPct val="0"/>
              </a:spcBef>
              <a:buNone/>
              <a:defRPr sz="4000" b="1" i="0" kern="1200">
                <a:solidFill>
                  <a:schemeClr val="tx1"/>
                </a:solidFill>
                <a:latin typeface="Arial Rounded MT Bold" panose="020F0704030504030204" pitchFamily="34" charset="77"/>
                <a:ea typeface="+mj-ea"/>
                <a:cs typeface="Arial Narrow" panose="020B0604020202020204" pitchFamily="34" charset="0"/>
              </a:defRPr>
            </a:lvl1pPr>
          </a:lstStyle>
          <a:p>
            <a:pPr marL="0" marR="0" lvl="0" indent="0" algn="ctr" defTabSz="914400" rtl="0" eaLnBrk="1" fontAlgn="auto" latinLnBrk="0" hangingPunct="1">
              <a:lnSpc>
                <a:spcPts val="4000"/>
              </a:lnSpc>
              <a:spcBef>
                <a:spcPct val="0"/>
              </a:spcBef>
              <a:spcAft>
                <a:spcPts val="0"/>
              </a:spcAft>
              <a:buClrTx/>
              <a:buSzTx/>
              <a:buFontTx/>
              <a:buNone/>
              <a:tabLst/>
              <a:defRPr/>
            </a:pPr>
            <a:r>
              <a:rPr kumimoji="0" lang="es-ES" sz="1800" b="1" i="0" u="none" strike="noStrike" kern="1200" cap="none" spc="0" normalizeH="0" baseline="0" noProof="0" dirty="0">
                <a:ln>
                  <a:noFill/>
                </a:ln>
                <a:solidFill>
                  <a:srgbClr val="3B3C3E"/>
                </a:solidFill>
                <a:effectLst/>
                <a:uLnTx/>
                <a:uFillTx/>
                <a:latin typeface="Arial Rounded MT Bold" panose="020F0704030504030204" pitchFamily="34" charset="77"/>
                <a:ea typeface="+mj-ea"/>
              </a:rPr>
              <a:t>Eventos asociados a un cruce de líneas</a:t>
            </a:r>
            <a:endParaRPr kumimoji="0" lang="es-CO" sz="1800" b="1" i="0" u="none" strike="noStrike" kern="1200" cap="none" spc="0" normalizeH="0" baseline="0" noProof="0" dirty="0">
              <a:ln>
                <a:noFill/>
              </a:ln>
              <a:solidFill>
                <a:srgbClr val="3B3C3E"/>
              </a:solidFill>
              <a:effectLst/>
              <a:uLnTx/>
              <a:uFillTx/>
              <a:latin typeface="Arial Rounded MT Bold" panose="020F0704030504030204" pitchFamily="34" charset="77"/>
              <a:ea typeface="+mj-ea"/>
            </a:endParaRPr>
          </a:p>
        </p:txBody>
      </p:sp>
      <p:sp>
        <p:nvSpPr>
          <p:cNvPr id="3" name="Rectángulo 2">
            <a:extLst>
              <a:ext uri="{FF2B5EF4-FFF2-40B4-BE49-F238E27FC236}">
                <a16:creationId xmlns:a16="http://schemas.microsoft.com/office/drawing/2014/main" id="{180FD3F4-CF6E-E95A-4915-522063D0C16A}"/>
              </a:ext>
            </a:extLst>
          </p:cNvPr>
          <p:cNvSpPr/>
          <p:nvPr/>
        </p:nvSpPr>
        <p:spPr>
          <a:xfrm>
            <a:off x="507858" y="3733274"/>
            <a:ext cx="3480365"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Nueva Barranquilla – Sabanalarga 1 220 kV, acercamiento con los circuitos: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Circuito Cordialidad 9 13.8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Circuito Galapa 13.8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26 de marzo de 2024</a:t>
            </a:r>
          </a:p>
        </p:txBody>
      </p:sp>
      <p:pic>
        <p:nvPicPr>
          <p:cNvPr id="9" name="Imagen 2">
            <a:extLst>
              <a:ext uri="{FF2B5EF4-FFF2-40B4-BE49-F238E27FC236}">
                <a16:creationId xmlns:a16="http://schemas.microsoft.com/office/drawing/2014/main" id="{2E7E1F82-B32C-0634-CC66-F4C39534B4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757" y="4748937"/>
            <a:ext cx="3390573" cy="181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1">
            <a:extLst>
              <a:ext uri="{FF2B5EF4-FFF2-40B4-BE49-F238E27FC236}">
                <a16:creationId xmlns:a16="http://schemas.microsoft.com/office/drawing/2014/main" id="{7D713BBD-E4E5-9C2E-8A3D-4EFD3E88D744}"/>
              </a:ext>
            </a:extLst>
          </p:cNvPr>
          <p:cNvPicPr>
            <a:picLocks noChangeAspect="1"/>
          </p:cNvPicPr>
          <p:nvPr/>
        </p:nvPicPr>
        <p:blipFill>
          <a:blip r:embed="rId5"/>
          <a:stretch>
            <a:fillRect/>
          </a:stretch>
        </p:blipFill>
        <p:spPr>
          <a:xfrm>
            <a:off x="615090" y="1447119"/>
            <a:ext cx="4797326" cy="1892562"/>
          </a:xfrm>
          <a:prstGeom prst="rect">
            <a:avLst/>
          </a:prstGeom>
        </p:spPr>
      </p:pic>
      <p:sp>
        <p:nvSpPr>
          <p:cNvPr id="13" name="Rectángulo 12">
            <a:extLst>
              <a:ext uri="{FF2B5EF4-FFF2-40B4-BE49-F238E27FC236}">
                <a16:creationId xmlns:a16="http://schemas.microsoft.com/office/drawing/2014/main" id="{1AB76204-6A7C-4D2E-266C-6316F9681A56}"/>
              </a:ext>
            </a:extLst>
          </p:cNvPr>
          <p:cNvSpPr/>
          <p:nvPr/>
        </p:nvSpPr>
        <p:spPr>
          <a:xfrm>
            <a:off x="4533644" y="3731146"/>
            <a:ext cx="3390573"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Rompimiento de líneas en circuitos de 34.5 kV que caen sobre sobre líneas a 13.8 kV en Valledupar. Desconexión de la subestación a 220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7 de julio de 2020</a:t>
            </a:r>
          </a:p>
        </p:txBody>
      </p:sp>
      <p:sp>
        <p:nvSpPr>
          <p:cNvPr id="10" name="Rectángulo 9">
            <a:extLst>
              <a:ext uri="{FF2B5EF4-FFF2-40B4-BE49-F238E27FC236}">
                <a16:creationId xmlns:a16="http://schemas.microsoft.com/office/drawing/2014/main" id="{67B27AE5-BAA1-172F-EA33-BFC11CEDBB00}"/>
              </a:ext>
            </a:extLst>
          </p:cNvPr>
          <p:cNvSpPr/>
          <p:nvPr/>
        </p:nvSpPr>
        <p:spPr>
          <a:xfrm>
            <a:off x="5613584" y="1710968"/>
            <a:ext cx="2126489"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Acto mal intencionado sobre el circuito Antioquia – Porce III 500 kV con caída de cable sobre la línea Porce III – San Carlos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16 de julio de 2023</a:t>
            </a:r>
          </a:p>
        </p:txBody>
      </p:sp>
      <p:pic>
        <p:nvPicPr>
          <p:cNvPr id="4" name="x_Imagen 1">
            <a:extLst>
              <a:ext uri="{FF2B5EF4-FFF2-40B4-BE49-F238E27FC236}">
                <a16:creationId xmlns:a16="http://schemas.microsoft.com/office/drawing/2014/main" id="{91B5B170-6456-C543-7404-D2A0531D88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3778" y="3339681"/>
            <a:ext cx="3815733" cy="2108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3">
            <a:extLst>
              <a:ext uri="{FF2B5EF4-FFF2-40B4-BE49-F238E27FC236}">
                <a16:creationId xmlns:a16="http://schemas.microsoft.com/office/drawing/2014/main" id="{E1128DBC-35B7-23B7-D1BF-52B7BE46DA46}"/>
              </a:ext>
            </a:extLst>
          </p:cNvPr>
          <p:cNvSpPr txBox="1"/>
          <p:nvPr/>
        </p:nvSpPr>
        <p:spPr>
          <a:xfrm>
            <a:off x="8203778" y="2324018"/>
            <a:ext cx="3507931" cy="1015663"/>
          </a:xfrm>
          <a:prstGeom prst="rect">
            <a:avLst/>
          </a:prstGeom>
        </p:spPr>
        <p:txBody>
          <a:bodyPr wrap="square">
            <a:spAutoFit/>
          </a:bodyPr>
          <a:lstStyle>
            <a:defPPr>
              <a:defRPr lang="es-ES"/>
            </a:defPPr>
            <a:lvl1pPr marR="0" lvl="0" indent="0" algn="just" defTabSz="914400" fontAlgn="auto">
              <a:lnSpc>
                <a:spcPct val="100000"/>
              </a:lnSpc>
              <a:spcBef>
                <a:spcPts val="0"/>
              </a:spcBef>
              <a:spcAft>
                <a:spcPts val="0"/>
              </a:spcAft>
              <a:buClrTx/>
              <a:buSzTx/>
              <a:buFontTx/>
              <a:buNone/>
              <a:tabLst/>
              <a:defRPr kumimoji="0" sz="1200" b="0" i="0" u="none" strike="noStrike" cap="none" spc="0" normalizeH="0" baseline="0">
                <a:ln>
                  <a:noFill/>
                </a:ln>
                <a:solidFill>
                  <a:prstClr val="black">
                    <a:lumMod val="65000"/>
                    <a:lumOff val="35000"/>
                  </a:prstClr>
                </a:solidFill>
                <a:effectLst/>
                <a:uLnTx/>
                <a:uFillTx/>
                <a:latin typeface="Arial" panose="020B0604020202020204"/>
              </a:defRPr>
            </a:lvl1pPr>
          </a:lstStyle>
          <a:p>
            <a:r>
              <a:rPr lang="es-CO" dirty="0"/>
              <a:t>Evento de fuerza mayor sobre la estructura del circuito Playas-Primavera 220 kV, sacando de servicios las líneas </a:t>
            </a:r>
            <a:r>
              <a:rPr lang="es-MX" dirty="0"/>
              <a:t>Playas-Puerto Nare y Playas-Guatapé 110 kV. </a:t>
            </a:r>
            <a:endParaRPr lang="es-CO" dirty="0"/>
          </a:p>
          <a:p>
            <a:r>
              <a:rPr lang="es-CO" dirty="0"/>
              <a:t>25 de noviembre de 2022 </a:t>
            </a:r>
          </a:p>
        </p:txBody>
      </p:sp>
    </p:spTree>
    <p:extLst>
      <p:ext uri="{BB962C8B-B14F-4D97-AF65-F5344CB8AC3E}">
        <p14:creationId xmlns:p14="http://schemas.microsoft.com/office/powerpoint/2010/main" val="2063657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670B97E2-EFA2-3E7C-727C-4B55D00A11C4}"/>
              </a:ext>
            </a:extLst>
          </p:cNvPr>
          <p:cNvSpPr/>
          <p:nvPr/>
        </p:nvSpPr>
        <p:spPr>
          <a:xfrm>
            <a:off x="10856040" y="322014"/>
            <a:ext cx="1133475" cy="70717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73" name="Título 2">
            <a:extLst>
              <a:ext uri="{FF2B5EF4-FFF2-40B4-BE49-F238E27FC236}">
                <a16:creationId xmlns:a16="http://schemas.microsoft.com/office/drawing/2014/main" id="{88BA5220-9263-3571-B8D5-AD35CED4EDFD}"/>
              </a:ext>
            </a:extLst>
          </p:cNvPr>
          <p:cNvSpPr txBox="1">
            <a:spLocks/>
          </p:cNvSpPr>
          <p:nvPr/>
        </p:nvSpPr>
        <p:spPr>
          <a:xfrm>
            <a:off x="345202" y="173260"/>
            <a:ext cx="11077575"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Cruces de líneas STN y STR: Introducción</a:t>
            </a:r>
            <a:endParaRPr lang="es-CO" dirty="0"/>
          </a:p>
        </p:txBody>
      </p:sp>
      <p:sp>
        <p:nvSpPr>
          <p:cNvPr id="15" name="Rectángulo 14">
            <a:extLst>
              <a:ext uri="{FF2B5EF4-FFF2-40B4-BE49-F238E27FC236}">
                <a16:creationId xmlns:a16="http://schemas.microsoft.com/office/drawing/2014/main" id="{2530CBDB-339E-C55F-DFC6-45993EFAB0AE}"/>
              </a:ext>
            </a:extLst>
          </p:cNvPr>
          <p:cNvSpPr/>
          <p:nvPr/>
        </p:nvSpPr>
        <p:spPr>
          <a:xfrm>
            <a:off x="1041267" y="780594"/>
            <a:ext cx="550632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mn-cs"/>
              </a:rPr>
              <a:t>Los proyectos futuros aumentarán el número de cruces en el SIN (30 cruces adicionales identificados)</a:t>
            </a:r>
            <a:endParaRPr kumimoji="0" lang="es-CO" sz="1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17" name="Imagen 16">
            <a:extLst>
              <a:ext uri="{FF2B5EF4-FFF2-40B4-BE49-F238E27FC236}">
                <a16:creationId xmlns:a16="http://schemas.microsoft.com/office/drawing/2014/main" id="{2ED1C45A-E8EF-3BE1-03B2-9A1BBA2599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472"/>
          <a:stretch/>
        </p:blipFill>
        <p:spPr bwMode="auto">
          <a:xfrm>
            <a:off x="117682" y="1554718"/>
            <a:ext cx="4676775" cy="4850761"/>
          </a:xfrm>
          <a:prstGeom prst="rect">
            <a:avLst/>
          </a:prstGeom>
          <a:noFill/>
          <a:ln>
            <a:noFill/>
          </a:ln>
          <a:extLst>
            <a:ext uri="{53640926-AAD7-44D8-BBD7-CCE9431645EC}">
              <a14:shadowObscured xmlns:a14="http://schemas.microsoft.com/office/drawing/2010/main"/>
            </a:ext>
          </a:extLst>
        </p:spPr>
      </p:pic>
      <p:sp>
        <p:nvSpPr>
          <p:cNvPr id="25" name="CuadroTexto 24">
            <a:extLst>
              <a:ext uri="{FF2B5EF4-FFF2-40B4-BE49-F238E27FC236}">
                <a16:creationId xmlns:a16="http://schemas.microsoft.com/office/drawing/2014/main" id="{10767C6D-E4EC-D87C-F0F4-CDE4E3BC0C04}"/>
              </a:ext>
            </a:extLst>
          </p:cNvPr>
          <p:cNvSpPr txBox="1"/>
          <p:nvPr/>
        </p:nvSpPr>
        <p:spPr>
          <a:xfrm>
            <a:off x="4478965" y="2990002"/>
            <a:ext cx="2099079" cy="553998"/>
          </a:xfrm>
          <a:prstGeom prst="rect">
            <a:avLst/>
          </a:prstGeom>
          <a:solidFill>
            <a:srgbClr val="2AD2C9">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001A0C"/>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 04-2019 La Loma – Sogamoso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4 cruces adicionales</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cxnSp>
        <p:nvCxnSpPr>
          <p:cNvPr id="26" name="Conector recto de flecha 25">
            <a:extLst>
              <a:ext uri="{FF2B5EF4-FFF2-40B4-BE49-F238E27FC236}">
                <a16:creationId xmlns:a16="http://schemas.microsoft.com/office/drawing/2014/main" id="{9B1CCAC3-9013-93E3-BB0D-FF116D12AD16}"/>
              </a:ext>
            </a:extLst>
          </p:cNvPr>
          <p:cNvCxnSpPr>
            <a:cxnSpLocks/>
          </p:cNvCxnSpPr>
          <p:nvPr/>
        </p:nvCxnSpPr>
        <p:spPr>
          <a:xfrm flipV="1">
            <a:off x="3625373" y="3253104"/>
            <a:ext cx="834114" cy="258700"/>
          </a:xfrm>
          <a:prstGeom prst="straightConnector1">
            <a:avLst/>
          </a:prstGeom>
          <a:ln>
            <a:solidFill>
              <a:srgbClr val="2AD2C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C1F33FD9-85DA-BE56-B44F-62DD6C8638D9}"/>
              </a:ext>
            </a:extLst>
          </p:cNvPr>
          <p:cNvSpPr txBox="1"/>
          <p:nvPr/>
        </p:nvSpPr>
        <p:spPr>
          <a:xfrm>
            <a:off x="4479742" y="1509098"/>
            <a:ext cx="2098301" cy="55399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FFFEFE"/>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FFFEFE"/>
                </a:solidFill>
                <a:effectLst/>
                <a:uLnTx/>
                <a:uFillTx/>
                <a:latin typeface="Arial" panose="020B0604020202020204"/>
                <a:ea typeface="+mn-ea"/>
                <a:cs typeface="+mn-cs"/>
              </a:rPr>
              <a:t> 07-2017 Bolívar – Sabanalarga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FFFEFE"/>
                </a:solidFill>
                <a:effectLst/>
                <a:uLnTx/>
                <a:uFillTx/>
                <a:latin typeface="Arial" panose="020B0604020202020204"/>
                <a:ea typeface="+mn-ea"/>
                <a:cs typeface="+mn-cs"/>
              </a:rPr>
              <a:t>7 cruces adicionales</a:t>
            </a:r>
            <a:endParaRPr kumimoji="0" lang="es-CO" sz="1000" b="0" i="0" u="none" strike="noStrike" kern="1200" cap="none" spc="0" normalizeH="0" baseline="0" noProof="0" dirty="0">
              <a:ln>
                <a:noFill/>
              </a:ln>
              <a:solidFill>
                <a:srgbClr val="FFFEFE"/>
              </a:solidFill>
              <a:effectLst/>
              <a:uLnTx/>
              <a:uFillTx/>
              <a:latin typeface="Arial" panose="020B0604020202020204"/>
              <a:ea typeface="+mn-ea"/>
              <a:cs typeface="+mn-cs"/>
            </a:endParaRPr>
          </a:p>
        </p:txBody>
      </p:sp>
      <p:cxnSp>
        <p:nvCxnSpPr>
          <p:cNvPr id="30" name="Conector: angular 29">
            <a:extLst>
              <a:ext uri="{FF2B5EF4-FFF2-40B4-BE49-F238E27FC236}">
                <a16:creationId xmlns:a16="http://schemas.microsoft.com/office/drawing/2014/main" id="{EE8A08EF-9418-6F7E-7B39-422C18EDF22C}"/>
              </a:ext>
            </a:extLst>
          </p:cNvPr>
          <p:cNvCxnSpPr>
            <a:cxnSpLocks/>
            <a:endCxn id="29" idx="1"/>
          </p:cNvCxnSpPr>
          <p:nvPr/>
        </p:nvCxnSpPr>
        <p:spPr>
          <a:xfrm flipV="1">
            <a:off x="2079832" y="1786097"/>
            <a:ext cx="2399910" cy="716465"/>
          </a:xfrm>
          <a:prstGeom prst="bentConnector3">
            <a:avLst>
              <a:gd name="adj1" fmla="val -8"/>
            </a:avLst>
          </a:prstGeom>
          <a:ln>
            <a:solidFill>
              <a:srgbClr val="AC145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 name="CuadroTexto 38">
            <a:extLst>
              <a:ext uri="{FF2B5EF4-FFF2-40B4-BE49-F238E27FC236}">
                <a16:creationId xmlns:a16="http://schemas.microsoft.com/office/drawing/2014/main" id="{83AE9E23-1A1E-8C66-71B5-D23B0068C0ED}"/>
              </a:ext>
            </a:extLst>
          </p:cNvPr>
          <p:cNvSpPr txBox="1"/>
          <p:nvPr/>
        </p:nvSpPr>
        <p:spPr>
          <a:xfrm>
            <a:off x="4479743" y="2195130"/>
            <a:ext cx="2099079" cy="55399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FFFEFE"/>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FFFEFE"/>
                </a:solidFill>
                <a:effectLst/>
                <a:uLnTx/>
                <a:uFillTx/>
                <a:latin typeface="Arial" panose="020B0604020202020204"/>
                <a:ea typeface="+mn-ea"/>
                <a:cs typeface="+mn-cs"/>
              </a:rPr>
              <a:t> 05-2014 </a:t>
            </a:r>
            <a:r>
              <a:rPr kumimoji="0" lang="es-MX" sz="1000" b="0" i="0" u="none" strike="noStrike" kern="1200" cap="none" spc="0" normalizeH="0" baseline="0" noProof="0" dirty="0" err="1">
                <a:ln>
                  <a:noFill/>
                </a:ln>
                <a:solidFill>
                  <a:srgbClr val="FFFEFE"/>
                </a:solidFill>
                <a:effectLst/>
                <a:uLnTx/>
                <a:uFillTx/>
                <a:latin typeface="Arial" panose="020B0604020202020204"/>
                <a:ea typeface="+mn-ea"/>
                <a:cs typeface="+mn-cs"/>
              </a:rPr>
              <a:t>Cerromatoso</a:t>
            </a:r>
            <a:r>
              <a:rPr kumimoji="0" lang="es-MX" sz="1000" b="0" i="0" u="none" strike="noStrike" kern="1200" cap="none" spc="0" normalizeH="0" baseline="0" noProof="0" dirty="0">
                <a:ln>
                  <a:noFill/>
                </a:ln>
                <a:solidFill>
                  <a:srgbClr val="FFFEFE"/>
                </a:solidFill>
                <a:effectLst/>
                <a:uLnTx/>
                <a:uFillTx/>
                <a:latin typeface="Arial" panose="020B0604020202020204"/>
                <a:ea typeface="+mn-ea"/>
                <a:cs typeface="+mn-cs"/>
              </a:rPr>
              <a:t> – Chinú – Copey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FFFEFE"/>
                </a:solidFill>
                <a:effectLst/>
                <a:uLnTx/>
                <a:uFillTx/>
                <a:latin typeface="Arial" panose="020B0604020202020204"/>
                <a:ea typeface="+mn-ea"/>
                <a:cs typeface="+mn-cs"/>
              </a:rPr>
              <a:t>11 cruces adicionales</a:t>
            </a:r>
            <a:endParaRPr kumimoji="0" lang="es-CO" sz="1000" b="0" i="0" u="none" strike="noStrike" kern="1200" cap="none" spc="0" normalizeH="0" baseline="0" noProof="0" dirty="0">
              <a:ln>
                <a:noFill/>
              </a:ln>
              <a:solidFill>
                <a:srgbClr val="FFFEFE"/>
              </a:solidFill>
              <a:effectLst/>
              <a:uLnTx/>
              <a:uFillTx/>
              <a:latin typeface="Arial" panose="020B0604020202020204"/>
              <a:ea typeface="+mn-ea"/>
              <a:cs typeface="+mn-cs"/>
            </a:endParaRPr>
          </a:p>
        </p:txBody>
      </p:sp>
      <p:cxnSp>
        <p:nvCxnSpPr>
          <p:cNvPr id="41" name="Conector recto de flecha 40">
            <a:extLst>
              <a:ext uri="{FF2B5EF4-FFF2-40B4-BE49-F238E27FC236}">
                <a16:creationId xmlns:a16="http://schemas.microsoft.com/office/drawing/2014/main" id="{C7614B6D-7DB5-C76C-EAD3-FC768CF143F7}"/>
              </a:ext>
            </a:extLst>
          </p:cNvPr>
          <p:cNvCxnSpPr>
            <a:cxnSpLocks/>
            <a:endCxn id="39" idx="1"/>
          </p:cNvCxnSpPr>
          <p:nvPr/>
        </p:nvCxnSpPr>
        <p:spPr>
          <a:xfrm flipV="1">
            <a:off x="2607129" y="2472129"/>
            <a:ext cx="1872614" cy="540101"/>
          </a:xfrm>
          <a:prstGeom prst="straightConnector1">
            <a:avLst/>
          </a:prstGeom>
          <a:ln>
            <a:solidFill>
              <a:srgbClr val="AC145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5A2B7C2E-DF3E-DCB2-6D1A-8B5CF0B90EC2}"/>
              </a:ext>
            </a:extLst>
          </p:cNvPr>
          <p:cNvCxnSpPr>
            <a:cxnSpLocks/>
          </p:cNvCxnSpPr>
          <p:nvPr/>
        </p:nvCxnSpPr>
        <p:spPr>
          <a:xfrm>
            <a:off x="3330115" y="2294475"/>
            <a:ext cx="1054767" cy="1685623"/>
          </a:xfrm>
          <a:prstGeom prst="straightConnector1">
            <a:avLst/>
          </a:prstGeom>
          <a:ln>
            <a:solidFill>
              <a:srgbClr val="2AD2C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C337C32D-BB2E-12B6-A378-486B8B7487E2}"/>
              </a:ext>
            </a:extLst>
          </p:cNvPr>
          <p:cNvSpPr txBox="1"/>
          <p:nvPr/>
        </p:nvSpPr>
        <p:spPr>
          <a:xfrm>
            <a:off x="4459487" y="3712740"/>
            <a:ext cx="2099079" cy="707886"/>
          </a:xfrm>
          <a:prstGeom prst="rect">
            <a:avLst/>
          </a:prstGeom>
          <a:solidFill>
            <a:srgbClr val="2AD2C9">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001A0C"/>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 09-2016 Copey – Cuestecitas 500 kV y Copey – Fundación 2 220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5 cruces adicionales</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45" name="CuadroTexto 44">
            <a:extLst>
              <a:ext uri="{FF2B5EF4-FFF2-40B4-BE49-F238E27FC236}">
                <a16:creationId xmlns:a16="http://schemas.microsoft.com/office/drawing/2014/main" id="{EB0324FD-23AD-FF8A-A528-468BD2D1A4B6}"/>
              </a:ext>
            </a:extLst>
          </p:cNvPr>
          <p:cNvSpPr txBox="1"/>
          <p:nvPr/>
        </p:nvSpPr>
        <p:spPr>
          <a:xfrm>
            <a:off x="4448516" y="5599354"/>
            <a:ext cx="2099079" cy="553998"/>
          </a:xfrm>
          <a:prstGeom prst="rect">
            <a:avLst/>
          </a:prstGeom>
          <a:solidFill>
            <a:srgbClr val="2AD2C9">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001A0C"/>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 07-2016 Nueva Esperanza – Virginia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17 cruces adicionales</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cxnSp>
        <p:nvCxnSpPr>
          <p:cNvPr id="46" name="Conector recto de flecha 45">
            <a:extLst>
              <a:ext uri="{FF2B5EF4-FFF2-40B4-BE49-F238E27FC236}">
                <a16:creationId xmlns:a16="http://schemas.microsoft.com/office/drawing/2014/main" id="{0BB483B7-AEF1-8F98-63A6-81EB8822C811}"/>
              </a:ext>
            </a:extLst>
          </p:cNvPr>
          <p:cNvCxnSpPr>
            <a:cxnSpLocks/>
          </p:cNvCxnSpPr>
          <p:nvPr/>
        </p:nvCxnSpPr>
        <p:spPr>
          <a:xfrm>
            <a:off x="2740101" y="5676722"/>
            <a:ext cx="1644781" cy="169532"/>
          </a:xfrm>
          <a:prstGeom prst="straightConnector1">
            <a:avLst/>
          </a:prstGeom>
          <a:ln>
            <a:solidFill>
              <a:srgbClr val="2AD2C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CuadroTexto 46">
            <a:extLst>
              <a:ext uri="{FF2B5EF4-FFF2-40B4-BE49-F238E27FC236}">
                <a16:creationId xmlns:a16="http://schemas.microsoft.com/office/drawing/2014/main" id="{9A6F7B13-614A-8086-238F-C8A272085A96}"/>
              </a:ext>
            </a:extLst>
          </p:cNvPr>
          <p:cNvSpPr txBox="1"/>
          <p:nvPr/>
        </p:nvSpPr>
        <p:spPr>
          <a:xfrm>
            <a:off x="4459487" y="4630472"/>
            <a:ext cx="2099079" cy="553998"/>
          </a:xfrm>
          <a:prstGeom prst="rect">
            <a:avLst/>
          </a:prstGeom>
          <a:solidFill>
            <a:srgbClr val="2AD2C9">
              <a:alpha val="50000"/>
            </a:srgb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err="1">
                <a:ln>
                  <a:noFill/>
                </a:ln>
                <a:solidFill>
                  <a:srgbClr val="001A0C"/>
                </a:solidFill>
                <a:effectLst/>
                <a:uLnTx/>
                <a:uFillTx/>
                <a:latin typeface="Arial" panose="020B0604020202020204"/>
                <a:ea typeface="+mn-ea"/>
                <a:cs typeface="+mn-cs"/>
              </a:rPr>
              <a:t>UPME</a:t>
            </a: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 01-2013 Sogamoso – Norte – Nueva Esperanza 500 kV</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4 cruces adicionales</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cxnSp>
        <p:nvCxnSpPr>
          <p:cNvPr id="48" name="Conector recto de flecha 47">
            <a:extLst>
              <a:ext uri="{FF2B5EF4-FFF2-40B4-BE49-F238E27FC236}">
                <a16:creationId xmlns:a16="http://schemas.microsoft.com/office/drawing/2014/main" id="{ECFD5F20-4AAF-43C7-2FB0-8C3AB69D5285}"/>
              </a:ext>
            </a:extLst>
          </p:cNvPr>
          <p:cNvCxnSpPr>
            <a:cxnSpLocks/>
          </p:cNvCxnSpPr>
          <p:nvPr/>
        </p:nvCxnSpPr>
        <p:spPr>
          <a:xfrm flipV="1">
            <a:off x="3718132" y="4933384"/>
            <a:ext cx="694313" cy="389650"/>
          </a:xfrm>
          <a:prstGeom prst="straightConnector1">
            <a:avLst/>
          </a:prstGeom>
          <a:ln>
            <a:solidFill>
              <a:srgbClr val="2AD2C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9" name="Rectángulo 48">
            <a:extLst>
              <a:ext uri="{FF2B5EF4-FFF2-40B4-BE49-F238E27FC236}">
                <a16:creationId xmlns:a16="http://schemas.microsoft.com/office/drawing/2014/main" id="{3F78109E-25A2-9C35-5727-0AC15EA4C733}"/>
              </a:ext>
            </a:extLst>
          </p:cNvPr>
          <p:cNvSpPr/>
          <p:nvPr/>
        </p:nvSpPr>
        <p:spPr>
          <a:xfrm>
            <a:off x="4648669" y="6395599"/>
            <a:ext cx="86400" cy="86878"/>
          </a:xfrm>
          <a:prstGeom prst="rect">
            <a:avLst/>
          </a:prstGeom>
          <a:solidFill>
            <a:srgbClr val="AC1459"/>
          </a:solidFill>
          <a:ln>
            <a:solidFill>
              <a:srgbClr val="AC14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50" name="CuadroTexto 49">
            <a:extLst>
              <a:ext uri="{FF2B5EF4-FFF2-40B4-BE49-F238E27FC236}">
                <a16:creationId xmlns:a16="http://schemas.microsoft.com/office/drawing/2014/main" id="{A2C98B6D-4B78-018B-D1E3-FB0C4F43D20B}"/>
              </a:ext>
            </a:extLst>
          </p:cNvPr>
          <p:cNvSpPr txBox="1"/>
          <p:nvPr/>
        </p:nvSpPr>
        <p:spPr>
          <a:xfrm>
            <a:off x="4787051" y="6315927"/>
            <a:ext cx="3222481"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En Operación</a:t>
            </a:r>
            <a:endParaRPr kumimoji="0" lang="es-CO" sz="10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51" name="Rectángulo 50">
            <a:extLst>
              <a:ext uri="{FF2B5EF4-FFF2-40B4-BE49-F238E27FC236}">
                <a16:creationId xmlns:a16="http://schemas.microsoft.com/office/drawing/2014/main" id="{947F7C7F-953F-05DF-DCCE-B3B440D0B87F}"/>
              </a:ext>
            </a:extLst>
          </p:cNvPr>
          <p:cNvSpPr/>
          <p:nvPr/>
        </p:nvSpPr>
        <p:spPr>
          <a:xfrm>
            <a:off x="4648669" y="6591438"/>
            <a:ext cx="86400" cy="86878"/>
          </a:xfrm>
          <a:prstGeom prst="rect">
            <a:avLst/>
          </a:prstGeom>
          <a:solidFill>
            <a:srgbClr val="2AD2C9"/>
          </a:solidFill>
          <a:ln>
            <a:solidFill>
              <a:srgbClr val="2AD2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52" name="CuadroTexto 51">
            <a:extLst>
              <a:ext uri="{FF2B5EF4-FFF2-40B4-BE49-F238E27FC236}">
                <a16:creationId xmlns:a16="http://schemas.microsoft.com/office/drawing/2014/main" id="{B3FF8E82-96CB-1788-358C-9A87F811199B}"/>
              </a:ext>
            </a:extLst>
          </p:cNvPr>
          <p:cNvSpPr txBox="1"/>
          <p:nvPr/>
        </p:nvSpPr>
        <p:spPr>
          <a:xfrm>
            <a:off x="4787051" y="6534868"/>
            <a:ext cx="3222481" cy="2462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Futuros</a:t>
            </a:r>
            <a:endParaRPr kumimoji="0" lang="es-CO" sz="10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3" name="Rectángulo: esquinas redondeadas 2">
            <a:extLst>
              <a:ext uri="{FF2B5EF4-FFF2-40B4-BE49-F238E27FC236}">
                <a16:creationId xmlns:a16="http://schemas.microsoft.com/office/drawing/2014/main" id="{8CAD956E-6A77-F6E7-80DB-A61811404F84}"/>
              </a:ext>
            </a:extLst>
          </p:cNvPr>
          <p:cNvSpPr/>
          <p:nvPr/>
        </p:nvSpPr>
        <p:spPr>
          <a:xfrm>
            <a:off x="7646989" y="4775662"/>
            <a:ext cx="3580946" cy="1685075"/>
          </a:xfrm>
          <a:prstGeom prst="roundRect">
            <a:avLst/>
          </a:prstGeom>
          <a:solidFill>
            <a:srgbClr val="FF6A1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srgbClr val="3B3C3E"/>
                </a:solidFill>
                <a:effectLst/>
                <a:uLnTx/>
                <a:uFillTx/>
                <a:latin typeface="Arial" panose="020B0604020202020204"/>
                <a:ea typeface="+mn-ea"/>
                <a:cs typeface="+mn-cs"/>
              </a:rPr>
              <a:t>Rowville</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comprende la instalación de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líneas a 500 kV en tuberías de gas aislado (SF6) </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que pasan por debajo de líneas a 230 kV en Melbourne, Australia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Mitigar riesgos de falla mecánica de las torres y líneas</a:t>
            </a:r>
          </a:p>
        </p:txBody>
      </p:sp>
      <p:pic>
        <p:nvPicPr>
          <p:cNvPr id="2050" name="Picture 2">
            <a:extLst>
              <a:ext uri="{FF2B5EF4-FFF2-40B4-BE49-F238E27FC236}">
                <a16:creationId xmlns:a16="http://schemas.microsoft.com/office/drawing/2014/main" id="{C0D3ED6F-3FF8-C1EA-4C80-E42A8FE5A3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7664" y="1728938"/>
            <a:ext cx="3499595" cy="2624696"/>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76398C5C-18D0-2490-1850-CD76AECD6C30}"/>
              </a:ext>
            </a:extLst>
          </p:cNvPr>
          <p:cNvSpPr/>
          <p:nvPr/>
        </p:nvSpPr>
        <p:spPr>
          <a:xfrm>
            <a:off x="7272540" y="780594"/>
            <a:ext cx="478566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mn-cs"/>
              </a:rPr>
              <a:t>Ejemplos de aplicación de mitigación de riesgos ante cruces críticos de líneas</a:t>
            </a:r>
            <a:endParaRPr kumimoji="0" lang="es-CO" sz="1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spTree>
    <p:extLst>
      <p:ext uri="{BB962C8B-B14F-4D97-AF65-F5344CB8AC3E}">
        <p14:creationId xmlns:p14="http://schemas.microsoft.com/office/powerpoint/2010/main" val="4036996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ítulo 7">
            <a:extLst>
              <a:ext uri="{FF2B5EF4-FFF2-40B4-BE49-F238E27FC236}">
                <a16:creationId xmlns:a16="http://schemas.microsoft.com/office/drawing/2014/main" id="{1F8B1CEE-79C0-45A7-B003-BD3C01700814}"/>
              </a:ext>
            </a:extLst>
          </p:cNvPr>
          <p:cNvSpPr txBox="1">
            <a:spLocks/>
          </p:cNvSpPr>
          <p:nvPr/>
        </p:nvSpPr>
        <p:spPr>
          <a:xfrm>
            <a:off x="299937" y="-35790"/>
            <a:ext cx="9959013" cy="1062336"/>
          </a:xfrm>
          <a:prstGeom prst="rect">
            <a:avLst/>
          </a:prstGeom>
        </p:spPr>
        <p:txBody>
          <a:bodyPr vert="horz" lIns="91440" tIns="45720" rIns="91440" bIns="45720" rtlCol="0" anchor="ctr">
            <a:noAutofit/>
          </a:bodyPr>
          <a:lstStyle>
            <a:defPPr>
              <a:defRPr lang="es-ES"/>
            </a:defPPr>
            <a:lvl1pPr defTabSz="914400">
              <a:lnSpc>
                <a:spcPct val="90000"/>
              </a:lnSpc>
              <a:spcBef>
                <a:spcPct val="0"/>
              </a:spcBef>
              <a:buNone/>
              <a:defRPr sz="2400" b="1">
                <a:solidFill>
                  <a:srgbClr val="490094"/>
                </a:solidFill>
                <a:latin typeface="Arial Rounded MT Bold" panose="020F0704030504030204" pitchFamily="34"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a:ln>
                  <a:noFill/>
                </a:ln>
                <a:solidFill>
                  <a:srgbClr val="490094"/>
                </a:solidFill>
                <a:effectLst/>
                <a:uLnTx/>
                <a:uFillTx/>
                <a:latin typeface="Arial Rounded MT Bold" panose="020F0704030504030204" pitchFamily="34" charset="77"/>
                <a:ea typeface="+mj-ea"/>
                <a:cs typeface="Arial" panose="020B0604020202020204" pitchFamily="34" charset="0"/>
              </a:rPr>
              <a:t>Contenido</a:t>
            </a:r>
          </a:p>
        </p:txBody>
      </p:sp>
      <p:sp>
        <p:nvSpPr>
          <p:cNvPr id="39" name="Rectángulo 38">
            <a:extLst>
              <a:ext uri="{FF2B5EF4-FFF2-40B4-BE49-F238E27FC236}">
                <a16:creationId xmlns:a16="http://schemas.microsoft.com/office/drawing/2014/main" id="{B7A15B3D-B630-4A2C-B60D-C00835A9415D}"/>
              </a:ext>
            </a:extLst>
          </p:cNvPr>
          <p:cNvSpPr/>
          <p:nvPr/>
        </p:nvSpPr>
        <p:spPr>
          <a:xfrm>
            <a:off x="10466773" y="179647"/>
            <a:ext cx="1544714" cy="921184"/>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pic>
        <p:nvPicPr>
          <p:cNvPr id="10" name="Gráfico 2">
            <a:extLst>
              <a:ext uri="{FF2B5EF4-FFF2-40B4-BE49-F238E27FC236}">
                <a16:creationId xmlns:a16="http://schemas.microsoft.com/office/drawing/2014/main" id="{1002C8C6-ABF1-4C92-9AC0-1B6146AFD6C3}"/>
              </a:ext>
            </a:extLst>
          </p:cNvPr>
          <p:cNvPicPr>
            <a:picLocks noChangeAspect="1"/>
          </p:cNvPicPr>
          <p:nvPr/>
        </p:nvPicPr>
        <p:blipFill>
          <a:blip r:embed="rId3"/>
          <a:srcRect/>
          <a:stretch/>
        </p:blipFill>
        <p:spPr>
          <a:xfrm>
            <a:off x="10868025" y="1"/>
            <a:ext cx="1323970" cy="1323970"/>
          </a:xfrm>
          <a:prstGeom prst="rect">
            <a:avLst/>
          </a:prstGeom>
        </p:spPr>
      </p:pic>
      <p:sp>
        <p:nvSpPr>
          <p:cNvPr id="4" name="CuadroTexto 3">
            <a:extLst>
              <a:ext uri="{FF2B5EF4-FFF2-40B4-BE49-F238E27FC236}">
                <a16:creationId xmlns:a16="http://schemas.microsoft.com/office/drawing/2014/main" id="{0EEC3F85-BF6B-E196-79F5-3782E8692547}"/>
              </a:ext>
            </a:extLst>
          </p:cNvPr>
          <p:cNvSpPr txBox="1"/>
          <p:nvPr/>
        </p:nvSpPr>
        <p:spPr>
          <a:xfrm>
            <a:off x="1132114" y="1287051"/>
            <a:ext cx="8997201" cy="1369799"/>
          </a:xfrm>
          <a:prstGeom prst="rect">
            <a:avLst/>
          </a:prstGeom>
          <a:noFill/>
        </p:spPr>
        <p:txBody>
          <a:bodyPr wrap="square">
            <a:spAutoFit/>
          </a:bodyPr>
          <a:lstStyle/>
          <a:p>
            <a:pPr marL="171450" lvl="0" indent="-171450" algn="l" defTabSz="711200">
              <a:lnSpc>
                <a:spcPct val="150000"/>
              </a:lnSpc>
              <a:spcBef>
                <a:spcPct val="0"/>
              </a:spcBef>
              <a:spcAft>
                <a:spcPct val="15000"/>
              </a:spcAft>
              <a:buChar char="•"/>
            </a:pPr>
            <a:r>
              <a:rPr lang="es-MX" sz="2800" dirty="0"/>
              <a:t>Subestaciones de alto impacto</a:t>
            </a:r>
            <a:endParaRPr lang="es-CO" sz="2800" kern="1200" dirty="0">
              <a:solidFill>
                <a:srgbClr val="440099"/>
              </a:solidFill>
              <a:latin typeface="Arial" panose="020B0604020202020204"/>
              <a:ea typeface="+mn-ea"/>
              <a:cs typeface="+mn-cs"/>
            </a:endParaRPr>
          </a:p>
          <a:p>
            <a:pPr marL="171450" lvl="0" indent="-171450" algn="l" defTabSz="711200">
              <a:lnSpc>
                <a:spcPct val="150000"/>
              </a:lnSpc>
              <a:spcBef>
                <a:spcPct val="0"/>
              </a:spcBef>
              <a:spcAft>
                <a:spcPct val="15000"/>
              </a:spcAft>
              <a:buChar char="•"/>
            </a:pPr>
            <a:r>
              <a:rPr lang="es-MX" sz="2800" dirty="0"/>
              <a:t>Cruces en las infraestructuras de las redes del SIN</a:t>
            </a:r>
            <a:endParaRPr lang="es-CO" sz="2800" dirty="0"/>
          </a:p>
        </p:txBody>
      </p:sp>
    </p:spTree>
    <p:extLst>
      <p:ext uri="{BB962C8B-B14F-4D97-AF65-F5344CB8AC3E}">
        <p14:creationId xmlns:p14="http://schemas.microsoft.com/office/powerpoint/2010/main" val="33448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grama de flujo: retraso 3">
            <a:extLst>
              <a:ext uri="{FF2B5EF4-FFF2-40B4-BE49-F238E27FC236}">
                <a16:creationId xmlns:a16="http://schemas.microsoft.com/office/drawing/2014/main" id="{A50FDEFB-7134-EC2F-5A32-03F93500750E}"/>
              </a:ext>
            </a:extLst>
          </p:cNvPr>
          <p:cNvSpPr/>
          <p:nvPr/>
        </p:nvSpPr>
        <p:spPr>
          <a:xfrm>
            <a:off x="0" y="994807"/>
            <a:ext cx="6759019" cy="4868386"/>
          </a:xfrm>
          <a:prstGeom prst="flowChartDelay">
            <a:avLst/>
          </a:prstGeom>
          <a:solidFill>
            <a:schemeClr val="accent1">
              <a:alpha val="5000"/>
            </a:schemeClr>
          </a:solidFill>
          <a:effectLst>
            <a:reflection blurRad="6350" stA="20000" endPos="40000" dist="101600" dir="5400000" sy="-100000" algn="bl" rotWithShape="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73" name="Título 2">
            <a:extLst>
              <a:ext uri="{FF2B5EF4-FFF2-40B4-BE49-F238E27FC236}">
                <a16:creationId xmlns:a16="http://schemas.microsoft.com/office/drawing/2014/main" id="{88BA5220-9263-3571-B8D5-AD35CED4EDFD}"/>
              </a:ext>
            </a:extLst>
          </p:cNvPr>
          <p:cNvSpPr txBox="1">
            <a:spLocks/>
          </p:cNvSpPr>
          <p:nvPr/>
        </p:nvSpPr>
        <p:spPr>
          <a:xfrm>
            <a:off x="347228" y="116685"/>
            <a:ext cx="11077575"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Cruces de líneas STN y STR: Información de entrada</a:t>
            </a:r>
            <a:endParaRPr lang="es-CO" dirty="0"/>
          </a:p>
        </p:txBody>
      </p:sp>
      <p:sp>
        <p:nvSpPr>
          <p:cNvPr id="7" name="Rectángulo: esquinas redondeadas 6">
            <a:extLst>
              <a:ext uri="{FF2B5EF4-FFF2-40B4-BE49-F238E27FC236}">
                <a16:creationId xmlns:a16="http://schemas.microsoft.com/office/drawing/2014/main" id="{7F3BDBD5-2204-C053-6230-5620A0DDCCB8}"/>
              </a:ext>
            </a:extLst>
          </p:cNvPr>
          <p:cNvSpPr/>
          <p:nvPr/>
        </p:nvSpPr>
        <p:spPr>
          <a:xfrm>
            <a:off x="7483818" y="1275769"/>
            <a:ext cx="3068563" cy="1213219"/>
          </a:xfrm>
          <a:prstGeom prst="roundRect">
            <a:avLst/>
          </a:prstGeom>
          <a:solidFill>
            <a:srgbClr val="44009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A la fecha se han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identificado 441 cruces de líneas </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en los niveles de STR y STN. Esta cantidad puede ser </a:t>
            </a:r>
            <a:r>
              <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rPr>
              <a:t>aún mayor.</a:t>
            </a:r>
          </a:p>
        </p:txBody>
      </p:sp>
      <p:sp>
        <p:nvSpPr>
          <p:cNvPr id="43" name="Rectángulo 42">
            <a:extLst>
              <a:ext uri="{FF2B5EF4-FFF2-40B4-BE49-F238E27FC236}">
                <a16:creationId xmlns:a16="http://schemas.microsoft.com/office/drawing/2014/main" id="{FBF508E7-739D-F0F9-F322-AC09E4D7C83C}"/>
              </a:ext>
            </a:extLst>
          </p:cNvPr>
          <p:cNvSpPr/>
          <p:nvPr/>
        </p:nvSpPr>
        <p:spPr>
          <a:xfrm>
            <a:off x="651528" y="1882379"/>
            <a:ext cx="509862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404040"/>
                </a:solidFill>
                <a:effectLst/>
                <a:uLnTx/>
                <a:uFillTx/>
                <a:latin typeface="Arial Rounded MT Bold" panose="020F0704030504030204" pitchFamily="34" charset="0"/>
                <a:ea typeface="Times New Roman" panose="02020603050405020304" pitchFamily="18" charset="0"/>
                <a:cs typeface="+mn-cs"/>
              </a:rPr>
              <a:t>Reporte de información por parte de los agentes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404040"/>
                </a:solidFill>
                <a:effectLst/>
                <a:uLnTx/>
                <a:uFillTx/>
                <a:latin typeface="Arial Rounded MT Bold" panose="020F0704030504030204" pitchFamily="34" charset="0"/>
                <a:ea typeface="+mn-ea"/>
                <a:cs typeface="+mn-cs"/>
              </a:rPr>
              <a:t>Circulares 102 2022 y 119 2023 del </a:t>
            </a:r>
            <a:r>
              <a:rPr kumimoji="0" lang="es-ES" sz="1600" b="1" i="0" u="none" strike="noStrike" kern="1200" cap="none" spc="0" normalizeH="0" baseline="0" noProof="0" dirty="0" err="1">
                <a:ln>
                  <a:noFill/>
                </a:ln>
                <a:solidFill>
                  <a:srgbClr val="404040"/>
                </a:solidFill>
                <a:effectLst/>
                <a:uLnTx/>
                <a:uFillTx/>
                <a:latin typeface="Arial Rounded MT Bold" panose="020F0704030504030204" pitchFamily="34" charset="0"/>
                <a:ea typeface="+mn-ea"/>
                <a:cs typeface="+mn-cs"/>
              </a:rPr>
              <a:t>CNO</a:t>
            </a:r>
            <a:endParaRPr kumimoji="0" lang="es-CO" sz="1600" b="1"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graphicFrame>
        <p:nvGraphicFramePr>
          <p:cNvPr id="12" name="Tabla 11">
            <a:extLst>
              <a:ext uri="{FF2B5EF4-FFF2-40B4-BE49-F238E27FC236}">
                <a16:creationId xmlns:a16="http://schemas.microsoft.com/office/drawing/2014/main" id="{A2F6E2FB-4354-E1F8-2D44-880CB05AE1E8}"/>
              </a:ext>
            </a:extLst>
          </p:cNvPr>
          <p:cNvGraphicFramePr>
            <a:graphicFrameLocks noGrp="1"/>
          </p:cNvGraphicFramePr>
          <p:nvPr/>
        </p:nvGraphicFramePr>
        <p:xfrm>
          <a:off x="863021" y="3344159"/>
          <a:ext cx="4675640" cy="1304925"/>
        </p:xfrm>
        <a:graphic>
          <a:graphicData uri="http://schemas.openxmlformats.org/drawingml/2006/table">
            <a:tbl>
              <a:tblPr/>
              <a:tblGrid>
                <a:gridCol w="2326714">
                  <a:extLst>
                    <a:ext uri="{9D8B030D-6E8A-4147-A177-3AD203B41FA5}">
                      <a16:colId xmlns:a16="http://schemas.microsoft.com/office/drawing/2014/main" val="721257097"/>
                    </a:ext>
                  </a:extLst>
                </a:gridCol>
                <a:gridCol w="2348926">
                  <a:extLst>
                    <a:ext uri="{9D8B030D-6E8A-4147-A177-3AD203B41FA5}">
                      <a16:colId xmlns:a16="http://schemas.microsoft.com/office/drawing/2014/main" val="625918141"/>
                    </a:ext>
                  </a:extLst>
                </a:gridCol>
              </a:tblGrid>
              <a:tr h="266700">
                <a:tc>
                  <a:txBody>
                    <a:bodyPr/>
                    <a:lstStyle/>
                    <a:p>
                      <a:pPr algn="ctr" rtl="0" fontAlgn="ctr"/>
                      <a:r>
                        <a:rPr lang="es-CO" sz="1200" b="1" i="0" u="none" strike="noStrike" dirty="0">
                          <a:solidFill>
                            <a:srgbClr val="3B3C3E"/>
                          </a:solidFill>
                          <a:effectLst/>
                          <a:latin typeface="Arial" panose="020B0604020202020204" pitchFamily="34" charset="0"/>
                        </a:rPr>
                        <a:t>Tipo</a:t>
                      </a:r>
                    </a:p>
                  </a:txBody>
                  <a:tcPr marL="9525" marR="9525" marT="9525" marB="0" anchor="ctr">
                    <a:lnL>
                      <a:noFill/>
                    </a:lnL>
                    <a:lnR w="6350" cap="flat" cmpd="sng" algn="ctr">
                      <a:solidFill>
                        <a:srgbClr val="440099"/>
                      </a:solidFill>
                      <a:prstDash val="solid"/>
                      <a:round/>
                      <a:headEnd type="none" w="med" len="med"/>
                      <a:tailEnd type="none" w="med" len="med"/>
                    </a:lnR>
                    <a:lnT w="6350" cap="flat" cmpd="sng" algn="ctr">
                      <a:solidFill>
                        <a:srgbClr val="440099"/>
                      </a:solidFill>
                      <a:prstDash val="solid"/>
                      <a:round/>
                      <a:headEnd type="none" w="med" len="med"/>
                      <a:tailEnd type="none" w="med" len="med"/>
                    </a:lnT>
                    <a:lnB w="25400" cap="flat" cmpd="dbl" algn="ctr">
                      <a:solidFill>
                        <a:srgbClr val="440099"/>
                      </a:solidFill>
                      <a:prstDash val="solid"/>
                      <a:round/>
                      <a:headEnd type="none" w="med" len="med"/>
                      <a:tailEnd type="none" w="med" len="med"/>
                    </a:lnB>
                    <a:noFill/>
                  </a:tcPr>
                </a:tc>
                <a:tc>
                  <a:txBody>
                    <a:bodyPr/>
                    <a:lstStyle/>
                    <a:p>
                      <a:pPr algn="ctr" rtl="0" fontAlgn="ctr"/>
                      <a:r>
                        <a:rPr lang="es-CO" sz="1200" b="1" i="0" u="none" strike="noStrike" dirty="0">
                          <a:solidFill>
                            <a:srgbClr val="3B3C3E"/>
                          </a:solidFill>
                          <a:effectLst/>
                          <a:latin typeface="Arial" panose="020B0604020202020204" pitchFamily="34" charset="0"/>
                        </a:rPr>
                        <a:t>Total</a:t>
                      </a:r>
                    </a:p>
                  </a:txBody>
                  <a:tcPr marL="9525" marR="9525" marT="9525" marB="0" anchor="ctr">
                    <a:lnL w="6350" cap="flat" cmpd="sng" algn="ctr">
                      <a:solidFill>
                        <a:srgbClr val="440099"/>
                      </a:solidFill>
                      <a:prstDash val="solid"/>
                      <a:round/>
                      <a:headEnd type="none" w="med" len="med"/>
                      <a:tailEnd type="none" w="med" len="med"/>
                    </a:lnL>
                    <a:lnR>
                      <a:noFill/>
                    </a:lnR>
                    <a:lnT w="6350" cap="flat" cmpd="sng" algn="ctr">
                      <a:solidFill>
                        <a:srgbClr val="440099"/>
                      </a:solidFill>
                      <a:prstDash val="solid"/>
                      <a:round/>
                      <a:headEnd type="none" w="med" len="med"/>
                      <a:tailEnd type="none" w="med" len="med"/>
                    </a:lnT>
                    <a:lnB w="25400" cap="flat" cmpd="dbl" algn="ctr">
                      <a:solidFill>
                        <a:srgbClr val="440099"/>
                      </a:solidFill>
                      <a:prstDash val="solid"/>
                      <a:round/>
                      <a:headEnd type="none" w="med" len="med"/>
                      <a:tailEnd type="none" w="med" len="med"/>
                    </a:lnB>
                    <a:noFill/>
                  </a:tcPr>
                </a:tc>
                <a:extLst>
                  <a:ext uri="{0D108BD9-81ED-4DB2-BD59-A6C34878D82A}">
                    <a16:rowId xmlns:a16="http://schemas.microsoft.com/office/drawing/2014/main" val="3465641902"/>
                  </a:ext>
                </a:extLst>
              </a:tr>
              <a:tr h="266700">
                <a:tc>
                  <a:txBody>
                    <a:bodyPr/>
                    <a:lstStyle/>
                    <a:p>
                      <a:pPr algn="ctr" rtl="0" fontAlgn="ctr"/>
                      <a:r>
                        <a:rPr lang="es-CO" sz="1200" b="0" i="0" u="none" strike="noStrike">
                          <a:solidFill>
                            <a:srgbClr val="3B3C3E"/>
                          </a:solidFill>
                          <a:effectLst/>
                          <a:latin typeface="Arial" panose="020B0604020202020204" pitchFamily="34" charset="0"/>
                        </a:rPr>
                        <a:t>Únicamente elementos del STN</a:t>
                      </a:r>
                    </a:p>
                  </a:txBody>
                  <a:tcPr marL="9525" marR="9525" marT="9525" marB="0" anchor="ctr">
                    <a:lnL>
                      <a:noFill/>
                    </a:lnL>
                    <a:lnR w="6350" cap="flat" cmpd="sng" algn="ctr">
                      <a:solidFill>
                        <a:srgbClr val="440099"/>
                      </a:solidFill>
                      <a:prstDash val="solid"/>
                      <a:round/>
                      <a:headEnd type="none" w="med" len="med"/>
                      <a:tailEnd type="none" w="med" len="med"/>
                    </a:lnR>
                    <a:lnT w="25400" cap="flat" cmpd="dbl"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tc>
                  <a:txBody>
                    <a:bodyPr/>
                    <a:lstStyle/>
                    <a:p>
                      <a:pPr algn="ctr" rtl="0" fontAlgn="ctr"/>
                      <a:r>
                        <a:rPr lang="es-CO" sz="1200" b="0" i="0" u="none" strike="noStrike">
                          <a:solidFill>
                            <a:srgbClr val="3B3C3E"/>
                          </a:solidFill>
                          <a:effectLst/>
                          <a:latin typeface="Arial" panose="020B0604020202020204" pitchFamily="34" charset="0"/>
                        </a:rPr>
                        <a:t>156</a:t>
                      </a:r>
                    </a:p>
                  </a:txBody>
                  <a:tcPr marL="9525" marR="9525" marT="9525" marB="0" anchor="ctr">
                    <a:lnL w="6350" cap="flat" cmpd="sng" algn="ctr">
                      <a:solidFill>
                        <a:srgbClr val="440099"/>
                      </a:solidFill>
                      <a:prstDash val="solid"/>
                      <a:round/>
                      <a:headEnd type="none" w="med" len="med"/>
                      <a:tailEnd type="none" w="med" len="med"/>
                    </a:lnL>
                    <a:lnR>
                      <a:noFill/>
                    </a:lnR>
                    <a:lnT w="25400" cap="flat" cmpd="dbl"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extLst>
                  <a:ext uri="{0D108BD9-81ED-4DB2-BD59-A6C34878D82A}">
                    <a16:rowId xmlns:a16="http://schemas.microsoft.com/office/drawing/2014/main" val="2851408905"/>
                  </a:ext>
                </a:extLst>
              </a:tr>
              <a:tr h="257175">
                <a:tc>
                  <a:txBody>
                    <a:bodyPr/>
                    <a:lstStyle/>
                    <a:p>
                      <a:pPr algn="ctr" rtl="0" fontAlgn="ctr"/>
                      <a:r>
                        <a:rPr lang="es-ES" sz="1200" b="0" i="0" u="none" strike="noStrike">
                          <a:solidFill>
                            <a:srgbClr val="3B3C3E"/>
                          </a:solidFill>
                          <a:effectLst/>
                          <a:latin typeface="Arial" panose="020B0604020202020204" pitchFamily="34" charset="0"/>
                        </a:rPr>
                        <a:t>Elementos del STN y STR</a:t>
                      </a:r>
                    </a:p>
                  </a:txBody>
                  <a:tcPr marL="9525" marR="9525" marT="9525" marB="0" anchor="ctr">
                    <a:lnL>
                      <a:noFill/>
                    </a:lnL>
                    <a:lnR w="6350" cap="flat" cmpd="sng" algn="ctr">
                      <a:solidFill>
                        <a:srgbClr val="440099"/>
                      </a:solidFill>
                      <a:prstDash val="solid"/>
                      <a:round/>
                      <a:headEnd type="none" w="med" len="med"/>
                      <a:tailEnd type="none" w="med" len="med"/>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tc>
                  <a:txBody>
                    <a:bodyPr/>
                    <a:lstStyle/>
                    <a:p>
                      <a:pPr algn="ctr" rtl="0" fontAlgn="ctr"/>
                      <a:r>
                        <a:rPr lang="es-CO" sz="1200" b="0" i="0" u="none" strike="noStrike" dirty="0">
                          <a:solidFill>
                            <a:srgbClr val="3B3C3E"/>
                          </a:solidFill>
                          <a:effectLst/>
                          <a:latin typeface="Arial" panose="020B0604020202020204" pitchFamily="34" charset="0"/>
                        </a:rPr>
                        <a:t>223</a:t>
                      </a:r>
                    </a:p>
                  </a:txBody>
                  <a:tcPr marL="9525" marR="9525" marT="9525" marB="0" anchor="ctr">
                    <a:lnL w="6350" cap="flat" cmpd="sng" algn="ctr">
                      <a:solidFill>
                        <a:srgbClr val="440099"/>
                      </a:solidFill>
                      <a:prstDash val="solid"/>
                      <a:round/>
                      <a:headEnd type="none" w="med" len="med"/>
                      <a:tailEnd type="none" w="med" len="med"/>
                    </a:lnL>
                    <a:lnR>
                      <a:noFill/>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extLst>
                  <a:ext uri="{0D108BD9-81ED-4DB2-BD59-A6C34878D82A}">
                    <a16:rowId xmlns:a16="http://schemas.microsoft.com/office/drawing/2014/main" val="3850596216"/>
                  </a:ext>
                </a:extLst>
              </a:tr>
              <a:tr h="257175">
                <a:tc>
                  <a:txBody>
                    <a:bodyPr/>
                    <a:lstStyle/>
                    <a:p>
                      <a:pPr algn="ctr" rtl="0" fontAlgn="ctr"/>
                      <a:r>
                        <a:rPr lang="es-CO" sz="1200" b="0" i="0" u="none" strike="noStrike">
                          <a:solidFill>
                            <a:srgbClr val="3B3C3E"/>
                          </a:solidFill>
                          <a:effectLst/>
                          <a:latin typeface="Arial" panose="020B0604020202020204" pitchFamily="34" charset="0"/>
                        </a:rPr>
                        <a:t>Únicamente elementos del STR</a:t>
                      </a:r>
                    </a:p>
                  </a:txBody>
                  <a:tcPr marL="9525" marR="9525" marT="9525" marB="0" anchor="ctr">
                    <a:lnL>
                      <a:noFill/>
                    </a:lnL>
                    <a:lnR w="6350" cap="flat" cmpd="sng" algn="ctr">
                      <a:solidFill>
                        <a:srgbClr val="440099"/>
                      </a:solidFill>
                      <a:prstDash val="solid"/>
                      <a:round/>
                      <a:headEnd type="none" w="med" len="med"/>
                      <a:tailEnd type="none" w="med" len="med"/>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tc>
                  <a:txBody>
                    <a:bodyPr/>
                    <a:lstStyle/>
                    <a:p>
                      <a:pPr algn="ctr" rtl="0" fontAlgn="ctr"/>
                      <a:r>
                        <a:rPr lang="es-CO" sz="1200" b="0" i="0" u="none" strike="noStrike">
                          <a:solidFill>
                            <a:srgbClr val="3B3C3E"/>
                          </a:solidFill>
                          <a:effectLst/>
                          <a:latin typeface="Arial" panose="020B0604020202020204" pitchFamily="34" charset="0"/>
                        </a:rPr>
                        <a:t>62</a:t>
                      </a:r>
                    </a:p>
                  </a:txBody>
                  <a:tcPr marL="9525" marR="9525" marT="9525" marB="0" anchor="ctr">
                    <a:lnL w="6350" cap="flat" cmpd="sng" algn="ctr">
                      <a:solidFill>
                        <a:srgbClr val="440099"/>
                      </a:solidFill>
                      <a:prstDash val="solid"/>
                      <a:round/>
                      <a:headEnd type="none" w="med" len="med"/>
                      <a:tailEnd type="none" w="med" len="med"/>
                    </a:lnL>
                    <a:lnR>
                      <a:noFill/>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extLst>
                  <a:ext uri="{0D108BD9-81ED-4DB2-BD59-A6C34878D82A}">
                    <a16:rowId xmlns:a16="http://schemas.microsoft.com/office/drawing/2014/main" val="3406439820"/>
                  </a:ext>
                </a:extLst>
              </a:tr>
              <a:tr h="257175">
                <a:tc>
                  <a:txBody>
                    <a:bodyPr/>
                    <a:lstStyle/>
                    <a:p>
                      <a:pPr algn="ctr" rtl="0" fontAlgn="ctr"/>
                      <a:r>
                        <a:rPr lang="es-CO" sz="1200" b="0" i="0" u="none" strike="noStrike">
                          <a:solidFill>
                            <a:srgbClr val="3B3C3E"/>
                          </a:solidFill>
                          <a:effectLst/>
                          <a:latin typeface="Arial" panose="020B0604020202020204" pitchFamily="34" charset="0"/>
                        </a:rPr>
                        <a:t>Total</a:t>
                      </a:r>
                    </a:p>
                  </a:txBody>
                  <a:tcPr marL="9525" marR="9525" marT="9525" marB="0" anchor="ctr">
                    <a:lnL>
                      <a:noFill/>
                    </a:lnL>
                    <a:lnR w="6350" cap="flat" cmpd="sng" algn="ctr">
                      <a:solidFill>
                        <a:srgbClr val="440099"/>
                      </a:solidFill>
                      <a:prstDash val="solid"/>
                      <a:round/>
                      <a:headEnd type="none" w="med" len="med"/>
                      <a:tailEnd type="none" w="med" len="med"/>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tc>
                  <a:txBody>
                    <a:bodyPr/>
                    <a:lstStyle/>
                    <a:p>
                      <a:pPr algn="ctr" rtl="0" fontAlgn="ctr"/>
                      <a:r>
                        <a:rPr lang="es-CO" sz="1200" b="0" i="0" u="none" strike="noStrike" dirty="0">
                          <a:solidFill>
                            <a:srgbClr val="3B3C3E"/>
                          </a:solidFill>
                          <a:effectLst/>
                          <a:latin typeface="Arial" panose="020B0604020202020204" pitchFamily="34" charset="0"/>
                        </a:rPr>
                        <a:t>441</a:t>
                      </a:r>
                    </a:p>
                  </a:txBody>
                  <a:tcPr marL="9525" marR="9525" marT="9525" marB="0" anchor="ctr">
                    <a:lnL w="6350" cap="flat" cmpd="sng" algn="ctr">
                      <a:solidFill>
                        <a:srgbClr val="440099"/>
                      </a:solidFill>
                      <a:prstDash val="solid"/>
                      <a:round/>
                      <a:headEnd type="none" w="med" len="med"/>
                      <a:tailEnd type="none" w="med" len="med"/>
                    </a:lnL>
                    <a:lnR>
                      <a:noFill/>
                    </a:lnR>
                    <a:lnT w="6350" cap="flat" cmpd="sng" algn="ctr">
                      <a:solidFill>
                        <a:srgbClr val="440099"/>
                      </a:solidFill>
                      <a:prstDash val="solid"/>
                      <a:round/>
                      <a:headEnd type="none" w="med" len="med"/>
                      <a:tailEnd type="none" w="med" len="med"/>
                    </a:lnT>
                    <a:lnB w="6350" cap="flat" cmpd="sng" algn="ctr">
                      <a:solidFill>
                        <a:srgbClr val="440099"/>
                      </a:solidFill>
                      <a:prstDash val="solid"/>
                      <a:round/>
                      <a:headEnd type="none" w="med" len="med"/>
                      <a:tailEnd type="none" w="med" len="med"/>
                    </a:lnB>
                    <a:noFill/>
                  </a:tcPr>
                </a:tc>
                <a:extLst>
                  <a:ext uri="{0D108BD9-81ED-4DB2-BD59-A6C34878D82A}">
                    <a16:rowId xmlns:a16="http://schemas.microsoft.com/office/drawing/2014/main" val="1711423945"/>
                  </a:ext>
                </a:extLst>
              </a:tr>
            </a:tbl>
          </a:graphicData>
        </a:graphic>
      </p:graphicFrame>
      <p:sp>
        <p:nvSpPr>
          <p:cNvPr id="14" name="Rectángulo: esquinas redondeadas 13">
            <a:extLst>
              <a:ext uri="{FF2B5EF4-FFF2-40B4-BE49-F238E27FC236}">
                <a16:creationId xmlns:a16="http://schemas.microsoft.com/office/drawing/2014/main" id="{7B6FF596-CB0A-DA1D-2ED7-F5299B0CAFE7}"/>
              </a:ext>
            </a:extLst>
          </p:cNvPr>
          <p:cNvSpPr/>
          <p:nvPr/>
        </p:nvSpPr>
        <p:spPr>
          <a:xfrm>
            <a:off x="7483818" y="3092391"/>
            <a:ext cx="3068563" cy="984297"/>
          </a:xfrm>
          <a:prstGeom prst="roundRect">
            <a:avLst/>
          </a:prstGeom>
          <a:solidFill>
            <a:srgbClr val="44009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Se han identificado 156 cruces que involucran activos de nivel de tensión &gt;= a 220 kV.</a:t>
            </a:r>
          </a:p>
        </p:txBody>
      </p:sp>
      <p:sp>
        <p:nvSpPr>
          <p:cNvPr id="2" name="Rectángulo: esquinas redondeadas 1">
            <a:extLst>
              <a:ext uri="{FF2B5EF4-FFF2-40B4-BE49-F238E27FC236}">
                <a16:creationId xmlns:a16="http://schemas.microsoft.com/office/drawing/2014/main" id="{3FC0A7C8-D77A-2070-DAA5-DEFC7E6141A7}"/>
              </a:ext>
            </a:extLst>
          </p:cNvPr>
          <p:cNvSpPr/>
          <p:nvPr/>
        </p:nvSpPr>
        <p:spPr>
          <a:xfrm>
            <a:off x="7483818" y="4818790"/>
            <a:ext cx="3068563" cy="659695"/>
          </a:xfrm>
          <a:prstGeom prst="roundRect">
            <a:avLst/>
          </a:prstGeom>
          <a:solidFill>
            <a:srgbClr val="440099">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La metodología </a:t>
            </a:r>
            <a:r>
              <a:rPr lang="es-ES" sz="1200" dirty="0">
                <a:solidFill>
                  <a:srgbClr val="3B3C3E"/>
                </a:solidFill>
                <a:latin typeface="Arial" panose="020B0604020202020204"/>
              </a:rPr>
              <a:t>fue aplicada a t</a:t>
            </a:r>
            <a:r>
              <a:rPr kumimoji="0" lang="es-ES" sz="1200" b="0" i="0" u="none" strike="noStrike" kern="1200" cap="none" spc="0" normalizeH="0" baseline="0" noProof="0" dirty="0" err="1">
                <a:ln>
                  <a:noFill/>
                </a:ln>
                <a:solidFill>
                  <a:srgbClr val="3B3C3E"/>
                </a:solidFill>
                <a:effectLst/>
                <a:uLnTx/>
                <a:uFillTx/>
                <a:latin typeface="Arial" panose="020B0604020202020204"/>
                <a:ea typeface="+mn-ea"/>
                <a:cs typeface="+mn-cs"/>
              </a:rPr>
              <a:t>odos</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los cruces identificados</a:t>
            </a:r>
            <a:endParaRPr kumimoji="0" lang="es-ES" sz="1200" b="1"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5" name="Abrir llave 4">
            <a:extLst>
              <a:ext uri="{FF2B5EF4-FFF2-40B4-BE49-F238E27FC236}">
                <a16:creationId xmlns:a16="http://schemas.microsoft.com/office/drawing/2014/main" id="{0CDA4358-8618-10C6-0993-6AE37D121A59}"/>
              </a:ext>
            </a:extLst>
          </p:cNvPr>
          <p:cNvSpPr/>
          <p:nvPr/>
        </p:nvSpPr>
        <p:spPr>
          <a:xfrm>
            <a:off x="6945411" y="754144"/>
            <a:ext cx="538407" cy="549582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4889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Tabla 96">
            <a:extLst>
              <a:ext uri="{FF2B5EF4-FFF2-40B4-BE49-F238E27FC236}">
                <a16:creationId xmlns:a16="http://schemas.microsoft.com/office/drawing/2014/main" id="{4E39655C-4ECC-759A-8800-FE1A104936C9}"/>
              </a:ext>
            </a:extLst>
          </p:cNvPr>
          <p:cNvGraphicFramePr>
            <a:graphicFrameLocks noGrp="1"/>
          </p:cNvGraphicFramePr>
          <p:nvPr/>
        </p:nvGraphicFramePr>
        <p:xfrm>
          <a:off x="4543168" y="2120897"/>
          <a:ext cx="3232931" cy="891540"/>
        </p:xfrm>
        <a:graphic>
          <a:graphicData uri="http://schemas.openxmlformats.org/drawingml/2006/table">
            <a:tbl>
              <a:tblPr/>
              <a:tblGrid>
                <a:gridCol w="1042881">
                  <a:extLst>
                    <a:ext uri="{9D8B030D-6E8A-4147-A177-3AD203B41FA5}">
                      <a16:colId xmlns:a16="http://schemas.microsoft.com/office/drawing/2014/main" val="2820288926"/>
                    </a:ext>
                  </a:extLst>
                </a:gridCol>
                <a:gridCol w="1147169">
                  <a:extLst>
                    <a:ext uri="{9D8B030D-6E8A-4147-A177-3AD203B41FA5}">
                      <a16:colId xmlns:a16="http://schemas.microsoft.com/office/drawing/2014/main" val="4121840186"/>
                    </a:ext>
                  </a:extLst>
                </a:gridCol>
                <a:gridCol w="1042881">
                  <a:extLst>
                    <a:ext uri="{9D8B030D-6E8A-4147-A177-3AD203B41FA5}">
                      <a16:colId xmlns:a16="http://schemas.microsoft.com/office/drawing/2014/main" val="1401062710"/>
                    </a:ext>
                  </a:extLst>
                </a:gridCol>
              </a:tblGrid>
              <a:tr h="190500">
                <a:tc>
                  <a:txBody>
                    <a:bodyPr/>
                    <a:lstStyle/>
                    <a:p>
                      <a:pPr algn="ctr" fontAlgn="b"/>
                      <a:r>
                        <a:rPr lang="es-CO" sz="1400" b="1" i="0" u="none" strike="noStrike" dirty="0">
                          <a:solidFill>
                            <a:srgbClr val="000000"/>
                          </a:solidFill>
                          <a:effectLst/>
                          <a:latin typeface="Arial" panose="020B0604020202020204" pitchFamily="34" charset="0"/>
                        </a:rPr>
                        <a:t>Cruce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1" i="0" u="none" strike="noStrike">
                          <a:solidFill>
                            <a:srgbClr val="000000"/>
                          </a:solidFill>
                          <a:effectLst/>
                          <a:latin typeface="Arial" panose="020B0604020202020204" pitchFamily="34" charset="0"/>
                        </a:rPr>
                        <a:t>Escenario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1" i="0" u="none" strike="noStrike" dirty="0">
                          <a:solidFill>
                            <a:srgbClr val="000000"/>
                          </a:solidFill>
                          <a:effectLst/>
                          <a:latin typeface="Arial" panose="020B0604020202020204" pitchFamily="34" charset="0"/>
                        </a:rPr>
                        <a:t>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289780"/>
                  </a:ext>
                </a:extLst>
              </a:tr>
              <a:tr h="190500">
                <a:tc>
                  <a:txBody>
                    <a:bodyPr/>
                    <a:lstStyle/>
                    <a:p>
                      <a:pPr algn="ctr" fontAlgn="b"/>
                      <a:r>
                        <a:rPr lang="es-CO" sz="1400" b="0" i="0" u="none" strike="noStrike" dirty="0">
                          <a:solidFill>
                            <a:srgbClr val="000000"/>
                          </a:solidFill>
                          <a:effectLst/>
                          <a:latin typeface="Arial" panose="020B0604020202020204" pitchFamily="34" charset="0"/>
                        </a:rPr>
                        <a:t>Cruce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400" b="0" i="0" u="none" strike="noStrike" dirty="0" err="1">
                          <a:solidFill>
                            <a:srgbClr val="000000"/>
                          </a:solidFill>
                          <a:effectLst/>
                          <a:latin typeface="Arial" panose="020B0604020202020204" pitchFamily="34" charset="0"/>
                        </a:rPr>
                        <a:t>Pg</a:t>
                      </a:r>
                      <a:r>
                        <a:rPr lang="es-CO" sz="1400" b="0" i="0" u="none" strike="noStrike" dirty="0">
                          <a:solidFill>
                            <a:srgbClr val="000000"/>
                          </a:solidFill>
                          <a:effectLst/>
                          <a:latin typeface="Arial" panose="020B0604020202020204" pitchFamily="34" charset="0"/>
                        </a:rPr>
                        <a:t>-x, </a:t>
                      </a:r>
                      <a:r>
                        <a:rPr lang="es-CO" sz="1400" b="0" i="0" u="none" strike="noStrike" dirty="0" err="1">
                          <a:solidFill>
                            <a:srgbClr val="000000"/>
                          </a:solidFill>
                          <a:effectLst/>
                          <a:latin typeface="Arial" panose="020B0604020202020204" pitchFamily="34" charset="0"/>
                        </a:rPr>
                        <a:t>Pg</a:t>
                      </a:r>
                      <a:r>
                        <a:rPr lang="es-CO" sz="1400" b="0" i="0" u="none" strike="noStrike" dirty="0">
                          <a:solidFill>
                            <a:srgbClr val="000000"/>
                          </a:solidFill>
                          <a:effectLst/>
                          <a:latin typeface="Arial" panose="020B0604020202020204" pitchFamily="34" charset="0"/>
                        </a:rPr>
                        <a: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400" b="0" i="0" u="none" strike="noStrike" dirty="0">
                          <a:solidFill>
                            <a:srgbClr val="000000"/>
                          </a:solidFill>
                          <a:effectLst/>
                          <a:latin typeface="Arial" panose="020B0604020202020204" pitchFamily="34" charset="0"/>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6115807"/>
                  </a:ext>
                </a:extLst>
              </a:tr>
              <a:tr h="190500">
                <a:tc>
                  <a:txBody>
                    <a:bodyPr/>
                    <a:lstStyle/>
                    <a:p>
                      <a:pPr algn="ctr" fontAlgn="b"/>
                      <a:r>
                        <a:rPr lang="es-CO" sz="1400" b="0" i="0" u="none" strike="noStrike">
                          <a:solidFill>
                            <a:srgbClr val="000000"/>
                          </a:solidFill>
                          <a:effectLst/>
                          <a:latin typeface="Arial" panose="020B0604020202020204" pitchFamily="34" charset="0"/>
                        </a:rPr>
                        <a:t>Cruce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rPr>
                        <a:t>Pg-w, Pg-q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rPr>
                        <a:t>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24455"/>
                  </a:ext>
                </a:extLst>
              </a:tr>
              <a:tr h="190500">
                <a:tc>
                  <a:txBody>
                    <a:bodyPr/>
                    <a:lstStyle/>
                    <a:p>
                      <a:pPr algn="l"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925785"/>
                  </a:ext>
                </a:extLst>
              </a:tr>
            </a:tbl>
          </a:graphicData>
        </a:graphic>
      </p:graphicFrame>
      <mc:AlternateContent xmlns:mc="http://schemas.openxmlformats.org/markup-compatibility/2006" xmlns:a14="http://schemas.microsoft.com/office/drawing/2010/main">
        <mc:Choice Requires="a14">
          <p:sp>
            <p:nvSpPr>
              <p:cNvPr id="107" name="CuadroTexto 106">
                <a:extLst>
                  <a:ext uri="{FF2B5EF4-FFF2-40B4-BE49-F238E27FC236}">
                    <a16:creationId xmlns:a16="http://schemas.microsoft.com/office/drawing/2014/main" id="{FBF052BC-0466-E90F-8D97-673CF2D525FD}"/>
                  </a:ext>
                </a:extLst>
              </p:cNvPr>
              <p:cNvSpPr txBox="1"/>
              <p:nvPr/>
            </p:nvSpPr>
            <p:spPr>
              <a:xfrm>
                <a:off x="6680916" y="2077964"/>
                <a:ext cx="10251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CO"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s-CO"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107" name="CuadroTexto 106">
                <a:extLst>
                  <a:ext uri="{FF2B5EF4-FFF2-40B4-BE49-F238E27FC236}">
                    <a16:creationId xmlns:a16="http://schemas.microsoft.com/office/drawing/2014/main" id="{FBF052BC-0466-E90F-8D97-673CF2D525FD}"/>
                  </a:ext>
                </a:extLst>
              </p:cNvPr>
              <p:cNvSpPr txBox="1">
                <a:spLocks noRot="1" noChangeAspect="1" noMove="1" noResize="1" noEditPoints="1" noAdjustHandles="1" noChangeArrowheads="1" noChangeShapeType="1" noTextEdit="1"/>
              </p:cNvSpPr>
              <p:nvPr/>
            </p:nvSpPr>
            <p:spPr>
              <a:xfrm>
                <a:off x="6680916" y="2077964"/>
                <a:ext cx="1025167" cy="307777"/>
              </a:xfrm>
              <a:prstGeom prst="rect">
                <a:avLst/>
              </a:prstGeom>
              <a:blipFill>
                <a:blip r:embed="rId3"/>
                <a:stretch>
                  <a:fillRect/>
                </a:stretch>
              </a:blipFill>
            </p:spPr>
            <p:txBody>
              <a:bodyPr/>
              <a:lstStyle/>
              <a:p>
                <a:r>
                  <a:rPr lang="es-CO">
                    <a:noFill/>
                  </a:rPr>
                  <a:t> </a:t>
                </a:r>
              </a:p>
            </p:txBody>
          </p:sp>
        </mc:Fallback>
      </mc:AlternateContent>
      <p:sp>
        <p:nvSpPr>
          <p:cNvPr id="87" name="Flecha: hacia abajo 86">
            <a:extLst>
              <a:ext uri="{FF2B5EF4-FFF2-40B4-BE49-F238E27FC236}">
                <a16:creationId xmlns:a16="http://schemas.microsoft.com/office/drawing/2014/main" id="{42657D6B-8152-F0FF-7FB9-D344B0B2910C}"/>
              </a:ext>
            </a:extLst>
          </p:cNvPr>
          <p:cNvSpPr/>
          <p:nvPr/>
        </p:nvSpPr>
        <p:spPr>
          <a:xfrm flipH="1">
            <a:off x="5922668" y="1633894"/>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103" name="CuadroTexto 102">
            <a:extLst>
              <a:ext uri="{FF2B5EF4-FFF2-40B4-BE49-F238E27FC236}">
                <a16:creationId xmlns:a16="http://schemas.microsoft.com/office/drawing/2014/main" id="{64607D82-4745-2389-DE8D-DBB6B0BB0722}"/>
              </a:ext>
            </a:extLst>
          </p:cNvPr>
          <p:cNvSpPr txBox="1"/>
          <p:nvPr/>
        </p:nvSpPr>
        <p:spPr>
          <a:xfrm rot="5400000">
            <a:off x="6035066" y="2835011"/>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104" name="CuadroTexto 103">
            <a:extLst>
              <a:ext uri="{FF2B5EF4-FFF2-40B4-BE49-F238E27FC236}">
                <a16:creationId xmlns:a16="http://schemas.microsoft.com/office/drawing/2014/main" id="{F3697C89-188D-00B9-A2AF-444E582692D6}"/>
              </a:ext>
            </a:extLst>
          </p:cNvPr>
          <p:cNvSpPr txBox="1"/>
          <p:nvPr/>
        </p:nvSpPr>
        <p:spPr>
          <a:xfrm rot="5400000">
            <a:off x="4927229" y="2835010"/>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105" name="CuadroTexto 104">
            <a:extLst>
              <a:ext uri="{FF2B5EF4-FFF2-40B4-BE49-F238E27FC236}">
                <a16:creationId xmlns:a16="http://schemas.microsoft.com/office/drawing/2014/main" id="{3979E467-8917-CA2C-DA93-CFEDD417B819}"/>
              </a:ext>
            </a:extLst>
          </p:cNvPr>
          <p:cNvSpPr txBox="1"/>
          <p:nvPr/>
        </p:nvSpPr>
        <p:spPr>
          <a:xfrm rot="5400000">
            <a:off x="7102394" y="2813178"/>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 name="Rectángulo 1">
            <a:extLst>
              <a:ext uri="{FF2B5EF4-FFF2-40B4-BE49-F238E27FC236}">
                <a16:creationId xmlns:a16="http://schemas.microsoft.com/office/drawing/2014/main" id="{C8B6B760-85B9-A145-40D6-92711741EF1D}"/>
              </a:ext>
            </a:extLst>
          </p:cNvPr>
          <p:cNvSpPr/>
          <p:nvPr/>
        </p:nvSpPr>
        <p:spPr>
          <a:xfrm>
            <a:off x="4655071" y="1144959"/>
            <a:ext cx="2953123" cy="383655"/>
          </a:xfrm>
          <a:prstGeom prst="rect">
            <a:avLst/>
          </a:prstGeom>
          <a:ln>
            <a:solidFill>
              <a:srgbClr val="0BA783"/>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BA783"/>
                </a:solidFill>
                <a:effectLst/>
                <a:uLnTx/>
                <a:uFillTx/>
                <a:latin typeface="Arial" panose="020B0604020202020204"/>
                <a:ea typeface="+mn-ea"/>
                <a:cs typeface="+mn-cs"/>
              </a:rPr>
              <a:t>Barrido de impacto en tensiones</a:t>
            </a:r>
            <a:endParaRPr kumimoji="0" lang="es-CO" sz="1400" b="0" i="0" u="none" strike="noStrike" kern="1200" cap="none" spc="0" normalizeH="0" baseline="0" noProof="0" dirty="0">
              <a:ln>
                <a:noFill/>
              </a:ln>
              <a:solidFill>
                <a:srgbClr val="0BA783"/>
              </a:solidFill>
              <a:effectLst/>
              <a:uLnTx/>
              <a:uFillTx/>
              <a:latin typeface="Arial" panose="020B0604020202020204"/>
              <a:ea typeface="+mn-ea"/>
              <a:cs typeface="+mn-cs"/>
            </a:endParaRPr>
          </a:p>
        </p:txBody>
      </p:sp>
      <p:graphicFrame>
        <p:nvGraphicFramePr>
          <p:cNvPr id="3" name="Tabla 2">
            <a:extLst>
              <a:ext uri="{FF2B5EF4-FFF2-40B4-BE49-F238E27FC236}">
                <a16:creationId xmlns:a16="http://schemas.microsoft.com/office/drawing/2014/main" id="{36FD44E8-0DDF-F825-5EC1-FB1DA9B5535E}"/>
              </a:ext>
            </a:extLst>
          </p:cNvPr>
          <p:cNvGraphicFramePr>
            <a:graphicFrameLocks noGrp="1"/>
          </p:cNvGraphicFramePr>
          <p:nvPr/>
        </p:nvGraphicFramePr>
        <p:xfrm>
          <a:off x="449848" y="2120896"/>
          <a:ext cx="3232930" cy="891540"/>
        </p:xfrm>
        <a:graphic>
          <a:graphicData uri="http://schemas.openxmlformats.org/drawingml/2006/table">
            <a:tbl>
              <a:tblPr/>
              <a:tblGrid>
                <a:gridCol w="1042881">
                  <a:extLst>
                    <a:ext uri="{9D8B030D-6E8A-4147-A177-3AD203B41FA5}">
                      <a16:colId xmlns:a16="http://schemas.microsoft.com/office/drawing/2014/main" val="2820288926"/>
                    </a:ext>
                  </a:extLst>
                </a:gridCol>
                <a:gridCol w="1147168">
                  <a:extLst>
                    <a:ext uri="{9D8B030D-6E8A-4147-A177-3AD203B41FA5}">
                      <a16:colId xmlns:a16="http://schemas.microsoft.com/office/drawing/2014/main" val="4121840186"/>
                    </a:ext>
                  </a:extLst>
                </a:gridCol>
                <a:gridCol w="1042881">
                  <a:extLst>
                    <a:ext uri="{9D8B030D-6E8A-4147-A177-3AD203B41FA5}">
                      <a16:colId xmlns:a16="http://schemas.microsoft.com/office/drawing/2014/main" val="1401062710"/>
                    </a:ext>
                  </a:extLst>
                </a:gridCol>
              </a:tblGrid>
              <a:tr h="190500">
                <a:tc>
                  <a:txBody>
                    <a:bodyPr/>
                    <a:lstStyle/>
                    <a:p>
                      <a:pPr algn="ctr" fontAlgn="b"/>
                      <a:r>
                        <a:rPr lang="es-CO" sz="1400" b="1" i="0" u="none" strike="noStrike" dirty="0">
                          <a:solidFill>
                            <a:srgbClr val="000000"/>
                          </a:solidFill>
                          <a:effectLst/>
                          <a:latin typeface="Arial" panose="020B0604020202020204" pitchFamily="34" charset="0"/>
                        </a:rPr>
                        <a:t>Cruce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1" i="0" u="none" strike="noStrike">
                          <a:solidFill>
                            <a:srgbClr val="000000"/>
                          </a:solidFill>
                          <a:effectLst/>
                          <a:latin typeface="Arial" panose="020B0604020202020204" pitchFamily="34" charset="0"/>
                        </a:rPr>
                        <a:t>Escenario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1" i="0" u="none" strike="noStrike">
                          <a:solidFill>
                            <a:srgbClr val="000000"/>
                          </a:solidFill>
                          <a:effectLst/>
                          <a:latin typeface="Arial" panose="020B0604020202020204" pitchFamily="34" charset="0"/>
                        </a:rPr>
                        <a:t>     Flx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289780"/>
                  </a:ext>
                </a:extLst>
              </a:tr>
              <a:tr h="190500">
                <a:tc>
                  <a:txBody>
                    <a:bodyPr/>
                    <a:lstStyle/>
                    <a:p>
                      <a:pPr algn="ctr" fontAlgn="b"/>
                      <a:r>
                        <a:rPr lang="es-CO" sz="1400" b="0" i="0" u="none" strike="noStrike" dirty="0">
                          <a:solidFill>
                            <a:srgbClr val="000000"/>
                          </a:solidFill>
                          <a:effectLst/>
                          <a:latin typeface="Arial" panose="020B0604020202020204" pitchFamily="34" charset="0"/>
                        </a:rPr>
                        <a:t>Cruce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400" b="0" i="0" u="none" strike="noStrike" dirty="0" err="1">
                          <a:solidFill>
                            <a:srgbClr val="000000"/>
                          </a:solidFill>
                          <a:effectLst/>
                          <a:latin typeface="Arial" panose="020B0604020202020204" pitchFamily="34" charset="0"/>
                        </a:rPr>
                        <a:t>Pg</a:t>
                      </a:r>
                      <a:r>
                        <a:rPr lang="es-CO" sz="1400" b="0" i="0" u="none" strike="noStrike" dirty="0">
                          <a:solidFill>
                            <a:srgbClr val="000000"/>
                          </a:solidFill>
                          <a:effectLst/>
                          <a:latin typeface="Arial" panose="020B0604020202020204" pitchFamily="34" charset="0"/>
                        </a:rPr>
                        <a:t>-x, </a:t>
                      </a:r>
                      <a:r>
                        <a:rPr lang="es-CO" sz="1400" b="0" i="0" u="none" strike="noStrike" dirty="0" err="1">
                          <a:solidFill>
                            <a:srgbClr val="000000"/>
                          </a:solidFill>
                          <a:effectLst/>
                          <a:latin typeface="Arial" panose="020B0604020202020204" pitchFamily="34" charset="0"/>
                        </a:rPr>
                        <a:t>Pg</a:t>
                      </a:r>
                      <a:r>
                        <a:rPr lang="es-CO" sz="1400" b="0" i="0" u="none" strike="noStrike" dirty="0">
                          <a:solidFill>
                            <a:srgbClr val="000000"/>
                          </a:solidFill>
                          <a:effectLst/>
                          <a:latin typeface="Arial" panose="020B0604020202020204" pitchFamily="34" charset="0"/>
                        </a:rPr>
                        <a: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400" b="0" i="0" u="none" strike="noStrike" dirty="0">
                          <a:solidFill>
                            <a:srgbClr val="000000"/>
                          </a:solidFill>
                          <a:effectLst/>
                          <a:latin typeface="Arial" panose="020B0604020202020204" pitchFamily="34" charset="0"/>
                        </a:rPr>
                        <a:t>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6115807"/>
                  </a:ext>
                </a:extLst>
              </a:tr>
              <a:tr h="190500">
                <a:tc>
                  <a:txBody>
                    <a:bodyPr/>
                    <a:lstStyle/>
                    <a:p>
                      <a:pPr algn="ctr" fontAlgn="b"/>
                      <a:r>
                        <a:rPr lang="es-CO" sz="1400" b="0" i="0" u="none" strike="noStrike">
                          <a:solidFill>
                            <a:srgbClr val="000000"/>
                          </a:solidFill>
                          <a:effectLst/>
                          <a:latin typeface="Arial" panose="020B0604020202020204" pitchFamily="34" charset="0"/>
                        </a:rPr>
                        <a:t>Cruce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Arial" panose="020B0604020202020204" pitchFamily="34" charset="0"/>
                        </a:rPr>
                        <a:t>Pg-w, Pg-q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dirty="0">
                          <a:solidFill>
                            <a:srgbClr val="000000"/>
                          </a:solidFill>
                          <a:effectLst/>
                          <a:latin typeface="Arial" panose="020B0604020202020204" pitchFamily="34" charset="0"/>
                        </a:rPr>
                        <a:t>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24455"/>
                  </a:ext>
                </a:extLst>
              </a:tr>
              <a:tr h="190500">
                <a:tc>
                  <a:txBody>
                    <a:bodyPr/>
                    <a:lstStyle/>
                    <a:p>
                      <a:pPr algn="l"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925785"/>
                  </a:ext>
                </a:extLst>
              </a:tr>
            </a:tbl>
          </a:graphicData>
        </a:graphic>
      </p:graphicFrame>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616CA39F-72F7-F100-E8B2-5F74ACEBA094}"/>
                  </a:ext>
                </a:extLst>
              </p:cNvPr>
              <p:cNvSpPr txBox="1"/>
              <p:nvPr/>
            </p:nvSpPr>
            <p:spPr>
              <a:xfrm>
                <a:off x="2575223" y="2077964"/>
                <a:ext cx="10251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CO" sz="1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s-CO"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8" name="CuadroTexto 7">
                <a:extLst>
                  <a:ext uri="{FF2B5EF4-FFF2-40B4-BE49-F238E27FC236}">
                    <a16:creationId xmlns:a16="http://schemas.microsoft.com/office/drawing/2014/main" id="{616CA39F-72F7-F100-E8B2-5F74ACEBA094}"/>
                  </a:ext>
                </a:extLst>
              </p:cNvPr>
              <p:cNvSpPr txBox="1">
                <a:spLocks noRot="1" noChangeAspect="1" noMove="1" noResize="1" noEditPoints="1" noAdjustHandles="1" noChangeArrowheads="1" noChangeShapeType="1" noTextEdit="1"/>
              </p:cNvSpPr>
              <p:nvPr/>
            </p:nvSpPr>
            <p:spPr>
              <a:xfrm>
                <a:off x="2575223" y="2077964"/>
                <a:ext cx="1025167" cy="307777"/>
              </a:xfrm>
              <a:prstGeom prst="rect">
                <a:avLst/>
              </a:prstGeom>
              <a:blipFill>
                <a:blip r:embed="rId4"/>
                <a:stretch>
                  <a:fillRect/>
                </a:stretch>
              </a:blipFill>
            </p:spPr>
            <p:txBody>
              <a:bodyPr/>
              <a:lstStyle/>
              <a:p>
                <a:r>
                  <a:rPr lang="es-CO">
                    <a:noFill/>
                  </a:rPr>
                  <a:t> </a:t>
                </a:r>
              </a:p>
            </p:txBody>
          </p:sp>
        </mc:Fallback>
      </mc:AlternateContent>
      <p:sp>
        <p:nvSpPr>
          <p:cNvPr id="11" name="CuadroTexto 10">
            <a:extLst>
              <a:ext uri="{FF2B5EF4-FFF2-40B4-BE49-F238E27FC236}">
                <a16:creationId xmlns:a16="http://schemas.microsoft.com/office/drawing/2014/main" id="{5EF242B9-B43C-92DF-5AAD-A3E09510E8C1}"/>
              </a:ext>
            </a:extLst>
          </p:cNvPr>
          <p:cNvSpPr txBox="1"/>
          <p:nvPr/>
        </p:nvSpPr>
        <p:spPr>
          <a:xfrm rot="5400000">
            <a:off x="1887195" y="2833987"/>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18" name="CuadroTexto 17">
            <a:extLst>
              <a:ext uri="{FF2B5EF4-FFF2-40B4-BE49-F238E27FC236}">
                <a16:creationId xmlns:a16="http://schemas.microsoft.com/office/drawing/2014/main" id="{F2F96174-CFA5-5B3F-D53A-2EF6D167F62D}"/>
              </a:ext>
            </a:extLst>
          </p:cNvPr>
          <p:cNvSpPr txBox="1"/>
          <p:nvPr/>
        </p:nvSpPr>
        <p:spPr>
          <a:xfrm rot="5400000">
            <a:off x="819867" y="2833988"/>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19" name="CuadroTexto 18">
            <a:extLst>
              <a:ext uri="{FF2B5EF4-FFF2-40B4-BE49-F238E27FC236}">
                <a16:creationId xmlns:a16="http://schemas.microsoft.com/office/drawing/2014/main" id="{7CE5EB70-05CB-52E5-E610-20E5E641E9FF}"/>
              </a:ext>
            </a:extLst>
          </p:cNvPr>
          <p:cNvSpPr txBox="1"/>
          <p:nvPr/>
        </p:nvSpPr>
        <p:spPr>
          <a:xfrm rot="5400000">
            <a:off x="2995032" y="2833988"/>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0" name="Rectángulo 19">
            <a:extLst>
              <a:ext uri="{FF2B5EF4-FFF2-40B4-BE49-F238E27FC236}">
                <a16:creationId xmlns:a16="http://schemas.microsoft.com/office/drawing/2014/main" id="{96267524-0F46-87D1-7DB2-9E80D3AF002E}"/>
              </a:ext>
            </a:extLst>
          </p:cNvPr>
          <p:cNvSpPr/>
          <p:nvPr/>
        </p:nvSpPr>
        <p:spPr>
          <a:xfrm>
            <a:off x="750951" y="1131867"/>
            <a:ext cx="2788209" cy="396748"/>
          </a:xfrm>
          <a:prstGeom prst="rect">
            <a:avLst/>
          </a:prstGeom>
          <a:ln>
            <a:solidFill>
              <a:srgbClr val="0BA783"/>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BA783"/>
                </a:solidFill>
                <a:effectLst/>
                <a:uLnTx/>
                <a:uFillTx/>
                <a:latin typeface="Arial" panose="020B0604020202020204"/>
                <a:ea typeface="+mn-ea"/>
                <a:cs typeface="+mn-cs"/>
              </a:rPr>
              <a:t>Barrido de flexibilidad eléctrica</a:t>
            </a:r>
            <a:endParaRPr kumimoji="0" lang="es-CO" sz="1400" b="0" i="0" u="none" strike="noStrike" kern="1200" cap="none" spc="0" normalizeH="0" baseline="0" noProof="0" dirty="0">
              <a:ln>
                <a:noFill/>
              </a:ln>
              <a:solidFill>
                <a:srgbClr val="0BA783"/>
              </a:solidFill>
              <a:effectLst/>
              <a:uLnTx/>
              <a:uFillTx/>
              <a:latin typeface="Arial" panose="020B0604020202020204"/>
              <a:ea typeface="+mn-ea"/>
              <a:cs typeface="+mn-cs"/>
            </a:endParaRPr>
          </a:p>
        </p:txBody>
      </p:sp>
      <p:sp>
        <p:nvSpPr>
          <p:cNvPr id="21" name="Flecha: hacia abajo 20">
            <a:extLst>
              <a:ext uri="{FF2B5EF4-FFF2-40B4-BE49-F238E27FC236}">
                <a16:creationId xmlns:a16="http://schemas.microsoft.com/office/drawing/2014/main" id="{2883759D-9ADD-40EB-A183-113F42A4F554}"/>
              </a:ext>
            </a:extLst>
          </p:cNvPr>
          <p:cNvSpPr/>
          <p:nvPr/>
        </p:nvSpPr>
        <p:spPr>
          <a:xfrm flipH="1">
            <a:off x="2116801" y="1626382"/>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6" name="Cerrar llave 25">
            <a:extLst>
              <a:ext uri="{FF2B5EF4-FFF2-40B4-BE49-F238E27FC236}">
                <a16:creationId xmlns:a16="http://schemas.microsoft.com/office/drawing/2014/main" id="{5C5F6287-59E5-8275-4CC9-2BF58708E529}"/>
              </a:ext>
            </a:extLst>
          </p:cNvPr>
          <p:cNvSpPr/>
          <p:nvPr/>
        </p:nvSpPr>
        <p:spPr>
          <a:xfrm>
            <a:off x="8244827" y="1144959"/>
            <a:ext cx="346785" cy="1975294"/>
          </a:xfrm>
          <a:prstGeom prst="rightBrace">
            <a:avLst/>
          </a:prstGeom>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7" name="CuadroTexto 26">
            <a:extLst>
              <a:ext uri="{FF2B5EF4-FFF2-40B4-BE49-F238E27FC236}">
                <a16:creationId xmlns:a16="http://schemas.microsoft.com/office/drawing/2014/main" id="{38B4786B-B030-94A9-E147-46212AA48727}"/>
              </a:ext>
            </a:extLst>
          </p:cNvPr>
          <p:cNvSpPr txBox="1"/>
          <p:nvPr/>
        </p:nvSpPr>
        <p:spPr>
          <a:xfrm>
            <a:off x="8676765" y="1049494"/>
            <a:ext cx="297250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Se obtienen despachos de generación donde se observan afectaciones por sobrecarga (flexibilidad eléctrica) y por tensiones, los cuales son enviados a la herramienta </a:t>
            </a:r>
            <a:r>
              <a:rPr kumimoji="0" lang="es-MX" sz="1600" b="0" i="0" u="none" strike="noStrike" kern="1200" cap="none" spc="0" normalizeH="0" baseline="0" noProof="0" dirty="0" err="1">
                <a:ln>
                  <a:noFill/>
                </a:ln>
                <a:solidFill>
                  <a:srgbClr val="3B3C3E"/>
                </a:solidFill>
                <a:effectLst/>
                <a:uLnTx/>
                <a:uFillTx/>
                <a:latin typeface="Arial" panose="020B0604020202020204"/>
                <a:ea typeface="+mn-ea"/>
                <a:cs typeface="+mn-cs"/>
              </a:rPr>
              <a:t>RSIF</a:t>
            </a: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 (</a:t>
            </a:r>
            <a:r>
              <a:rPr kumimoji="0" lang="es-MX" sz="1600" b="0" i="0" u="none" strike="noStrike" kern="1200" cap="none" spc="0" normalizeH="0" baseline="0" noProof="0" dirty="0" err="1">
                <a:ln>
                  <a:noFill/>
                </a:ln>
                <a:solidFill>
                  <a:srgbClr val="3B3C3E"/>
                </a:solidFill>
                <a:effectLst/>
                <a:uLnTx/>
                <a:uFillTx/>
                <a:latin typeface="Arial" panose="020B0604020202020204"/>
                <a:ea typeface="+mn-ea"/>
                <a:cs typeface="+mn-cs"/>
              </a:rPr>
              <a:t>Resilient</a:t>
            </a: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 </a:t>
            </a:r>
            <a:r>
              <a:rPr kumimoji="0" lang="es-MX" sz="1600" b="0" i="0" u="none" strike="noStrike" kern="1200" cap="none" spc="0" normalizeH="0" baseline="0" noProof="0" dirty="0" err="1">
                <a:ln>
                  <a:noFill/>
                </a:ln>
                <a:solidFill>
                  <a:srgbClr val="3B3C3E"/>
                </a:solidFill>
                <a:effectLst/>
                <a:uLnTx/>
                <a:uFillTx/>
                <a:latin typeface="Arial" panose="020B0604020202020204"/>
                <a:ea typeface="+mn-ea"/>
                <a:cs typeface="+mn-cs"/>
              </a:rPr>
              <a:t>System</a:t>
            </a: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 </a:t>
            </a:r>
            <a:r>
              <a:rPr kumimoji="0" lang="es-MX" sz="1600" b="0" i="0" u="none" strike="noStrike" kern="1200" cap="none" spc="0" normalizeH="0" baseline="0" noProof="0" dirty="0" err="1">
                <a:ln>
                  <a:noFill/>
                </a:ln>
                <a:solidFill>
                  <a:srgbClr val="3B3C3E"/>
                </a:solidFill>
                <a:effectLst/>
                <a:uLnTx/>
                <a:uFillTx/>
                <a:latin typeface="Arial" panose="020B0604020202020204"/>
                <a:ea typeface="+mn-ea"/>
                <a:cs typeface="+mn-cs"/>
              </a:rPr>
              <a:t>Investment</a:t>
            </a: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 Framework)</a:t>
            </a:r>
            <a:endParaRPr kumimoji="0" lang="es-CO" sz="16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30" name="Flecha: hacia abajo 29">
            <a:extLst>
              <a:ext uri="{FF2B5EF4-FFF2-40B4-BE49-F238E27FC236}">
                <a16:creationId xmlns:a16="http://schemas.microsoft.com/office/drawing/2014/main" id="{42126BF3-46D8-7E40-6387-F64FFD35656B}"/>
              </a:ext>
            </a:extLst>
          </p:cNvPr>
          <p:cNvSpPr/>
          <p:nvPr/>
        </p:nvSpPr>
        <p:spPr>
          <a:xfrm rot="19210724" flipH="1">
            <a:off x="2397069" y="3271503"/>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34" name="Flecha: hacia abajo 33">
            <a:extLst>
              <a:ext uri="{FF2B5EF4-FFF2-40B4-BE49-F238E27FC236}">
                <a16:creationId xmlns:a16="http://schemas.microsoft.com/office/drawing/2014/main" id="{A957CBED-DC1C-0C15-2432-EA442AD6E836}"/>
              </a:ext>
            </a:extLst>
          </p:cNvPr>
          <p:cNvSpPr/>
          <p:nvPr/>
        </p:nvSpPr>
        <p:spPr>
          <a:xfrm rot="2389276">
            <a:off x="5801586" y="3230887"/>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35" name="Rectángulo 34">
            <a:extLst>
              <a:ext uri="{FF2B5EF4-FFF2-40B4-BE49-F238E27FC236}">
                <a16:creationId xmlns:a16="http://schemas.microsoft.com/office/drawing/2014/main" id="{19C12C99-5A69-2D39-59F5-55CCAAA39258}"/>
              </a:ext>
            </a:extLst>
          </p:cNvPr>
          <p:cNvSpPr/>
          <p:nvPr/>
        </p:nvSpPr>
        <p:spPr>
          <a:xfrm>
            <a:off x="3087806" y="3637121"/>
            <a:ext cx="2092253" cy="459212"/>
          </a:xfrm>
          <a:prstGeom prst="rect">
            <a:avLst/>
          </a:prstGeom>
          <a:noFill/>
          <a:ln w="38100">
            <a:solidFill>
              <a:srgbClr val="AC1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err="1">
                <a:ln>
                  <a:noFill/>
                </a:ln>
                <a:solidFill>
                  <a:srgbClr val="AC1459"/>
                </a:solidFill>
                <a:effectLst/>
                <a:uLnTx/>
                <a:uFillTx/>
                <a:latin typeface="Arial" panose="020B0604020202020204"/>
                <a:ea typeface="+mn-ea"/>
                <a:cs typeface="+mn-cs"/>
              </a:rPr>
              <a:t>RSIF</a:t>
            </a:r>
            <a:endParaRPr kumimoji="0" lang="es-ES" sz="2400" b="1" i="0" u="none" strike="noStrike" kern="1200" cap="none" spc="0" normalizeH="0" baseline="0" noProof="0" dirty="0">
              <a:ln>
                <a:noFill/>
              </a:ln>
              <a:solidFill>
                <a:srgbClr val="AC1459"/>
              </a:solidFill>
              <a:effectLst/>
              <a:uLnTx/>
              <a:uFillTx/>
              <a:latin typeface="Arial" panose="020B0604020202020204"/>
              <a:ea typeface="+mn-ea"/>
              <a:cs typeface="+mn-cs"/>
            </a:endParaRPr>
          </a:p>
        </p:txBody>
      </p:sp>
      <p:sp>
        <p:nvSpPr>
          <p:cNvPr id="38" name="CuadroTexto 37">
            <a:extLst>
              <a:ext uri="{FF2B5EF4-FFF2-40B4-BE49-F238E27FC236}">
                <a16:creationId xmlns:a16="http://schemas.microsoft.com/office/drawing/2014/main" id="{03DD7FDC-CEA7-946C-BEBC-20E298F9EE78}"/>
              </a:ext>
            </a:extLst>
          </p:cNvPr>
          <p:cNvSpPr txBox="1"/>
          <p:nvPr/>
        </p:nvSpPr>
        <p:spPr>
          <a:xfrm>
            <a:off x="5825105" y="4421218"/>
            <a:ext cx="6097604" cy="830997"/>
          </a:xfrm>
          <a:prstGeom prst="rect">
            <a:avLst/>
          </a:prstGeom>
          <a:solidFill>
            <a:srgbClr val="CCCDC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0099"/>
                </a:solidFill>
                <a:effectLst/>
                <a:uLnTx/>
                <a:uFillTx/>
                <a:latin typeface="Arial" panose="020B0604020202020204"/>
                <a:ea typeface="+mn-ea"/>
                <a:cs typeface="+mn-cs"/>
              </a:rPr>
              <a:t>Aplicar y resolver eventos de contingencias extremas para un flujo de potencia dado, y encontrar los posibles caminos que pudiera tomar la propagación de dicho evento. Esta metodología considera, a su vez, las probabilidades de materialización de dichos caminos</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42" name="CuadroTexto 41">
            <a:extLst>
              <a:ext uri="{FF2B5EF4-FFF2-40B4-BE49-F238E27FC236}">
                <a16:creationId xmlns:a16="http://schemas.microsoft.com/office/drawing/2014/main" id="{83F8DB87-6C11-15C8-EF8C-01327AC700C4}"/>
              </a:ext>
            </a:extLst>
          </p:cNvPr>
          <p:cNvSpPr txBox="1"/>
          <p:nvPr/>
        </p:nvSpPr>
        <p:spPr>
          <a:xfrm>
            <a:off x="6380811" y="3581449"/>
            <a:ext cx="430247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Se envían iterativamente cada uno de los casos a la herramienta </a:t>
            </a:r>
            <a:r>
              <a:rPr kumimoji="0" lang="es-MX" sz="1600" b="0" i="0" u="none" strike="noStrike" kern="1200" cap="none" spc="0" normalizeH="0" baseline="0" noProof="0" dirty="0" err="1">
                <a:ln>
                  <a:noFill/>
                </a:ln>
                <a:solidFill>
                  <a:srgbClr val="3B3C3E"/>
                </a:solidFill>
                <a:effectLst/>
                <a:uLnTx/>
                <a:uFillTx/>
                <a:latin typeface="Arial" panose="020B0604020202020204"/>
                <a:ea typeface="+mn-ea"/>
                <a:cs typeface="+mn-cs"/>
              </a:rPr>
              <a:t>RSIF</a:t>
            </a:r>
            <a:r>
              <a:rPr kumimoji="0" lang="es-MX" sz="1600" b="0" i="0" u="none" strike="noStrike" kern="1200" cap="none" spc="0" normalizeH="0" baseline="0" noProof="0" dirty="0">
                <a:ln>
                  <a:noFill/>
                </a:ln>
                <a:solidFill>
                  <a:srgbClr val="3B3C3E"/>
                </a:solidFill>
                <a:effectLst/>
                <a:uLnTx/>
                <a:uFillTx/>
                <a:latin typeface="Arial" panose="020B0604020202020204"/>
                <a:ea typeface="+mn-ea"/>
                <a:cs typeface="+mn-cs"/>
              </a:rPr>
              <a:t> (Resiliencia)</a:t>
            </a:r>
            <a:endParaRPr kumimoji="0" lang="es-CO" sz="16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46" name="CuadroTexto 45">
            <a:extLst>
              <a:ext uri="{FF2B5EF4-FFF2-40B4-BE49-F238E27FC236}">
                <a16:creationId xmlns:a16="http://schemas.microsoft.com/office/drawing/2014/main" id="{8B68E13E-9E0E-65CD-69D0-EC1CF566251C}"/>
              </a:ext>
            </a:extLst>
          </p:cNvPr>
          <p:cNvSpPr txBox="1"/>
          <p:nvPr/>
        </p:nvSpPr>
        <p:spPr>
          <a:xfrm>
            <a:off x="5809135" y="5498886"/>
            <a:ext cx="6097604" cy="646331"/>
          </a:xfrm>
          <a:prstGeom prst="rect">
            <a:avLst/>
          </a:prstGeom>
          <a:solidFill>
            <a:srgbClr val="CCCDC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40099"/>
                </a:solidFill>
                <a:effectLst/>
                <a:uLnTx/>
                <a:uFillTx/>
                <a:latin typeface="Arial" panose="020B0604020202020204"/>
                <a:ea typeface="+mn-ea"/>
                <a:cs typeface="+mn-cs"/>
              </a:rPr>
              <a:t>Evaluar los impactos de contingencias mientras se intenta minimizar la probabilidad de una solución de flujo de potencia divergente. Además, aplica eventos de contingencias extremas y analiza las consecuencias de los eventos</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pic>
        <p:nvPicPr>
          <p:cNvPr id="47" name="Imagen 46">
            <a:extLst>
              <a:ext uri="{FF2B5EF4-FFF2-40B4-BE49-F238E27FC236}">
                <a16:creationId xmlns:a16="http://schemas.microsoft.com/office/drawing/2014/main" id="{37BE9B35-59E9-5C61-EFB1-847A693861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7" t="716" r="1791" b="6741"/>
          <a:stretch/>
        </p:blipFill>
        <p:spPr bwMode="auto">
          <a:xfrm>
            <a:off x="1443755" y="4203027"/>
            <a:ext cx="3331210" cy="2324100"/>
          </a:xfrm>
          <a:prstGeom prst="rect">
            <a:avLst/>
          </a:prstGeom>
          <a:noFill/>
          <a:ln>
            <a:noFill/>
          </a:ln>
          <a:extLst>
            <a:ext uri="{53640926-AAD7-44D8-BBD7-CCE9431645EC}">
              <a14:shadowObscured xmlns:a14="http://schemas.microsoft.com/office/drawing/2010/main"/>
            </a:ext>
          </a:extLst>
        </p:spPr>
      </p:pic>
      <p:sp>
        <p:nvSpPr>
          <p:cNvPr id="50" name="CuadroTexto 49">
            <a:extLst>
              <a:ext uri="{FF2B5EF4-FFF2-40B4-BE49-F238E27FC236}">
                <a16:creationId xmlns:a16="http://schemas.microsoft.com/office/drawing/2014/main" id="{CB5F0D27-FCD9-122B-53FC-76E30AFB628B}"/>
              </a:ext>
            </a:extLst>
          </p:cNvPr>
          <p:cNvSpPr txBox="1"/>
          <p:nvPr/>
        </p:nvSpPr>
        <p:spPr>
          <a:xfrm>
            <a:off x="3733882" y="3230675"/>
            <a:ext cx="3598117"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3B3C3E"/>
                </a:solidFill>
                <a:effectLst/>
                <a:uLnTx/>
                <a:uFillTx/>
                <a:latin typeface="Arial" panose="020B0604020202020204"/>
                <a:ea typeface="+mn-ea"/>
                <a:cs typeface="+mn-cs"/>
              </a:rPr>
              <a:t>125 cruces priorizados</a:t>
            </a:r>
            <a:endParaRPr kumimoji="0" lang="es-CO" sz="14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52" name="CuadroTexto 51">
            <a:extLst>
              <a:ext uri="{FF2B5EF4-FFF2-40B4-BE49-F238E27FC236}">
                <a16:creationId xmlns:a16="http://schemas.microsoft.com/office/drawing/2014/main" id="{686B9613-7229-5BE7-0F7D-02B41A628B0F}"/>
              </a:ext>
            </a:extLst>
          </p:cNvPr>
          <p:cNvSpPr txBox="1"/>
          <p:nvPr/>
        </p:nvSpPr>
        <p:spPr>
          <a:xfrm>
            <a:off x="404408" y="3203115"/>
            <a:ext cx="3598117"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3B3C3E"/>
                </a:solidFill>
                <a:effectLst/>
                <a:uLnTx/>
                <a:uFillTx/>
                <a:latin typeface="Arial" panose="020B0604020202020204"/>
                <a:ea typeface="+mn-ea"/>
                <a:cs typeface="+mn-cs"/>
              </a:rPr>
              <a:t>36 cruces priorizados</a:t>
            </a:r>
            <a:endParaRPr kumimoji="0" lang="es-CO" sz="14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53" name="CuadroTexto 52">
            <a:extLst>
              <a:ext uri="{FF2B5EF4-FFF2-40B4-BE49-F238E27FC236}">
                <a16:creationId xmlns:a16="http://schemas.microsoft.com/office/drawing/2014/main" id="{28EAD7BF-C2D0-FC0C-27FE-96209E912881}"/>
              </a:ext>
            </a:extLst>
          </p:cNvPr>
          <p:cNvSpPr txBox="1"/>
          <p:nvPr/>
        </p:nvSpPr>
        <p:spPr>
          <a:xfrm>
            <a:off x="331840" y="6527127"/>
            <a:ext cx="11298874" cy="26161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000000"/>
                </a:solidFill>
                <a:effectLst/>
                <a:uLnTx/>
                <a:uFillTx/>
                <a:latin typeface="Arial" panose="020B0604020202020204"/>
                <a:ea typeface="+mn-ea"/>
                <a:cs typeface="+mn-cs"/>
              </a:rPr>
              <a:t>Esta metodología se implementó en Python, automatizando la construcción del set de contingencias (n-k), conjuntos a monitorear y las interacciones de </a:t>
            </a:r>
            <a:r>
              <a:rPr kumimoji="0" lang="es-MX" sz="1100" b="1" i="0" u="none" strike="noStrike" kern="1200" cap="none" spc="0" normalizeH="0" baseline="0" noProof="0" dirty="0" err="1">
                <a:ln>
                  <a:noFill/>
                </a:ln>
                <a:solidFill>
                  <a:srgbClr val="000000"/>
                </a:solidFill>
                <a:effectLst/>
                <a:uLnTx/>
                <a:uFillTx/>
                <a:latin typeface="Arial" panose="020B0604020202020204"/>
                <a:ea typeface="+mn-ea"/>
                <a:cs typeface="+mn-cs"/>
              </a:rPr>
              <a:t>PF</a:t>
            </a:r>
            <a:r>
              <a:rPr kumimoji="0" lang="es-MX" sz="1100" b="1" i="0" u="none" strike="noStrike" kern="1200" cap="none" spc="0" normalizeH="0" baseline="0" noProof="0" dirty="0">
                <a:ln>
                  <a:noFill/>
                </a:ln>
                <a:solidFill>
                  <a:srgbClr val="000000"/>
                </a:solidFill>
                <a:effectLst/>
                <a:uLnTx/>
                <a:uFillTx/>
                <a:latin typeface="Arial" panose="020B0604020202020204"/>
                <a:ea typeface="+mn-ea"/>
                <a:cs typeface="+mn-cs"/>
              </a:rPr>
              <a:t> con SAX</a:t>
            </a:r>
            <a:endParaRPr kumimoji="0" lang="es-CO" sz="11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ítulo 2">
            <a:extLst>
              <a:ext uri="{FF2B5EF4-FFF2-40B4-BE49-F238E27FC236}">
                <a16:creationId xmlns:a16="http://schemas.microsoft.com/office/drawing/2014/main" id="{318D2CD5-E7D3-D1FF-85D2-D8A56A3E13D5}"/>
              </a:ext>
            </a:extLst>
          </p:cNvPr>
          <p:cNvSpPr txBox="1">
            <a:spLocks/>
          </p:cNvSpPr>
          <p:nvPr/>
        </p:nvSpPr>
        <p:spPr>
          <a:xfrm>
            <a:off x="397312" y="95361"/>
            <a:ext cx="11077575"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Metodología de análisis</a:t>
            </a:r>
            <a:endParaRPr lang="es-CO" dirty="0"/>
          </a:p>
        </p:txBody>
      </p:sp>
      <p:sp>
        <p:nvSpPr>
          <p:cNvPr id="6" name="Rectángulo 5">
            <a:extLst>
              <a:ext uri="{FF2B5EF4-FFF2-40B4-BE49-F238E27FC236}">
                <a16:creationId xmlns:a16="http://schemas.microsoft.com/office/drawing/2014/main" id="{11A48A03-7980-4688-87DD-E7D6032CA1B6}"/>
              </a:ext>
            </a:extLst>
          </p:cNvPr>
          <p:cNvSpPr/>
          <p:nvPr/>
        </p:nvSpPr>
        <p:spPr>
          <a:xfrm>
            <a:off x="2444785" y="1651972"/>
            <a:ext cx="1094375" cy="373984"/>
          </a:xfrm>
          <a:prstGeom prst="rect">
            <a:avLst/>
          </a:prstGeom>
          <a:noFill/>
          <a:ln w="38100">
            <a:solidFill>
              <a:srgbClr val="AC1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AC1459"/>
                </a:solidFill>
                <a:effectLst/>
                <a:uLnTx/>
                <a:uFillTx/>
                <a:latin typeface="Arial" panose="020B0604020202020204"/>
                <a:ea typeface="+mn-ea"/>
                <a:cs typeface="+mn-cs"/>
              </a:rPr>
              <a:t>GAPS</a:t>
            </a:r>
          </a:p>
        </p:txBody>
      </p:sp>
      <p:sp>
        <p:nvSpPr>
          <p:cNvPr id="7" name="Rectángulo 6">
            <a:extLst>
              <a:ext uri="{FF2B5EF4-FFF2-40B4-BE49-F238E27FC236}">
                <a16:creationId xmlns:a16="http://schemas.microsoft.com/office/drawing/2014/main" id="{739D281E-378A-DFA2-2981-B0758CD3D6E5}"/>
              </a:ext>
            </a:extLst>
          </p:cNvPr>
          <p:cNvSpPr/>
          <p:nvPr/>
        </p:nvSpPr>
        <p:spPr>
          <a:xfrm>
            <a:off x="6216101" y="1641294"/>
            <a:ext cx="1094375" cy="373984"/>
          </a:xfrm>
          <a:prstGeom prst="rect">
            <a:avLst/>
          </a:prstGeom>
          <a:noFill/>
          <a:ln w="38100">
            <a:solidFill>
              <a:srgbClr val="AC1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b="1" dirty="0">
                <a:solidFill>
                  <a:srgbClr val="AC1459"/>
                </a:solidFill>
                <a:latin typeface="Arial" panose="020B0604020202020204"/>
              </a:rPr>
              <a:t>BIT</a:t>
            </a:r>
            <a:endParaRPr kumimoji="0" lang="es-ES" b="1" i="0" u="none" strike="noStrike" kern="1200" cap="none" spc="0" normalizeH="0" baseline="0" noProof="0" dirty="0">
              <a:ln>
                <a:noFill/>
              </a:ln>
              <a:solidFill>
                <a:srgbClr val="AC14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1377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ítulo 2">
            <a:extLst>
              <a:ext uri="{FF2B5EF4-FFF2-40B4-BE49-F238E27FC236}">
                <a16:creationId xmlns:a16="http://schemas.microsoft.com/office/drawing/2014/main" id="{88BA5220-9263-3571-B8D5-AD35CED4EDFD}"/>
              </a:ext>
            </a:extLst>
          </p:cNvPr>
          <p:cNvSpPr txBox="1">
            <a:spLocks/>
          </p:cNvSpPr>
          <p:nvPr/>
        </p:nvSpPr>
        <p:spPr>
          <a:xfrm>
            <a:off x="485774" y="353711"/>
            <a:ext cx="11077575"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ES" dirty="0"/>
              <a:t>Flexibilidad eléctrica - GAPS</a:t>
            </a:r>
            <a:endParaRPr lang="es-CO" dirty="0"/>
          </a:p>
        </p:txBody>
      </p:sp>
      <p:grpSp>
        <p:nvGrpSpPr>
          <p:cNvPr id="2" name="Grupo 1">
            <a:extLst>
              <a:ext uri="{FF2B5EF4-FFF2-40B4-BE49-F238E27FC236}">
                <a16:creationId xmlns:a16="http://schemas.microsoft.com/office/drawing/2014/main" id="{A59FAFE5-BFA3-33F7-07AC-A4FF6988B107}"/>
              </a:ext>
            </a:extLst>
          </p:cNvPr>
          <p:cNvGrpSpPr/>
          <p:nvPr/>
        </p:nvGrpSpPr>
        <p:grpSpPr>
          <a:xfrm>
            <a:off x="6381453" y="1169932"/>
            <a:ext cx="4788601" cy="4518136"/>
            <a:chOff x="509557" y="755164"/>
            <a:chExt cx="4788601" cy="4833063"/>
          </a:xfrm>
        </p:grpSpPr>
        <p:sp>
          <p:nvSpPr>
            <p:cNvPr id="18" name="CuadroTexto 17">
              <a:extLst>
                <a:ext uri="{FF2B5EF4-FFF2-40B4-BE49-F238E27FC236}">
                  <a16:creationId xmlns:a16="http://schemas.microsoft.com/office/drawing/2014/main" id="{4CA25590-7196-6D93-D6D7-49AD23934966}"/>
                </a:ext>
              </a:extLst>
            </p:cNvPr>
            <p:cNvSpPr txBox="1"/>
            <p:nvPr/>
          </p:nvSpPr>
          <p:spPr>
            <a:xfrm>
              <a:off x="1448051" y="2909532"/>
              <a:ext cx="2421532"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rPr>
                <a:t>Cálculo flexibilidad GAPS</a:t>
              </a:r>
              <a:endParaRPr kumimoji="0" lang="es-CO"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endParaRPr>
            </a:p>
          </p:txBody>
        </p:sp>
        <p:sp>
          <p:nvSpPr>
            <p:cNvPr id="19" name="Flecha: hacia abajo 18">
              <a:extLst>
                <a:ext uri="{FF2B5EF4-FFF2-40B4-BE49-F238E27FC236}">
                  <a16:creationId xmlns:a16="http://schemas.microsoft.com/office/drawing/2014/main" id="{B3A34803-A8E1-F898-9A39-CDAF6A1E7F56}"/>
                </a:ext>
              </a:extLst>
            </p:cNvPr>
            <p:cNvSpPr/>
            <p:nvPr/>
          </p:nvSpPr>
          <p:spPr>
            <a:xfrm flipH="1">
              <a:off x="2475484" y="1137009"/>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0" name="Rectángulo 19">
              <a:extLst>
                <a:ext uri="{FF2B5EF4-FFF2-40B4-BE49-F238E27FC236}">
                  <a16:creationId xmlns:a16="http://schemas.microsoft.com/office/drawing/2014/main" id="{EC83CA67-30A2-69C8-3200-EF33966D3560}"/>
                </a:ext>
              </a:extLst>
            </p:cNvPr>
            <p:cNvSpPr/>
            <p:nvPr/>
          </p:nvSpPr>
          <p:spPr>
            <a:xfrm>
              <a:off x="892156" y="755164"/>
              <a:ext cx="3433482" cy="61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440099"/>
                  </a:solidFill>
                  <a:effectLst/>
                  <a:uLnTx/>
                  <a:uFillTx/>
                  <a:latin typeface="Arial" panose="020B0604020202020204"/>
                  <a:ea typeface="+mn-ea"/>
                  <a:cs typeface="+mn-cs"/>
                </a:rPr>
                <a:t>Red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440099"/>
                  </a:solidFill>
                  <a:effectLst/>
                  <a:uLnTx/>
                  <a:uFillTx/>
                  <a:latin typeface="Arial" panose="020B0604020202020204"/>
                  <a:ea typeface="+mn-ea"/>
                  <a:cs typeface="+mn-cs"/>
                </a:rPr>
                <a:t> </a:t>
              </a:r>
              <a:r>
                <a:rPr kumimoji="0" lang="es-MX" sz="1100" b="0" i="0" u="none" strike="noStrike" kern="1200" cap="none" spc="0" normalizeH="0" baseline="0" noProof="0" dirty="0">
                  <a:ln>
                    <a:noFill/>
                  </a:ln>
                  <a:solidFill>
                    <a:srgbClr val="440099"/>
                  </a:solidFill>
                  <a:effectLst/>
                  <a:uLnTx/>
                  <a:uFillTx/>
                  <a:latin typeface="Arial" panose="020B0604020202020204"/>
                  <a:ea typeface="+mn-ea"/>
                  <a:cs typeface="+mn-cs"/>
                </a:rPr>
                <a:t>Red de referencia, para el ejercicio corresponde a la red completa. </a:t>
              </a: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 </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3" name="Rectángulo 22">
              <a:extLst>
                <a:ext uri="{FF2B5EF4-FFF2-40B4-BE49-F238E27FC236}">
                  <a16:creationId xmlns:a16="http://schemas.microsoft.com/office/drawing/2014/main" id="{84756532-694F-67E1-9796-3FE5EA0DA907}"/>
                </a:ext>
              </a:extLst>
            </p:cNvPr>
            <p:cNvSpPr/>
            <p:nvPr/>
          </p:nvSpPr>
          <p:spPr>
            <a:xfrm>
              <a:off x="509557" y="2054888"/>
              <a:ext cx="1779221" cy="707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440099"/>
                  </a:solidFill>
                  <a:effectLst/>
                  <a:uLnTx/>
                  <a:uFillTx/>
                  <a:latin typeface="Arial" panose="020B0604020202020204"/>
                  <a:ea typeface="+mn-ea"/>
                  <a:cs typeface="+mn-cs"/>
                </a:rPr>
                <a:t>Ajuste elementos generación y monitoreo red base z</a:t>
              </a:r>
              <a:endParaRPr kumimoji="0" lang="es-CO" sz="11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4" name="Rectángulo 23">
              <a:extLst>
                <a:ext uri="{FF2B5EF4-FFF2-40B4-BE49-F238E27FC236}">
                  <a16:creationId xmlns:a16="http://schemas.microsoft.com/office/drawing/2014/main" id="{49F542BA-518D-7B55-A901-D200704EB7A6}"/>
                </a:ext>
              </a:extLst>
            </p:cNvPr>
            <p:cNvSpPr/>
            <p:nvPr/>
          </p:nvSpPr>
          <p:spPr>
            <a:xfrm>
              <a:off x="2967763" y="2075046"/>
              <a:ext cx="1631098" cy="6754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440099"/>
                  </a:solidFill>
                  <a:effectLst/>
                  <a:uLnTx/>
                  <a:uFillTx/>
                  <a:latin typeface="Arial" panose="020B0604020202020204"/>
                  <a:ea typeface="+mn-ea"/>
                  <a:cs typeface="+mn-cs"/>
                </a:rPr>
                <a:t>Ajuste elementos generación y monitoreo red N-k</a:t>
              </a:r>
              <a:endParaRPr kumimoji="0" lang="es-CO" sz="11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5" name="Flecha: hacia abajo 24">
              <a:extLst>
                <a:ext uri="{FF2B5EF4-FFF2-40B4-BE49-F238E27FC236}">
                  <a16:creationId xmlns:a16="http://schemas.microsoft.com/office/drawing/2014/main" id="{3D6EE91B-34BF-7043-9081-38E9DBDFB233}"/>
                </a:ext>
              </a:extLst>
            </p:cNvPr>
            <p:cNvSpPr/>
            <p:nvPr/>
          </p:nvSpPr>
          <p:spPr>
            <a:xfrm flipH="1">
              <a:off x="1201490" y="2862121"/>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6" name="Flecha: hacia abajo 25">
              <a:extLst>
                <a:ext uri="{FF2B5EF4-FFF2-40B4-BE49-F238E27FC236}">
                  <a16:creationId xmlns:a16="http://schemas.microsoft.com/office/drawing/2014/main" id="{4DB9FF61-2856-9796-83E1-B4E0DA9EB83F}"/>
                </a:ext>
              </a:extLst>
            </p:cNvPr>
            <p:cNvSpPr/>
            <p:nvPr/>
          </p:nvSpPr>
          <p:spPr>
            <a:xfrm flipH="1">
              <a:off x="3684421" y="2854363"/>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7" name="Rectángulo 26">
              <a:extLst>
                <a:ext uri="{FF2B5EF4-FFF2-40B4-BE49-F238E27FC236}">
                  <a16:creationId xmlns:a16="http://schemas.microsoft.com/office/drawing/2014/main" id="{B39F441F-56B7-60C9-A9BE-B084BA1BD0EB}"/>
                </a:ext>
              </a:extLst>
            </p:cNvPr>
            <p:cNvSpPr/>
            <p:nvPr/>
          </p:nvSpPr>
          <p:spPr>
            <a:xfrm>
              <a:off x="758868" y="4222002"/>
              <a:ext cx="3378495" cy="502376"/>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2AD2C9"/>
                </a:solidFill>
                <a:effectLst/>
                <a:uLnTx/>
                <a:uFillTx/>
                <a:latin typeface="Arial" panose="020B0604020202020204"/>
                <a:ea typeface="+mn-ea"/>
                <a:cs typeface="+mn-cs"/>
              </a:endParaRPr>
            </a:p>
          </p:txBody>
        </p:sp>
        <p:sp>
          <p:nvSpPr>
            <p:cNvPr id="47" name="Flecha: hacia abajo 46">
              <a:extLst>
                <a:ext uri="{FF2B5EF4-FFF2-40B4-BE49-F238E27FC236}">
                  <a16:creationId xmlns:a16="http://schemas.microsoft.com/office/drawing/2014/main" id="{76553CDE-9D08-7BA7-3B36-97B53AF01BD6}"/>
                </a:ext>
              </a:extLst>
            </p:cNvPr>
            <p:cNvSpPr/>
            <p:nvPr/>
          </p:nvSpPr>
          <p:spPr>
            <a:xfrm flipH="1">
              <a:off x="2417529" y="5273300"/>
              <a:ext cx="173332" cy="31492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9D665CD1-4C0F-57C2-BD57-E8B7602D744A}"/>
                    </a:ext>
                  </a:extLst>
                </p:cNvPr>
                <p:cNvSpPr txBox="1"/>
                <p:nvPr/>
              </p:nvSpPr>
              <p:spPr>
                <a:xfrm>
                  <a:off x="3926712" y="1610789"/>
                  <a:ext cx="64184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𝐶𝑟𝑢𝑐𝑒</m:t>
                        </m:r>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1" name="CuadroTexto 50">
                  <a:extLst>
                    <a:ext uri="{FF2B5EF4-FFF2-40B4-BE49-F238E27FC236}">
                      <a16:creationId xmlns:a16="http://schemas.microsoft.com/office/drawing/2014/main" id="{9D665CD1-4C0F-57C2-BD57-E8B7602D744A}"/>
                    </a:ext>
                  </a:extLst>
                </p:cNvPr>
                <p:cNvSpPr txBox="1">
                  <a:spLocks noRot="1" noChangeAspect="1" noMove="1" noResize="1" noEditPoints="1" noAdjustHandles="1" noChangeArrowheads="1" noChangeShapeType="1" noTextEdit="1"/>
                </p:cNvSpPr>
                <p:nvPr/>
              </p:nvSpPr>
              <p:spPr>
                <a:xfrm>
                  <a:off x="3926712" y="1610789"/>
                  <a:ext cx="641842" cy="215444"/>
                </a:xfrm>
                <a:prstGeom prst="rect">
                  <a:avLst/>
                </a:prstGeom>
                <a:blipFill>
                  <a:blip r:embed="rId3"/>
                  <a:stretch>
                    <a:fillRect l="-5660" r="-2830" b="-12121"/>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513D027D-43BF-9372-A7B1-36C4F3E83980}"/>
                    </a:ext>
                  </a:extLst>
                </p:cNvPr>
                <p:cNvSpPr txBox="1"/>
                <p:nvPr/>
              </p:nvSpPr>
              <p:spPr>
                <a:xfrm>
                  <a:off x="815262" y="3387898"/>
                  <a:ext cx="918457" cy="25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t>𝐹𝑙𝑒𝑥</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𝐵𝑎𝑠𝑒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2" name="CuadroTexto 51">
                  <a:extLst>
                    <a:ext uri="{FF2B5EF4-FFF2-40B4-BE49-F238E27FC236}">
                      <a16:creationId xmlns:a16="http://schemas.microsoft.com/office/drawing/2014/main" id="{513D027D-43BF-9372-A7B1-36C4F3E83980}"/>
                    </a:ext>
                  </a:extLst>
                </p:cNvPr>
                <p:cNvSpPr txBox="1">
                  <a:spLocks noRot="1" noChangeAspect="1" noMove="1" noResize="1" noEditPoints="1" noAdjustHandles="1" noChangeArrowheads="1" noChangeShapeType="1" noTextEdit="1"/>
                </p:cNvSpPr>
                <p:nvPr/>
              </p:nvSpPr>
              <p:spPr>
                <a:xfrm>
                  <a:off x="815262" y="3387898"/>
                  <a:ext cx="918457" cy="256993"/>
                </a:xfrm>
                <a:prstGeom prst="rect">
                  <a:avLst/>
                </a:prstGeom>
                <a:blipFill>
                  <a:blip r:embed="rId4"/>
                  <a:stretch>
                    <a:fillRect l="-5298" b="-2051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3" name="CuadroTexto 52">
                  <a:extLst>
                    <a:ext uri="{FF2B5EF4-FFF2-40B4-BE49-F238E27FC236}">
                      <a16:creationId xmlns:a16="http://schemas.microsoft.com/office/drawing/2014/main" id="{D2D6E7CF-F53C-0C7F-3F22-C01AE3C22172}"/>
                    </a:ext>
                  </a:extLst>
                </p:cNvPr>
                <p:cNvSpPr txBox="1"/>
                <p:nvPr/>
              </p:nvSpPr>
              <p:spPr>
                <a:xfrm>
                  <a:off x="3293625" y="3396503"/>
                  <a:ext cx="979371" cy="25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t>𝐹𝑙𝑒𝑥</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𝑐𝑟𝑢𝑐𝑒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3" name="CuadroTexto 52">
                  <a:extLst>
                    <a:ext uri="{FF2B5EF4-FFF2-40B4-BE49-F238E27FC236}">
                      <a16:creationId xmlns:a16="http://schemas.microsoft.com/office/drawing/2014/main" id="{D2D6E7CF-F53C-0C7F-3F22-C01AE3C22172}"/>
                    </a:ext>
                  </a:extLst>
                </p:cNvPr>
                <p:cNvSpPr txBox="1">
                  <a:spLocks noRot="1" noChangeAspect="1" noMove="1" noResize="1" noEditPoints="1" noAdjustHandles="1" noChangeArrowheads="1" noChangeShapeType="1" noTextEdit="1"/>
                </p:cNvSpPr>
                <p:nvPr/>
              </p:nvSpPr>
              <p:spPr>
                <a:xfrm>
                  <a:off x="3293625" y="3396503"/>
                  <a:ext cx="979371" cy="256993"/>
                </a:xfrm>
                <a:prstGeom prst="rect">
                  <a:avLst/>
                </a:prstGeom>
                <a:blipFill>
                  <a:blip r:embed="rId5"/>
                  <a:stretch>
                    <a:fillRect l="-5000" b="-15385"/>
                  </a:stretch>
                </a:blipFill>
              </p:spPr>
              <p:txBody>
                <a:bodyPr/>
                <a:lstStyle/>
                <a:p>
                  <a:r>
                    <a:rPr lang="es-CO">
                      <a:noFill/>
                    </a:rPr>
                    <a:t> </a:t>
                  </a:r>
                </a:p>
              </p:txBody>
            </p:sp>
          </mc:Fallback>
        </mc:AlternateContent>
        <p:sp>
          <p:nvSpPr>
            <p:cNvPr id="54" name="Elipse 53">
              <a:extLst>
                <a:ext uri="{FF2B5EF4-FFF2-40B4-BE49-F238E27FC236}">
                  <a16:creationId xmlns:a16="http://schemas.microsoft.com/office/drawing/2014/main" id="{389D9E89-92FB-5E76-7B27-1690CDB8716A}"/>
                </a:ext>
              </a:extLst>
            </p:cNvPr>
            <p:cNvSpPr/>
            <p:nvPr/>
          </p:nvSpPr>
          <p:spPr>
            <a:xfrm>
              <a:off x="636331" y="3307648"/>
              <a:ext cx="1254077" cy="486603"/>
            </a:xfrm>
            <a:prstGeom prst="ellipse">
              <a:avLst/>
            </a:prstGeom>
            <a:noFill/>
            <a:ln>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59" name="Elipse 58">
              <a:extLst>
                <a:ext uri="{FF2B5EF4-FFF2-40B4-BE49-F238E27FC236}">
                  <a16:creationId xmlns:a16="http://schemas.microsoft.com/office/drawing/2014/main" id="{35A880FB-DDCF-E9A4-FC0C-FF3D98254DB3}"/>
                </a:ext>
              </a:extLst>
            </p:cNvPr>
            <p:cNvSpPr/>
            <p:nvPr/>
          </p:nvSpPr>
          <p:spPr>
            <a:xfrm>
              <a:off x="3156273" y="3289490"/>
              <a:ext cx="1254077" cy="486603"/>
            </a:xfrm>
            <a:prstGeom prst="ellipse">
              <a:avLst/>
            </a:prstGeom>
            <a:noFill/>
            <a:ln>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60" name="CuadroTexto 59">
                  <a:extLst>
                    <a:ext uri="{FF2B5EF4-FFF2-40B4-BE49-F238E27FC236}">
                      <a16:creationId xmlns:a16="http://schemas.microsoft.com/office/drawing/2014/main" id="{50CBE462-FE7C-2CC4-113C-3C8451744898}"/>
                    </a:ext>
                  </a:extLst>
                </p:cNvPr>
                <p:cNvSpPr txBox="1"/>
                <p:nvPr/>
              </p:nvSpPr>
              <p:spPr>
                <a:xfrm>
                  <a:off x="898296" y="4302140"/>
                  <a:ext cx="3056093" cy="25699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𝐹𝑙𝑒𝑥</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 </m:t>
                        </m:r>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t>𝐹𝑙𝑒𝑥</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𝐵𝑎𝑠𝑒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sSub>
                          <m:sSubPr>
                            <m:ctrlP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t>𝐹𝑙𝑒𝑥</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𝑐𝑟𝑢𝑐𝑒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60" name="CuadroTexto 59">
                  <a:extLst>
                    <a:ext uri="{FF2B5EF4-FFF2-40B4-BE49-F238E27FC236}">
                      <a16:creationId xmlns:a16="http://schemas.microsoft.com/office/drawing/2014/main" id="{50CBE462-FE7C-2CC4-113C-3C8451744898}"/>
                    </a:ext>
                  </a:extLst>
                </p:cNvPr>
                <p:cNvSpPr txBox="1">
                  <a:spLocks noRot="1" noChangeAspect="1" noMove="1" noResize="1" noEditPoints="1" noAdjustHandles="1" noChangeArrowheads="1" noChangeShapeType="1" noTextEdit="1"/>
                </p:cNvSpPr>
                <p:nvPr/>
              </p:nvSpPr>
              <p:spPr>
                <a:xfrm>
                  <a:off x="898296" y="4302140"/>
                  <a:ext cx="3056093" cy="256993"/>
                </a:xfrm>
                <a:prstGeom prst="rect">
                  <a:avLst/>
                </a:prstGeom>
                <a:blipFill>
                  <a:blip r:embed="rId6"/>
                  <a:stretch>
                    <a:fillRect l="-1198" b="-20513"/>
                  </a:stretch>
                </a:blipFill>
              </p:spPr>
              <p:txBody>
                <a:bodyPr/>
                <a:lstStyle/>
                <a:p>
                  <a:r>
                    <a:rPr lang="es-CO">
                      <a:noFill/>
                    </a:rPr>
                    <a:t> </a:t>
                  </a:r>
                </a:p>
              </p:txBody>
            </p:sp>
          </mc:Fallback>
        </mc:AlternateContent>
        <p:sp>
          <p:nvSpPr>
            <p:cNvPr id="61" name="Elipse 60">
              <a:extLst>
                <a:ext uri="{FF2B5EF4-FFF2-40B4-BE49-F238E27FC236}">
                  <a16:creationId xmlns:a16="http://schemas.microsoft.com/office/drawing/2014/main" id="{0F880CD1-35AF-EAF7-11E1-A30C02F1F35F}"/>
                </a:ext>
              </a:extLst>
            </p:cNvPr>
            <p:cNvSpPr/>
            <p:nvPr/>
          </p:nvSpPr>
          <p:spPr>
            <a:xfrm>
              <a:off x="2453295" y="5060642"/>
              <a:ext cx="116915" cy="122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2" name="Flecha: doblada hacia arriba 61">
              <a:extLst>
                <a:ext uri="{FF2B5EF4-FFF2-40B4-BE49-F238E27FC236}">
                  <a16:creationId xmlns:a16="http://schemas.microsoft.com/office/drawing/2014/main" id="{CA162791-62D5-632A-89E6-3B41BD173F5C}"/>
                </a:ext>
              </a:extLst>
            </p:cNvPr>
            <p:cNvSpPr/>
            <p:nvPr/>
          </p:nvSpPr>
          <p:spPr>
            <a:xfrm rot="10800000">
              <a:off x="1564492" y="1599517"/>
              <a:ext cx="651832" cy="367412"/>
            </a:xfrm>
            <a:prstGeom prst="bentUpArrow">
              <a:avLst/>
            </a:prstGeom>
            <a:solidFill>
              <a:srgbClr val="2AD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3" name="Flecha: doblada hacia arriba 62">
              <a:extLst>
                <a:ext uri="{FF2B5EF4-FFF2-40B4-BE49-F238E27FC236}">
                  <a16:creationId xmlns:a16="http://schemas.microsoft.com/office/drawing/2014/main" id="{94A694BE-D722-1A3F-12BC-48B80486C371}"/>
                </a:ext>
              </a:extLst>
            </p:cNvPr>
            <p:cNvSpPr/>
            <p:nvPr/>
          </p:nvSpPr>
          <p:spPr>
            <a:xfrm rot="10800000" flipH="1">
              <a:off x="2911653" y="1595359"/>
              <a:ext cx="651832" cy="367412"/>
            </a:xfrm>
            <a:prstGeom prst="bentUpArrow">
              <a:avLst/>
            </a:prstGeom>
            <a:solidFill>
              <a:srgbClr val="2AD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4" name="Elipse 63">
              <a:extLst>
                <a:ext uri="{FF2B5EF4-FFF2-40B4-BE49-F238E27FC236}">
                  <a16:creationId xmlns:a16="http://schemas.microsoft.com/office/drawing/2014/main" id="{E30D4882-D2CD-B80C-75F3-DDB325FADC9A}"/>
                </a:ext>
              </a:extLst>
            </p:cNvPr>
            <p:cNvSpPr/>
            <p:nvPr/>
          </p:nvSpPr>
          <p:spPr>
            <a:xfrm>
              <a:off x="2505531" y="1611472"/>
              <a:ext cx="116915" cy="122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5" name="Flecha: hacia abajo 64">
              <a:extLst>
                <a:ext uri="{FF2B5EF4-FFF2-40B4-BE49-F238E27FC236}">
                  <a16:creationId xmlns:a16="http://schemas.microsoft.com/office/drawing/2014/main" id="{E07F771C-D1CC-8736-F47C-B0E7663FD4FA}"/>
                </a:ext>
              </a:extLst>
            </p:cNvPr>
            <p:cNvSpPr/>
            <p:nvPr/>
          </p:nvSpPr>
          <p:spPr>
            <a:xfrm rot="18948090" flipH="1">
              <a:off x="1782688" y="3755960"/>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6" name="Flecha: hacia abajo 65">
              <a:extLst>
                <a:ext uri="{FF2B5EF4-FFF2-40B4-BE49-F238E27FC236}">
                  <a16:creationId xmlns:a16="http://schemas.microsoft.com/office/drawing/2014/main" id="{A100359E-4C1C-7CF3-1ECB-2B542B5C0898}"/>
                </a:ext>
              </a:extLst>
            </p:cNvPr>
            <p:cNvSpPr/>
            <p:nvPr/>
          </p:nvSpPr>
          <p:spPr>
            <a:xfrm rot="2651910">
              <a:off x="3069606" y="3793864"/>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7" name="Flecha: hacia abajo 66">
              <a:extLst>
                <a:ext uri="{FF2B5EF4-FFF2-40B4-BE49-F238E27FC236}">
                  <a16:creationId xmlns:a16="http://schemas.microsoft.com/office/drawing/2014/main" id="{49F5A867-9091-B2F5-7683-11F2507CCA9C}"/>
                </a:ext>
              </a:extLst>
            </p:cNvPr>
            <p:cNvSpPr/>
            <p:nvPr/>
          </p:nvSpPr>
          <p:spPr>
            <a:xfrm flipH="1">
              <a:off x="2427693" y="4737610"/>
              <a:ext cx="163168" cy="255533"/>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cxnSp>
          <p:nvCxnSpPr>
            <p:cNvPr id="68" name="Conector: angular 67">
              <a:extLst>
                <a:ext uri="{FF2B5EF4-FFF2-40B4-BE49-F238E27FC236}">
                  <a16:creationId xmlns:a16="http://schemas.microsoft.com/office/drawing/2014/main" id="{82D42C78-A477-1289-A11B-0B69A2BE5CC3}"/>
                </a:ext>
              </a:extLst>
            </p:cNvPr>
            <p:cNvCxnSpPr>
              <a:stCxn id="64" idx="6"/>
              <a:endCxn id="51" idx="0"/>
            </p:cNvCxnSpPr>
            <p:nvPr/>
          </p:nvCxnSpPr>
          <p:spPr>
            <a:xfrm flipV="1">
              <a:off x="2622446" y="1610789"/>
              <a:ext cx="1625187" cy="62121"/>
            </a:xfrm>
            <a:prstGeom prst="bentConnector4">
              <a:avLst>
                <a:gd name="adj1" fmla="val 11409"/>
                <a:gd name="adj2" fmla="val 31466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Conector: angular 68">
              <a:extLst>
                <a:ext uri="{FF2B5EF4-FFF2-40B4-BE49-F238E27FC236}">
                  <a16:creationId xmlns:a16="http://schemas.microsoft.com/office/drawing/2014/main" id="{722CB82F-C0CD-BDA7-8A53-522AC7BFB9E4}"/>
                </a:ext>
              </a:extLst>
            </p:cNvPr>
            <p:cNvCxnSpPr>
              <a:cxnSpLocks/>
              <a:endCxn id="51" idx="3"/>
            </p:cNvCxnSpPr>
            <p:nvPr/>
          </p:nvCxnSpPr>
          <p:spPr>
            <a:xfrm rot="5400000" flipH="1" flipV="1">
              <a:off x="1879602" y="2432203"/>
              <a:ext cx="3402644" cy="1975260"/>
            </a:xfrm>
            <a:prstGeom prst="bentConnector4">
              <a:avLst>
                <a:gd name="adj1" fmla="val -851"/>
                <a:gd name="adj2" fmla="val 111573"/>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CuadroTexto 69">
              <a:extLst>
                <a:ext uri="{FF2B5EF4-FFF2-40B4-BE49-F238E27FC236}">
                  <a16:creationId xmlns:a16="http://schemas.microsoft.com/office/drawing/2014/main" id="{DD4AC307-1001-57BD-2F62-A54A2E2974C9}"/>
                </a:ext>
              </a:extLst>
            </p:cNvPr>
            <p:cNvSpPr txBox="1"/>
            <p:nvPr/>
          </p:nvSpPr>
          <p:spPr>
            <a:xfrm>
              <a:off x="2876626" y="4824876"/>
              <a:ext cx="2421532"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rPr>
                <a:t>Iteración cruce</a:t>
              </a:r>
              <a:endParaRPr kumimoji="0" lang="es-CO"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endParaRPr>
            </a:p>
          </p:txBody>
        </p:sp>
      </p:grpSp>
      <p:graphicFrame>
        <p:nvGraphicFramePr>
          <p:cNvPr id="71" name="Tabla 70">
            <a:extLst>
              <a:ext uri="{FF2B5EF4-FFF2-40B4-BE49-F238E27FC236}">
                <a16:creationId xmlns:a16="http://schemas.microsoft.com/office/drawing/2014/main" id="{3A6C49A1-5F34-2195-8AAE-E84C62328A04}"/>
              </a:ext>
            </a:extLst>
          </p:cNvPr>
          <p:cNvGraphicFramePr>
            <a:graphicFrameLocks noGrp="1"/>
          </p:cNvGraphicFramePr>
          <p:nvPr/>
        </p:nvGraphicFramePr>
        <p:xfrm>
          <a:off x="6753205" y="5836125"/>
          <a:ext cx="3482273" cy="708660"/>
        </p:xfrm>
        <a:graphic>
          <a:graphicData uri="http://schemas.openxmlformats.org/drawingml/2006/table">
            <a:tbl>
              <a:tblPr/>
              <a:tblGrid>
                <a:gridCol w="1123314">
                  <a:extLst>
                    <a:ext uri="{9D8B030D-6E8A-4147-A177-3AD203B41FA5}">
                      <a16:colId xmlns:a16="http://schemas.microsoft.com/office/drawing/2014/main" val="2820288926"/>
                    </a:ext>
                  </a:extLst>
                </a:gridCol>
                <a:gridCol w="1235645">
                  <a:extLst>
                    <a:ext uri="{9D8B030D-6E8A-4147-A177-3AD203B41FA5}">
                      <a16:colId xmlns:a16="http://schemas.microsoft.com/office/drawing/2014/main" val="4121840186"/>
                    </a:ext>
                  </a:extLst>
                </a:gridCol>
                <a:gridCol w="1123314">
                  <a:extLst>
                    <a:ext uri="{9D8B030D-6E8A-4147-A177-3AD203B41FA5}">
                      <a16:colId xmlns:a16="http://schemas.microsoft.com/office/drawing/2014/main" val="1401062710"/>
                    </a:ext>
                  </a:extLst>
                </a:gridCol>
              </a:tblGrid>
              <a:tr h="161704">
                <a:tc>
                  <a:txBody>
                    <a:bodyPr/>
                    <a:lstStyle/>
                    <a:p>
                      <a:pPr algn="ctr" fontAlgn="b"/>
                      <a:r>
                        <a:rPr lang="es-CO" sz="1100" b="1" i="0" u="none" strike="noStrike" dirty="0">
                          <a:solidFill>
                            <a:srgbClr val="000000"/>
                          </a:solidFill>
                          <a:effectLst/>
                          <a:latin typeface="Arial" panose="020B0604020202020204" pitchFamily="34" charset="0"/>
                        </a:rPr>
                        <a:t>Cruce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a:solidFill>
                            <a:srgbClr val="000000"/>
                          </a:solidFill>
                          <a:effectLst/>
                          <a:latin typeface="Arial" panose="020B0604020202020204" pitchFamily="34" charset="0"/>
                        </a:rPr>
                        <a:t>Escenario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a:solidFill>
                            <a:srgbClr val="000000"/>
                          </a:solidFill>
                          <a:effectLst/>
                          <a:latin typeface="Arial" panose="020B0604020202020204" pitchFamily="34" charset="0"/>
                        </a:rPr>
                        <a:t>     Flx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289780"/>
                  </a:ext>
                </a:extLst>
              </a:tr>
              <a:tr h="161704">
                <a:tc>
                  <a:txBody>
                    <a:bodyPr/>
                    <a:lstStyle/>
                    <a:p>
                      <a:pPr algn="ctr" fontAlgn="b"/>
                      <a:r>
                        <a:rPr lang="es-CO" sz="1100" b="0" i="0" u="none" strike="noStrike" dirty="0">
                          <a:solidFill>
                            <a:srgbClr val="000000"/>
                          </a:solidFill>
                          <a:effectLst/>
                          <a:latin typeface="Arial" panose="020B0604020202020204" pitchFamily="34" charset="0"/>
                        </a:rPr>
                        <a:t>Cruce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100" b="0" i="0" u="none" strike="noStrike" dirty="0" err="1">
                          <a:solidFill>
                            <a:srgbClr val="000000"/>
                          </a:solidFill>
                          <a:effectLst/>
                          <a:latin typeface="Arial" panose="020B0604020202020204" pitchFamily="34" charset="0"/>
                        </a:rPr>
                        <a:t>Pg</a:t>
                      </a:r>
                      <a:r>
                        <a:rPr lang="es-CO" sz="1100" b="0" i="0" u="none" strike="noStrike" dirty="0">
                          <a:solidFill>
                            <a:srgbClr val="000000"/>
                          </a:solidFill>
                          <a:effectLst/>
                          <a:latin typeface="Arial" panose="020B0604020202020204" pitchFamily="34" charset="0"/>
                        </a:rPr>
                        <a:t>-x, </a:t>
                      </a:r>
                      <a:r>
                        <a:rPr lang="es-CO" sz="1100" b="0" i="0" u="none" strike="noStrike" dirty="0" err="1">
                          <a:solidFill>
                            <a:srgbClr val="000000"/>
                          </a:solidFill>
                          <a:effectLst/>
                          <a:latin typeface="Arial" panose="020B0604020202020204" pitchFamily="34" charset="0"/>
                        </a:rPr>
                        <a:t>Pg</a:t>
                      </a:r>
                      <a:r>
                        <a:rPr lang="es-CO" sz="1100" b="0" i="0" u="none" strike="noStrike" dirty="0">
                          <a:solidFill>
                            <a:srgbClr val="000000"/>
                          </a:solidFill>
                          <a:effectLst/>
                          <a:latin typeface="Arial" panose="020B0604020202020204" pitchFamily="34" charset="0"/>
                        </a:rPr>
                        <a: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100" b="0" i="0" u="none" strike="noStrike" dirty="0">
                          <a:solidFill>
                            <a:srgbClr val="000000"/>
                          </a:solidFill>
                          <a:effectLst/>
                          <a:latin typeface="Arial" panose="020B0604020202020204" pitchFamily="34" charset="0"/>
                        </a:rPr>
                        <a:t>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6115807"/>
                  </a:ext>
                </a:extLst>
              </a:tr>
              <a:tr h="161704">
                <a:tc>
                  <a:txBody>
                    <a:bodyPr/>
                    <a:lstStyle/>
                    <a:p>
                      <a:pPr algn="ctr" fontAlgn="b"/>
                      <a:r>
                        <a:rPr lang="es-CO" sz="1100" b="0" i="0" u="none" strike="noStrike">
                          <a:solidFill>
                            <a:srgbClr val="000000"/>
                          </a:solidFill>
                          <a:effectLst/>
                          <a:latin typeface="Arial" panose="020B0604020202020204" pitchFamily="34" charset="0"/>
                        </a:rPr>
                        <a:t>Cruce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rPr>
                        <a:t>Pg-w, Pg-q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rPr>
                        <a:t>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24455"/>
                  </a:ext>
                </a:extLst>
              </a:tr>
              <a:tr h="161704">
                <a:tc>
                  <a:txBody>
                    <a:bodyPr/>
                    <a:lstStyle/>
                    <a:p>
                      <a:pPr algn="l" fontAlgn="b"/>
                      <a:r>
                        <a:rPr lang="es-CO"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925785"/>
                  </a:ext>
                </a:extLst>
              </a:tr>
            </a:tbl>
          </a:graphicData>
        </a:graphic>
      </p:graphicFrame>
      <p:sp>
        <p:nvSpPr>
          <p:cNvPr id="72" name="CuadroTexto 71">
            <a:extLst>
              <a:ext uri="{FF2B5EF4-FFF2-40B4-BE49-F238E27FC236}">
                <a16:creationId xmlns:a16="http://schemas.microsoft.com/office/drawing/2014/main" id="{12F4730D-EC33-7A2B-A5FF-356A42DB5DF9}"/>
              </a:ext>
            </a:extLst>
          </p:cNvPr>
          <p:cNvSpPr txBox="1"/>
          <p:nvPr/>
        </p:nvSpPr>
        <p:spPr>
          <a:xfrm rot="5400000">
            <a:off x="8306946" y="6369835"/>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74" name="CuadroTexto 73">
            <a:extLst>
              <a:ext uri="{FF2B5EF4-FFF2-40B4-BE49-F238E27FC236}">
                <a16:creationId xmlns:a16="http://schemas.microsoft.com/office/drawing/2014/main" id="{7E50E845-DAD5-CD00-6F5D-1309C0F666F3}"/>
              </a:ext>
            </a:extLst>
          </p:cNvPr>
          <p:cNvSpPr txBox="1"/>
          <p:nvPr/>
        </p:nvSpPr>
        <p:spPr>
          <a:xfrm rot="5400000">
            <a:off x="7080864" y="6369836"/>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75" name="CuadroTexto 74">
            <a:extLst>
              <a:ext uri="{FF2B5EF4-FFF2-40B4-BE49-F238E27FC236}">
                <a16:creationId xmlns:a16="http://schemas.microsoft.com/office/drawing/2014/main" id="{E5914308-0672-0250-177C-8F5C3B35F2C1}"/>
              </a:ext>
            </a:extLst>
          </p:cNvPr>
          <p:cNvSpPr txBox="1"/>
          <p:nvPr/>
        </p:nvSpPr>
        <p:spPr>
          <a:xfrm rot="5400000">
            <a:off x="9596678" y="6389093"/>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cxnSp>
        <p:nvCxnSpPr>
          <p:cNvPr id="76" name="Conector recto de flecha 75">
            <a:extLst>
              <a:ext uri="{FF2B5EF4-FFF2-40B4-BE49-F238E27FC236}">
                <a16:creationId xmlns:a16="http://schemas.microsoft.com/office/drawing/2014/main" id="{3EA5989B-E9F5-1CB3-2B26-EAE8C08BB9AC}"/>
              </a:ext>
            </a:extLst>
          </p:cNvPr>
          <p:cNvCxnSpPr/>
          <p:nvPr/>
        </p:nvCxnSpPr>
        <p:spPr>
          <a:xfrm>
            <a:off x="10479292" y="5823211"/>
            <a:ext cx="0" cy="8915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CuadroTexto 76">
            <a:extLst>
              <a:ext uri="{FF2B5EF4-FFF2-40B4-BE49-F238E27FC236}">
                <a16:creationId xmlns:a16="http://schemas.microsoft.com/office/drawing/2014/main" id="{00F45A7D-12B8-A6CC-ABDD-BE59368E7F43}"/>
              </a:ext>
            </a:extLst>
          </p:cNvPr>
          <p:cNvSpPr txBox="1"/>
          <p:nvPr/>
        </p:nvSpPr>
        <p:spPr>
          <a:xfrm rot="5400000">
            <a:off x="10070092" y="5994830"/>
            <a:ext cx="130178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Ordenado de mayor a menor</a:t>
            </a:r>
            <a:endParaRPr kumimoji="0" lang="es-CO" sz="10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87" name="Rectángulo: esquinas redondeadas 86">
            <a:extLst>
              <a:ext uri="{FF2B5EF4-FFF2-40B4-BE49-F238E27FC236}">
                <a16:creationId xmlns:a16="http://schemas.microsoft.com/office/drawing/2014/main" id="{952EB8A2-B861-5C81-353B-14BADF15CD39}"/>
              </a:ext>
            </a:extLst>
          </p:cNvPr>
          <p:cNvSpPr/>
          <p:nvPr/>
        </p:nvSpPr>
        <p:spPr>
          <a:xfrm>
            <a:off x="1061193" y="1531818"/>
            <a:ext cx="3605211" cy="1106984"/>
          </a:xfrm>
          <a:prstGeom prst="roundRect">
            <a:avLst/>
          </a:prstGeom>
          <a:solidFill>
            <a:srgbClr val="FF6A1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Se calcula la flexibilidad de cada cruce y se obtiene el escenario crítico de generación, con el cual será ajustado el caso para enviar a la herramienta </a:t>
            </a:r>
            <a:r>
              <a:rPr kumimoji="0" lang="es-ES" sz="1200" b="0" i="0" u="none" strike="noStrike" kern="1200" cap="none" spc="0" normalizeH="0" baseline="0" noProof="0" dirty="0" err="1">
                <a:ln>
                  <a:noFill/>
                </a:ln>
                <a:solidFill>
                  <a:srgbClr val="3B3C3E"/>
                </a:solidFill>
                <a:effectLst/>
                <a:uLnTx/>
                <a:uFillTx/>
                <a:latin typeface="Arial" panose="020B0604020202020204"/>
                <a:ea typeface="+mn-ea"/>
                <a:cs typeface="+mn-cs"/>
              </a:rPr>
              <a:t>RSIF</a:t>
            </a: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 y de esta manera simular el evento ante una condición crítica de operación</a:t>
            </a:r>
          </a:p>
        </p:txBody>
      </p:sp>
      <p:sp>
        <p:nvSpPr>
          <p:cNvPr id="88" name="Rectángulo: esquinas redondeadas 87">
            <a:extLst>
              <a:ext uri="{FF2B5EF4-FFF2-40B4-BE49-F238E27FC236}">
                <a16:creationId xmlns:a16="http://schemas.microsoft.com/office/drawing/2014/main" id="{B754BAC5-65B0-FFB8-EBE1-B26992D9E405}"/>
              </a:ext>
            </a:extLst>
          </p:cNvPr>
          <p:cNvSpPr/>
          <p:nvPr/>
        </p:nvSpPr>
        <p:spPr>
          <a:xfrm>
            <a:off x="1080886" y="3359057"/>
            <a:ext cx="3605211" cy="1106984"/>
          </a:xfrm>
          <a:prstGeom prst="roundRect">
            <a:avLst/>
          </a:prstGeom>
          <a:solidFill>
            <a:srgbClr val="FF6A1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Para cada cruce se calcula la disminución en flexibilidad, comparada con la red base.  Se ordenan en función de este impacto y se utiliza para filtrar los cruces más críticos.</a:t>
            </a:r>
          </a:p>
        </p:txBody>
      </p:sp>
      <p:sp>
        <p:nvSpPr>
          <p:cNvPr id="89" name="Rectángulo: esquinas redondeadas 88">
            <a:extLst>
              <a:ext uri="{FF2B5EF4-FFF2-40B4-BE49-F238E27FC236}">
                <a16:creationId xmlns:a16="http://schemas.microsoft.com/office/drawing/2014/main" id="{845A1714-19BD-1E7A-38D2-6F98C14E6BBF}"/>
              </a:ext>
            </a:extLst>
          </p:cNvPr>
          <p:cNvSpPr/>
          <p:nvPr/>
        </p:nvSpPr>
        <p:spPr>
          <a:xfrm>
            <a:off x="1070798" y="5282633"/>
            <a:ext cx="3605211" cy="1106984"/>
          </a:xfrm>
          <a:prstGeom prst="roundRect">
            <a:avLst/>
          </a:prstGeom>
          <a:solidFill>
            <a:srgbClr val="FF6A1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1200"/>
              </a:lnSpc>
              <a:spcBef>
                <a:spcPts val="600"/>
              </a:spcBef>
              <a:spcAft>
                <a:spcPts val="600"/>
              </a:spcAft>
              <a:buClrTx/>
              <a:buSzTx/>
              <a:buFontTx/>
              <a:buNone/>
              <a:tabLst/>
              <a:defRPr/>
            </a:pPr>
            <a:r>
              <a:rPr kumimoji="0" lang="es-ES"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Se realiza una ordenación respecto del cambio en la flexibilidad operativa y tener un indicador de los cruces sobre los escenarios de generación seguros en el sistema</a:t>
            </a:r>
          </a:p>
        </p:txBody>
      </p:sp>
      <p:cxnSp>
        <p:nvCxnSpPr>
          <p:cNvPr id="91" name="Conector recto de flecha 90">
            <a:extLst>
              <a:ext uri="{FF2B5EF4-FFF2-40B4-BE49-F238E27FC236}">
                <a16:creationId xmlns:a16="http://schemas.microsoft.com/office/drawing/2014/main" id="{BE7032E0-4AB5-41A6-5497-FDB93051D058}"/>
              </a:ext>
            </a:extLst>
          </p:cNvPr>
          <p:cNvCxnSpPr>
            <a:cxnSpLocks/>
          </p:cNvCxnSpPr>
          <p:nvPr/>
        </p:nvCxnSpPr>
        <p:spPr>
          <a:xfrm flipH="1" flipV="1">
            <a:off x="4801224" y="2127114"/>
            <a:ext cx="1536639" cy="1512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2" name="Conector recto de flecha 91">
            <a:extLst>
              <a:ext uri="{FF2B5EF4-FFF2-40B4-BE49-F238E27FC236}">
                <a16:creationId xmlns:a16="http://schemas.microsoft.com/office/drawing/2014/main" id="{CFB8BE24-D51A-A0CE-B92C-30AE1AAB180D}"/>
              </a:ext>
            </a:extLst>
          </p:cNvPr>
          <p:cNvCxnSpPr>
            <a:cxnSpLocks/>
          </p:cNvCxnSpPr>
          <p:nvPr/>
        </p:nvCxnSpPr>
        <p:spPr>
          <a:xfrm flipH="1" flipV="1">
            <a:off x="4894588" y="4010989"/>
            <a:ext cx="1443275" cy="634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311CACB1-1B15-6386-5E6F-1D371C35E2A7}"/>
              </a:ext>
            </a:extLst>
          </p:cNvPr>
          <p:cNvCxnSpPr>
            <a:cxnSpLocks/>
          </p:cNvCxnSpPr>
          <p:nvPr/>
        </p:nvCxnSpPr>
        <p:spPr>
          <a:xfrm flipH="1" flipV="1">
            <a:off x="4980525" y="5836125"/>
            <a:ext cx="1400928" cy="461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CuadroTexto 97">
                <a:extLst>
                  <a:ext uri="{FF2B5EF4-FFF2-40B4-BE49-F238E27FC236}">
                    <a16:creationId xmlns:a16="http://schemas.microsoft.com/office/drawing/2014/main" id="{7E301D04-9873-F212-DFC1-91A0D8223C2B}"/>
                  </a:ext>
                </a:extLst>
              </p:cNvPr>
              <p:cNvSpPr txBox="1"/>
              <p:nvPr/>
            </p:nvSpPr>
            <p:spPr>
              <a:xfrm>
                <a:off x="9043733" y="5774361"/>
                <a:ext cx="1025167"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CO"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s-CO"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98" name="CuadroTexto 97">
                <a:extLst>
                  <a:ext uri="{FF2B5EF4-FFF2-40B4-BE49-F238E27FC236}">
                    <a16:creationId xmlns:a16="http://schemas.microsoft.com/office/drawing/2014/main" id="{7E301D04-9873-F212-DFC1-91A0D8223C2B}"/>
                  </a:ext>
                </a:extLst>
              </p:cNvPr>
              <p:cNvSpPr txBox="1">
                <a:spLocks noRot="1" noChangeAspect="1" noMove="1" noResize="1" noEditPoints="1" noAdjustHandles="1" noChangeArrowheads="1" noChangeShapeType="1" noTextEdit="1"/>
              </p:cNvSpPr>
              <p:nvPr/>
            </p:nvSpPr>
            <p:spPr>
              <a:xfrm>
                <a:off x="9043733" y="5774361"/>
                <a:ext cx="1025167" cy="276999"/>
              </a:xfrm>
              <a:prstGeom prst="rect">
                <a:avLst/>
              </a:prstGeom>
              <a:blipFill>
                <a:blip r:embed="rId7"/>
                <a:stretch>
                  <a:fillRect/>
                </a:stretch>
              </a:blipFill>
            </p:spPr>
            <p:txBody>
              <a:bodyPr/>
              <a:lstStyle/>
              <a:p>
                <a:r>
                  <a:rPr lang="es-CO">
                    <a:noFill/>
                  </a:rPr>
                  <a:t> </a:t>
                </a:r>
              </a:p>
            </p:txBody>
          </p:sp>
        </mc:Fallback>
      </mc:AlternateContent>
      <p:sp>
        <p:nvSpPr>
          <p:cNvPr id="4" name="Rectángulo 3">
            <a:extLst>
              <a:ext uri="{FF2B5EF4-FFF2-40B4-BE49-F238E27FC236}">
                <a16:creationId xmlns:a16="http://schemas.microsoft.com/office/drawing/2014/main" id="{095BB215-DC55-EE41-77F3-9C973EA51B89}"/>
              </a:ext>
            </a:extLst>
          </p:cNvPr>
          <p:cNvSpPr/>
          <p:nvPr/>
        </p:nvSpPr>
        <p:spPr>
          <a:xfrm>
            <a:off x="8812484" y="443656"/>
            <a:ext cx="2092253" cy="459212"/>
          </a:xfrm>
          <a:prstGeom prst="rect">
            <a:avLst/>
          </a:prstGeom>
          <a:noFill/>
          <a:ln w="38100">
            <a:solidFill>
              <a:srgbClr val="AC14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AC1459"/>
                </a:solidFill>
                <a:effectLst/>
                <a:uLnTx/>
                <a:uFillTx/>
                <a:latin typeface="Arial" panose="020B0604020202020204"/>
                <a:ea typeface="+mn-ea"/>
                <a:cs typeface="+mn-cs"/>
              </a:rPr>
              <a:t>GAPS</a:t>
            </a:r>
          </a:p>
        </p:txBody>
      </p:sp>
    </p:spTree>
    <p:extLst>
      <p:ext uri="{BB962C8B-B14F-4D97-AF65-F5344CB8AC3E}">
        <p14:creationId xmlns:p14="http://schemas.microsoft.com/office/powerpoint/2010/main" val="955529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ítulo 2">
            <a:extLst>
              <a:ext uri="{FF2B5EF4-FFF2-40B4-BE49-F238E27FC236}">
                <a16:creationId xmlns:a16="http://schemas.microsoft.com/office/drawing/2014/main" id="{88BA5220-9263-3571-B8D5-AD35CED4EDFD}"/>
              </a:ext>
            </a:extLst>
          </p:cNvPr>
          <p:cNvSpPr txBox="1">
            <a:spLocks/>
          </p:cNvSpPr>
          <p:nvPr/>
        </p:nvSpPr>
        <p:spPr>
          <a:xfrm>
            <a:off x="557212" y="143208"/>
            <a:ext cx="11077575" cy="1103169"/>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MX" dirty="0"/>
              <a:t>Barrido de impacto en tensiones</a:t>
            </a:r>
            <a:endParaRPr lang="es-CO" dirty="0"/>
          </a:p>
        </p:txBody>
      </p:sp>
      <p:grpSp>
        <p:nvGrpSpPr>
          <p:cNvPr id="2" name="Grupo 1">
            <a:extLst>
              <a:ext uri="{FF2B5EF4-FFF2-40B4-BE49-F238E27FC236}">
                <a16:creationId xmlns:a16="http://schemas.microsoft.com/office/drawing/2014/main" id="{A59FAFE5-BFA3-33F7-07AC-A4FF6988B107}"/>
              </a:ext>
            </a:extLst>
          </p:cNvPr>
          <p:cNvGrpSpPr/>
          <p:nvPr/>
        </p:nvGrpSpPr>
        <p:grpSpPr>
          <a:xfrm>
            <a:off x="6391549" y="1182156"/>
            <a:ext cx="4788601" cy="4518136"/>
            <a:chOff x="509557" y="755164"/>
            <a:chExt cx="4788601" cy="4833063"/>
          </a:xfrm>
        </p:grpSpPr>
        <p:sp>
          <p:nvSpPr>
            <p:cNvPr id="18" name="CuadroTexto 17">
              <a:extLst>
                <a:ext uri="{FF2B5EF4-FFF2-40B4-BE49-F238E27FC236}">
                  <a16:creationId xmlns:a16="http://schemas.microsoft.com/office/drawing/2014/main" id="{4CA25590-7196-6D93-D6D7-49AD23934966}"/>
                </a:ext>
              </a:extLst>
            </p:cNvPr>
            <p:cNvSpPr txBox="1"/>
            <p:nvPr/>
          </p:nvSpPr>
          <p:spPr>
            <a:xfrm>
              <a:off x="1448051" y="2909532"/>
              <a:ext cx="2421532" cy="3292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rPr>
                <a:t>Análisis flujo de carga AC</a:t>
              </a:r>
              <a:endParaRPr kumimoji="0" lang="es-CO"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endParaRPr>
            </a:p>
          </p:txBody>
        </p:sp>
        <p:sp>
          <p:nvSpPr>
            <p:cNvPr id="19" name="Flecha: hacia abajo 18">
              <a:extLst>
                <a:ext uri="{FF2B5EF4-FFF2-40B4-BE49-F238E27FC236}">
                  <a16:creationId xmlns:a16="http://schemas.microsoft.com/office/drawing/2014/main" id="{B3A34803-A8E1-F898-9A39-CDAF6A1E7F56}"/>
                </a:ext>
              </a:extLst>
            </p:cNvPr>
            <p:cNvSpPr/>
            <p:nvPr/>
          </p:nvSpPr>
          <p:spPr>
            <a:xfrm flipH="1">
              <a:off x="2475484" y="1137009"/>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0" name="Rectángulo 19">
              <a:extLst>
                <a:ext uri="{FF2B5EF4-FFF2-40B4-BE49-F238E27FC236}">
                  <a16:creationId xmlns:a16="http://schemas.microsoft.com/office/drawing/2014/main" id="{EC83CA67-30A2-69C8-3200-EF33966D3560}"/>
                </a:ext>
              </a:extLst>
            </p:cNvPr>
            <p:cNvSpPr/>
            <p:nvPr/>
          </p:nvSpPr>
          <p:spPr>
            <a:xfrm>
              <a:off x="892156" y="755164"/>
              <a:ext cx="3433482" cy="61131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440099"/>
                  </a:solidFill>
                  <a:effectLst/>
                  <a:uLnTx/>
                  <a:uFillTx/>
                  <a:latin typeface="Arial" panose="020B0604020202020204"/>
                  <a:ea typeface="+mn-ea"/>
                  <a:cs typeface="+mn-cs"/>
                </a:rPr>
                <a:t>Red Base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srgbClr val="440099"/>
                  </a:solidFill>
                  <a:effectLst/>
                  <a:uLnTx/>
                  <a:uFillTx/>
                  <a:latin typeface="Arial" panose="020B0604020202020204"/>
                  <a:ea typeface="+mn-ea"/>
                  <a:cs typeface="+mn-cs"/>
                </a:rPr>
                <a:t> </a:t>
              </a:r>
              <a:r>
                <a:rPr kumimoji="0" lang="es-MX" sz="1100" b="0" i="0" u="none" strike="noStrike" kern="1200" cap="none" spc="0" normalizeH="0" baseline="0" noProof="0" dirty="0">
                  <a:ln>
                    <a:noFill/>
                  </a:ln>
                  <a:solidFill>
                    <a:srgbClr val="440099"/>
                  </a:solidFill>
                  <a:effectLst/>
                  <a:uLnTx/>
                  <a:uFillTx/>
                  <a:latin typeface="Arial" panose="020B0604020202020204"/>
                  <a:ea typeface="+mn-ea"/>
                  <a:cs typeface="+mn-cs"/>
                </a:rPr>
                <a:t>Red de referencia, para el ejercicio corresponde a la red completa. </a:t>
              </a: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 </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3" name="Rectángulo 22">
              <a:extLst>
                <a:ext uri="{FF2B5EF4-FFF2-40B4-BE49-F238E27FC236}">
                  <a16:creationId xmlns:a16="http://schemas.microsoft.com/office/drawing/2014/main" id="{84756532-694F-67E1-9796-3FE5EA0DA907}"/>
                </a:ext>
              </a:extLst>
            </p:cNvPr>
            <p:cNvSpPr/>
            <p:nvPr/>
          </p:nvSpPr>
          <p:spPr>
            <a:xfrm>
              <a:off x="509557" y="2054888"/>
              <a:ext cx="1779221" cy="707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440099"/>
                  </a:solidFill>
                  <a:effectLst/>
                  <a:uLnTx/>
                  <a:uFillTx/>
                  <a:latin typeface="Arial" panose="020B0604020202020204"/>
                  <a:ea typeface="+mn-ea"/>
                  <a:cs typeface="+mn-cs"/>
                </a:rPr>
                <a:t>Ajuste despacho generación red base z</a:t>
              </a:r>
              <a:endParaRPr kumimoji="0" lang="es-CO" sz="11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4" name="Rectángulo 23">
              <a:extLst>
                <a:ext uri="{FF2B5EF4-FFF2-40B4-BE49-F238E27FC236}">
                  <a16:creationId xmlns:a16="http://schemas.microsoft.com/office/drawing/2014/main" id="{49F542BA-518D-7B55-A901-D200704EB7A6}"/>
                </a:ext>
              </a:extLst>
            </p:cNvPr>
            <p:cNvSpPr/>
            <p:nvPr/>
          </p:nvSpPr>
          <p:spPr>
            <a:xfrm>
              <a:off x="2967763" y="2075046"/>
              <a:ext cx="1631098" cy="6754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1200" cap="none" spc="0" normalizeH="0" baseline="0" noProof="0" dirty="0">
                  <a:ln>
                    <a:noFill/>
                  </a:ln>
                  <a:solidFill>
                    <a:srgbClr val="440099"/>
                  </a:solidFill>
                  <a:effectLst/>
                  <a:uLnTx/>
                  <a:uFillTx/>
                  <a:latin typeface="Arial" panose="020B0604020202020204"/>
                  <a:ea typeface="+mn-ea"/>
                  <a:cs typeface="+mn-cs"/>
                </a:rPr>
                <a:t>Ajuste despacho generación red N-k</a:t>
              </a:r>
              <a:endParaRPr kumimoji="0" lang="es-CO" sz="11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25" name="Flecha: hacia abajo 24">
              <a:extLst>
                <a:ext uri="{FF2B5EF4-FFF2-40B4-BE49-F238E27FC236}">
                  <a16:creationId xmlns:a16="http://schemas.microsoft.com/office/drawing/2014/main" id="{3D6EE91B-34BF-7043-9081-38E9DBDFB233}"/>
                </a:ext>
              </a:extLst>
            </p:cNvPr>
            <p:cNvSpPr/>
            <p:nvPr/>
          </p:nvSpPr>
          <p:spPr>
            <a:xfrm flipH="1">
              <a:off x="1201490" y="2862121"/>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6" name="Flecha: hacia abajo 25">
              <a:extLst>
                <a:ext uri="{FF2B5EF4-FFF2-40B4-BE49-F238E27FC236}">
                  <a16:creationId xmlns:a16="http://schemas.microsoft.com/office/drawing/2014/main" id="{4DB9FF61-2856-9796-83E1-B4E0DA9EB83F}"/>
                </a:ext>
              </a:extLst>
            </p:cNvPr>
            <p:cNvSpPr/>
            <p:nvPr/>
          </p:nvSpPr>
          <p:spPr>
            <a:xfrm flipH="1">
              <a:off x="3684421" y="2854363"/>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7" name="Rectángulo 26">
              <a:extLst>
                <a:ext uri="{FF2B5EF4-FFF2-40B4-BE49-F238E27FC236}">
                  <a16:creationId xmlns:a16="http://schemas.microsoft.com/office/drawing/2014/main" id="{B39F441F-56B7-60C9-A9BE-B084BA1BD0EB}"/>
                </a:ext>
              </a:extLst>
            </p:cNvPr>
            <p:cNvSpPr/>
            <p:nvPr/>
          </p:nvSpPr>
          <p:spPr>
            <a:xfrm>
              <a:off x="758868" y="4222002"/>
              <a:ext cx="3378495" cy="502376"/>
            </a:xfrm>
            <a:prstGeom prst="rect">
              <a:avLst/>
            </a:prstGeom>
            <a:noFill/>
            <a:ln w="127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2AD2C9"/>
                </a:solidFill>
                <a:effectLst/>
                <a:uLnTx/>
                <a:uFillTx/>
                <a:latin typeface="Arial" panose="020B0604020202020204"/>
                <a:ea typeface="+mn-ea"/>
                <a:cs typeface="+mn-cs"/>
              </a:endParaRPr>
            </a:p>
          </p:txBody>
        </p:sp>
        <p:sp>
          <p:nvSpPr>
            <p:cNvPr id="47" name="Flecha: hacia abajo 46">
              <a:extLst>
                <a:ext uri="{FF2B5EF4-FFF2-40B4-BE49-F238E27FC236}">
                  <a16:creationId xmlns:a16="http://schemas.microsoft.com/office/drawing/2014/main" id="{76553CDE-9D08-7BA7-3B36-97B53AF01BD6}"/>
                </a:ext>
              </a:extLst>
            </p:cNvPr>
            <p:cNvSpPr/>
            <p:nvPr/>
          </p:nvSpPr>
          <p:spPr>
            <a:xfrm flipH="1">
              <a:off x="2417529" y="5273300"/>
              <a:ext cx="173332" cy="31492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9D665CD1-4C0F-57C2-BD57-E8B7602D744A}"/>
                    </a:ext>
                  </a:extLst>
                </p:cNvPr>
                <p:cNvSpPr txBox="1"/>
                <p:nvPr/>
              </p:nvSpPr>
              <p:spPr>
                <a:xfrm>
                  <a:off x="3926712" y="1610789"/>
                  <a:ext cx="64184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𝐶𝑟𝑢𝑐𝑒</m:t>
                        </m:r>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4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1" name="CuadroTexto 50">
                  <a:extLst>
                    <a:ext uri="{FF2B5EF4-FFF2-40B4-BE49-F238E27FC236}">
                      <a16:creationId xmlns:a16="http://schemas.microsoft.com/office/drawing/2014/main" id="{9D665CD1-4C0F-57C2-BD57-E8B7602D744A}"/>
                    </a:ext>
                  </a:extLst>
                </p:cNvPr>
                <p:cNvSpPr txBox="1">
                  <a:spLocks noRot="1" noChangeAspect="1" noMove="1" noResize="1" noEditPoints="1" noAdjustHandles="1" noChangeArrowheads="1" noChangeShapeType="1" noTextEdit="1"/>
                </p:cNvSpPr>
                <p:nvPr/>
              </p:nvSpPr>
              <p:spPr>
                <a:xfrm>
                  <a:off x="3926712" y="1610789"/>
                  <a:ext cx="641842" cy="215444"/>
                </a:xfrm>
                <a:prstGeom prst="rect">
                  <a:avLst/>
                </a:prstGeom>
                <a:blipFill>
                  <a:blip r:embed="rId3"/>
                  <a:stretch>
                    <a:fillRect l="-5714" r="-3810" b="-12121"/>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513D027D-43BF-9372-A7B1-36C4F3E83980}"/>
                    </a:ext>
                  </a:extLst>
                </p:cNvPr>
                <p:cNvSpPr txBox="1"/>
                <p:nvPr/>
              </p:nvSpPr>
              <p:spPr>
                <a:xfrm>
                  <a:off x="943809" y="3406340"/>
                  <a:ext cx="620683" cy="27490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𝑉</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𝐵𝑎𝑠𝑒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2" name="CuadroTexto 51">
                  <a:extLst>
                    <a:ext uri="{FF2B5EF4-FFF2-40B4-BE49-F238E27FC236}">
                      <a16:creationId xmlns:a16="http://schemas.microsoft.com/office/drawing/2014/main" id="{513D027D-43BF-9372-A7B1-36C4F3E83980}"/>
                    </a:ext>
                  </a:extLst>
                </p:cNvPr>
                <p:cNvSpPr txBox="1">
                  <a:spLocks noRot="1" noChangeAspect="1" noMove="1" noResize="1" noEditPoints="1" noAdjustHandles="1" noChangeArrowheads="1" noChangeShapeType="1" noTextEdit="1"/>
                </p:cNvSpPr>
                <p:nvPr/>
              </p:nvSpPr>
              <p:spPr>
                <a:xfrm>
                  <a:off x="943809" y="3406340"/>
                  <a:ext cx="620683" cy="274906"/>
                </a:xfrm>
                <a:prstGeom prst="rect">
                  <a:avLst/>
                </a:prstGeom>
                <a:blipFill>
                  <a:blip r:embed="rId4"/>
                  <a:stretch>
                    <a:fillRect l="-7843" b="-9302"/>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53" name="CuadroTexto 52">
                  <a:extLst>
                    <a:ext uri="{FF2B5EF4-FFF2-40B4-BE49-F238E27FC236}">
                      <a16:creationId xmlns:a16="http://schemas.microsoft.com/office/drawing/2014/main" id="{D2D6E7CF-F53C-0C7F-3F22-C01AE3C22172}"/>
                    </a:ext>
                  </a:extLst>
                </p:cNvPr>
                <p:cNvSpPr txBox="1"/>
                <p:nvPr/>
              </p:nvSpPr>
              <p:spPr>
                <a:xfrm>
                  <a:off x="3452932" y="3396503"/>
                  <a:ext cx="660758" cy="27490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𝑉</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𝑐𝑟𝑢𝑐𝑒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53" name="CuadroTexto 52">
                  <a:extLst>
                    <a:ext uri="{FF2B5EF4-FFF2-40B4-BE49-F238E27FC236}">
                      <a16:creationId xmlns:a16="http://schemas.microsoft.com/office/drawing/2014/main" id="{D2D6E7CF-F53C-0C7F-3F22-C01AE3C22172}"/>
                    </a:ext>
                  </a:extLst>
                </p:cNvPr>
                <p:cNvSpPr txBox="1">
                  <a:spLocks noRot="1" noChangeAspect="1" noMove="1" noResize="1" noEditPoints="1" noAdjustHandles="1" noChangeArrowheads="1" noChangeShapeType="1" noTextEdit="1"/>
                </p:cNvSpPr>
                <p:nvPr/>
              </p:nvSpPr>
              <p:spPr>
                <a:xfrm>
                  <a:off x="3452932" y="3396503"/>
                  <a:ext cx="660758" cy="274906"/>
                </a:xfrm>
                <a:prstGeom prst="rect">
                  <a:avLst/>
                </a:prstGeom>
                <a:blipFill>
                  <a:blip r:embed="rId5"/>
                  <a:stretch>
                    <a:fillRect l="-6422" b="-7143"/>
                  </a:stretch>
                </a:blipFill>
              </p:spPr>
              <p:txBody>
                <a:bodyPr/>
                <a:lstStyle/>
                <a:p>
                  <a:r>
                    <a:rPr lang="es-CO">
                      <a:noFill/>
                    </a:rPr>
                    <a:t> </a:t>
                  </a:r>
                </a:p>
              </p:txBody>
            </p:sp>
          </mc:Fallback>
        </mc:AlternateContent>
        <p:sp>
          <p:nvSpPr>
            <p:cNvPr id="54" name="Elipse 53">
              <a:extLst>
                <a:ext uri="{FF2B5EF4-FFF2-40B4-BE49-F238E27FC236}">
                  <a16:creationId xmlns:a16="http://schemas.microsoft.com/office/drawing/2014/main" id="{389D9E89-92FB-5E76-7B27-1690CDB8716A}"/>
                </a:ext>
              </a:extLst>
            </p:cNvPr>
            <p:cNvSpPr/>
            <p:nvPr/>
          </p:nvSpPr>
          <p:spPr>
            <a:xfrm>
              <a:off x="636331" y="3307648"/>
              <a:ext cx="1254077" cy="486603"/>
            </a:xfrm>
            <a:prstGeom prst="ellipse">
              <a:avLst/>
            </a:prstGeom>
            <a:noFill/>
            <a:ln>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59" name="Elipse 58">
              <a:extLst>
                <a:ext uri="{FF2B5EF4-FFF2-40B4-BE49-F238E27FC236}">
                  <a16:creationId xmlns:a16="http://schemas.microsoft.com/office/drawing/2014/main" id="{35A880FB-DDCF-E9A4-FC0C-FF3D98254DB3}"/>
                </a:ext>
              </a:extLst>
            </p:cNvPr>
            <p:cNvSpPr/>
            <p:nvPr/>
          </p:nvSpPr>
          <p:spPr>
            <a:xfrm>
              <a:off x="3156273" y="3289490"/>
              <a:ext cx="1254077" cy="486603"/>
            </a:xfrm>
            <a:prstGeom prst="ellipse">
              <a:avLst/>
            </a:prstGeom>
            <a:noFill/>
            <a:ln>
              <a:solidFill>
                <a:srgbClr val="4400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mc:AlternateContent xmlns:mc="http://schemas.openxmlformats.org/markup-compatibility/2006" xmlns:a14="http://schemas.microsoft.com/office/drawing/2010/main">
          <mc:Choice Requires="a14">
            <p:sp>
              <p:nvSpPr>
                <p:cNvPr id="60" name="CuadroTexto 59">
                  <a:extLst>
                    <a:ext uri="{FF2B5EF4-FFF2-40B4-BE49-F238E27FC236}">
                      <a16:creationId xmlns:a16="http://schemas.microsoft.com/office/drawing/2014/main" id="{50CBE462-FE7C-2CC4-113C-3C8451744898}"/>
                    </a:ext>
                  </a:extLst>
                </p:cNvPr>
                <p:cNvSpPr txBox="1"/>
                <p:nvPr/>
              </p:nvSpPr>
              <p:spPr>
                <a:xfrm>
                  <a:off x="1459831" y="4313242"/>
                  <a:ext cx="2121093" cy="27490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𝑉</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 </m:t>
                        </m:r>
                        <m:sSub>
                          <m:sSubPr>
                            <m:ctrlP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𝑉</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𝐵𝑎𝑠𝑒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sSub>
                          <m:sSubPr>
                            <m:ctrlPr>
                              <a:rPr kumimoji="0" lang="es-ES" sz="1600" b="0" i="1" u="none" strike="noStrike" kern="1200" cap="none" spc="0" normalizeH="0" baseline="0" noProof="0">
                                <a:ln>
                                  <a:noFill/>
                                </a:ln>
                                <a:solidFill>
                                  <a:srgbClr val="440099"/>
                                </a:solidFill>
                                <a:effectLst/>
                                <a:uLnTx/>
                                <a:uFillTx/>
                                <a:latin typeface="Cambria Math" panose="02040503050406030204" pitchFamily="18" charset="0"/>
                                <a:ea typeface="Cambria Math" panose="02040503050406030204" pitchFamily="18" charset="0"/>
                                <a:cs typeface="+mn-cs"/>
                              </a:rPr>
                            </m:ctrlPr>
                          </m:sSubPr>
                          <m:e>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𝑉</m:t>
                            </m:r>
                          </m:e>
                          <m:sub>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𝑐𝑟𝑢𝑐𝑒</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 </m:t>
                            </m:r>
                            <m:r>
                              <a:rPr kumimoji="0" lang="es-ES" sz="1600" b="0" i="1" u="none" strike="noStrike" kern="1200" cap="none" spc="0" normalizeH="0" baseline="0" noProof="0" smtClean="0">
                                <a:ln>
                                  <a:noFill/>
                                </a:ln>
                                <a:solidFill>
                                  <a:srgbClr val="440099"/>
                                </a:solidFill>
                                <a:effectLst/>
                                <a:uLnTx/>
                                <a:uFillTx/>
                                <a:latin typeface="Cambria Math" panose="02040503050406030204" pitchFamily="18" charset="0"/>
                                <a:ea typeface="Cambria Math" panose="02040503050406030204" pitchFamily="18" charset="0"/>
                                <a:cs typeface="+mn-cs"/>
                              </a:rPr>
                              <m:t>𝑧</m:t>
                            </m:r>
                          </m:sub>
                        </m:sSub>
                      </m:oMath>
                    </m:oMathPara>
                  </a14:m>
                  <a:endParaRPr kumimoji="0" lang="es-ES" sz="1600" b="0" i="0" u="none" strike="noStrike" kern="1200" cap="none" spc="0" normalizeH="0" baseline="0" noProof="0" dirty="0">
                    <a:ln>
                      <a:noFill/>
                    </a:ln>
                    <a:solidFill>
                      <a:srgbClr val="440099"/>
                    </a:solidFill>
                    <a:effectLst/>
                    <a:uLnTx/>
                    <a:uFillTx/>
                    <a:latin typeface="Calibri" panose="020F0502020204030204"/>
                    <a:ea typeface="+mn-ea"/>
                    <a:cs typeface="+mn-cs"/>
                  </a:endParaRPr>
                </a:p>
              </p:txBody>
            </p:sp>
          </mc:Choice>
          <mc:Fallback xmlns="">
            <p:sp>
              <p:nvSpPr>
                <p:cNvPr id="60" name="CuadroTexto 59">
                  <a:extLst>
                    <a:ext uri="{FF2B5EF4-FFF2-40B4-BE49-F238E27FC236}">
                      <a16:creationId xmlns:a16="http://schemas.microsoft.com/office/drawing/2014/main" id="{50CBE462-FE7C-2CC4-113C-3C8451744898}"/>
                    </a:ext>
                  </a:extLst>
                </p:cNvPr>
                <p:cNvSpPr txBox="1">
                  <a:spLocks noRot="1" noChangeAspect="1" noMove="1" noResize="1" noEditPoints="1" noAdjustHandles="1" noChangeArrowheads="1" noChangeShapeType="1" noTextEdit="1"/>
                </p:cNvSpPr>
                <p:nvPr/>
              </p:nvSpPr>
              <p:spPr>
                <a:xfrm>
                  <a:off x="1459831" y="4313242"/>
                  <a:ext cx="2121093" cy="274906"/>
                </a:xfrm>
                <a:prstGeom prst="rect">
                  <a:avLst/>
                </a:prstGeom>
                <a:blipFill>
                  <a:blip r:embed="rId6"/>
                  <a:stretch>
                    <a:fillRect l="-1724" b="-11905"/>
                  </a:stretch>
                </a:blipFill>
              </p:spPr>
              <p:txBody>
                <a:bodyPr/>
                <a:lstStyle/>
                <a:p>
                  <a:r>
                    <a:rPr lang="es-CO">
                      <a:noFill/>
                    </a:rPr>
                    <a:t> </a:t>
                  </a:r>
                </a:p>
              </p:txBody>
            </p:sp>
          </mc:Fallback>
        </mc:AlternateContent>
        <p:sp>
          <p:nvSpPr>
            <p:cNvPr id="61" name="Elipse 60">
              <a:extLst>
                <a:ext uri="{FF2B5EF4-FFF2-40B4-BE49-F238E27FC236}">
                  <a16:creationId xmlns:a16="http://schemas.microsoft.com/office/drawing/2014/main" id="{0F880CD1-35AF-EAF7-11E1-A30C02F1F35F}"/>
                </a:ext>
              </a:extLst>
            </p:cNvPr>
            <p:cNvSpPr/>
            <p:nvPr/>
          </p:nvSpPr>
          <p:spPr>
            <a:xfrm>
              <a:off x="2453295" y="5060642"/>
              <a:ext cx="116915" cy="122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2" name="Flecha: doblada hacia arriba 61">
              <a:extLst>
                <a:ext uri="{FF2B5EF4-FFF2-40B4-BE49-F238E27FC236}">
                  <a16:creationId xmlns:a16="http://schemas.microsoft.com/office/drawing/2014/main" id="{CA162791-62D5-632A-89E6-3B41BD173F5C}"/>
                </a:ext>
              </a:extLst>
            </p:cNvPr>
            <p:cNvSpPr/>
            <p:nvPr/>
          </p:nvSpPr>
          <p:spPr>
            <a:xfrm rot="10800000">
              <a:off x="1564492" y="1599517"/>
              <a:ext cx="651832" cy="367412"/>
            </a:xfrm>
            <a:prstGeom prst="bentUpArrow">
              <a:avLst/>
            </a:prstGeom>
            <a:solidFill>
              <a:srgbClr val="2AD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3" name="Flecha: doblada hacia arriba 62">
              <a:extLst>
                <a:ext uri="{FF2B5EF4-FFF2-40B4-BE49-F238E27FC236}">
                  <a16:creationId xmlns:a16="http://schemas.microsoft.com/office/drawing/2014/main" id="{94A694BE-D722-1A3F-12BC-48B80486C371}"/>
                </a:ext>
              </a:extLst>
            </p:cNvPr>
            <p:cNvSpPr/>
            <p:nvPr/>
          </p:nvSpPr>
          <p:spPr>
            <a:xfrm rot="10800000" flipH="1">
              <a:off x="2911653" y="1595359"/>
              <a:ext cx="651832" cy="367412"/>
            </a:xfrm>
            <a:prstGeom prst="bentUpArrow">
              <a:avLst/>
            </a:prstGeom>
            <a:solidFill>
              <a:srgbClr val="2AD2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4" name="Elipse 63">
              <a:extLst>
                <a:ext uri="{FF2B5EF4-FFF2-40B4-BE49-F238E27FC236}">
                  <a16:creationId xmlns:a16="http://schemas.microsoft.com/office/drawing/2014/main" id="{E30D4882-D2CD-B80C-75F3-DDB325FADC9A}"/>
                </a:ext>
              </a:extLst>
            </p:cNvPr>
            <p:cNvSpPr/>
            <p:nvPr/>
          </p:nvSpPr>
          <p:spPr>
            <a:xfrm>
              <a:off x="2505531" y="1611472"/>
              <a:ext cx="116915" cy="1228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5" name="Flecha: hacia abajo 64">
              <a:extLst>
                <a:ext uri="{FF2B5EF4-FFF2-40B4-BE49-F238E27FC236}">
                  <a16:creationId xmlns:a16="http://schemas.microsoft.com/office/drawing/2014/main" id="{E07F771C-D1CC-8736-F47C-B0E7663FD4FA}"/>
                </a:ext>
              </a:extLst>
            </p:cNvPr>
            <p:cNvSpPr/>
            <p:nvPr/>
          </p:nvSpPr>
          <p:spPr>
            <a:xfrm rot="18948090" flipH="1">
              <a:off x="1782688" y="3755960"/>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6" name="Flecha: hacia abajo 65">
              <a:extLst>
                <a:ext uri="{FF2B5EF4-FFF2-40B4-BE49-F238E27FC236}">
                  <a16:creationId xmlns:a16="http://schemas.microsoft.com/office/drawing/2014/main" id="{A100359E-4C1C-7CF3-1ECB-2B542B5C0898}"/>
                </a:ext>
              </a:extLst>
            </p:cNvPr>
            <p:cNvSpPr/>
            <p:nvPr/>
          </p:nvSpPr>
          <p:spPr>
            <a:xfrm rot="2651910">
              <a:off x="3069606" y="3793864"/>
              <a:ext cx="173332" cy="396747"/>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67" name="Flecha: hacia abajo 66">
              <a:extLst>
                <a:ext uri="{FF2B5EF4-FFF2-40B4-BE49-F238E27FC236}">
                  <a16:creationId xmlns:a16="http://schemas.microsoft.com/office/drawing/2014/main" id="{49F5A867-9091-B2F5-7683-11F2507CCA9C}"/>
                </a:ext>
              </a:extLst>
            </p:cNvPr>
            <p:cNvSpPr/>
            <p:nvPr/>
          </p:nvSpPr>
          <p:spPr>
            <a:xfrm flipH="1">
              <a:off x="2427693" y="4737610"/>
              <a:ext cx="163168" cy="255533"/>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cxnSp>
          <p:nvCxnSpPr>
            <p:cNvPr id="68" name="Conector: angular 67">
              <a:extLst>
                <a:ext uri="{FF2B5EF4-FFF2-40B4-BE49-F238E27FC236}">
                  <a16:creationId xmlns:a16="http://schemas.microsoft.com/office/drawing/2014/main" id="{82D42C78-A477-1289-A11B-0B69A2BE5CC3}"/>
                </a:ext>
              </a:extLst>
            </p:cNvPr>
            <p:cNvCxnSpPr>
              <a:stCxn id="64" idx="6"/>
              <a:endCxn id="51" idx="0"/>
            </p:cNvCxnSpPr>
            <p:nvPr/>
          </p:nvCxnSpPr>
          <p:spPr>
            <a:xfrm flipV="1">
              <a:off x="2622446" y="1610789"/>
              <a:ext cx="1625187" cy="62121"/>
            </a:xfrm>
            <a:prstGeom prst="bentConnector4">
              <a:avLst>
                <a:gd name="adj1" fmla="val 11409"/>
                <a:gd name="adj2" fmla="val 31466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Conector: angular 68">
              <a:extLst>
                <a:ext uri="{FF2B5EF4-FFF2-40B4-BE49-F238E27FC236}">
                  <a16:creationId xmlns:a16="http://schemas.microsoft.com/office/drawing/2014/main" id="{722CB82F-C0CD-BDA7-8A53-522AC7BFB9E4}"/>
                </a:ext>
              </a:extLst>
            </p:cNvPr>
            <p:cNvCxnSpPr>
              <a:cxnSpLocks/>
              <a:endCxn id="51" idx="3"/>
            </p:cNvCxnSpPr>
            <p:nvPr/>
          </p:nvCxnSpPr>
          <p:spPr>
            <a:xfrm rot="5400000" flipH="1" flipV="1">
              <a:off x="1879602" y="2432203"/>
              <a:ext cx="3402644" cy="1975260"/>
            </a:xfrm>
            <a:prstGeom prst="bentConnector4">
              <a:avLst>
                <a:gd name="adj1" fmla="val -851"/>
                <a:gd name="adj2" fmla="val 111573"/>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CuadroTexto 69">
              <a:extLst>
                <a:ext uri="{FF2B5EF4-FFF2-40B4-BE49-F238E27FC236}">
                  <a16:creationId xmlns:a16="http://schemas.microsoft.com/office/drawing/2014/main" id="{DD4AC307-1001-57BD-2F62-A54A2E2974C9}"/>
                </a:ext>
              </a:extLst>
            </p:cNvPr>
            <p:cNvSpPr txBox="1"/>
            <p:nvPr/>
          </p:nvSpPr>
          <p:spPr>
            <a:xfrm>
              <a:off x="2876626" y="4824876"/>
              <a:ext cx="2421532"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rPr>
                <a:t>Iteración cruce</a:t>
              </a:r>
              <a:endParaRPr kumimoji="0" lang="es-CO" sz="1400" b="0" i="1" u="none" strike="noStrike" kern="1200" cap="none" spc="0" normalizeH="0" baseline="0" noProof="0" dirty="0">
                <a:ln>
                  <a:noFill/>
                </a:ln>
                <a:solidFill>
                  <a:srgbClr val="440099"/>
                </a:solidFill>
                <a:effectLst/>
                <a:uLnTx/>
                <a:uFillTx/>
                <a:latin typeface="Cambria Math" panose="02040503050406030204" pitchFamily="18" charset="0"/>
                <a:ea typeface="Cambria Math" panose="02040503050406030204" pitchFamily="18" charset="0"/>
                <a:cs typeface="+mn-cs"/>
              </a:endParaRPr>
            </a:p>
          </p:txBody>
        </p:sp>
      </p:grpSp>
      <p:graphicFrame>
        <p:nvGraphicFramePr>
          <p:cNvPr id="71" name="Tabla 70">
            <a:extLst>
              <a:ext uri="{FF2B5EF4-FFF2-40B4-BE49-F238E27FC236}">
                <a16:creationId xmlns:a16="http://schemas.microsoft.com/office/drawing/2014/main" id="{3A6C49A1-5F34-2195-8AAE-E84C62328A04}"/>
              </a:ext>
            </a:extLst>
          </p:cNvPr>
          <p:cNvGraphicFramePr>
            <a:graphicFrameLocks noGrp="1"/>
          </p:cNvGraphicFramePr>
          <p:nvPr/>
        </p:nvGraphicFramePr>
        <p:xfrm>
          <a:off x="6763301" y="5848349"/>
          <a:ext cx="3482273" cy="708660"/>
        </p:xfrm>
        <a:graphic>
          <a:graphicData uri="http://schemas.openxmlformats.org/drawingml/2006/table">
            <a:tbl>
              <a:tblPr/>
              <a:tblGrid>
                <a:gridCol w="1123314">
                  <a:extLst>
                    <a:ext uri="{9D8B030D-6E8A-4147-A177-3AD203B41FA5}">
                      <a16:colId xmlns:a16="http://schemas.microsoft.com/office/drawing/2014/main" val="2820288926"/>
                    </a:ext>
                  </a:extLst>
                </a:gridCol>
                <a:gridCol w="1235645">
                  <a:extLst>
                    <a:ext uri="{9D8B030D-6E8A-4147-A177-3AD203B41FA5}">
                      <a16:colId xmlns:a16="http://schemas.microsoft.com/office/drawing/2014/main" val="4121840186"/>
                    </a:ext>
                  </a:extLst>
                </a:gridCol>
                <a:gridCol w="1123314">
                  <a:extLst>
                    <a:ext uri="{9D8B030D-6E8A-4147-A177-3AD203B41FA5}">
                      <a16:colId xmlns:a16="http://schemas.microsoft.com/office/drawing/2014/main" val="1401062710"/>
                    </a:ext>
                  </a:extLst>
                </a:gridCol>
              </a:tblGrid>
              <a:tr h="161704">
                <a:tc>
                  <a:txBody>
                    <a:bodyPr/>
                    <a:lstStyle/>
                    <a:p>
                      <a:pPr algn="ctr" fontAlgn="b"/>
                      <a:r>
                        <a:rPr lang="es-CO" sz="1100" b="1" i="0" u="none" strike="noStrike" dirty="0">
                          <a:solidFill>
                            <a:srgbClr val="000000"/>
                          </a:solidFill>
                          <a:effectLst/>
                          <a:latin typeface="Arial" panose="020B0604020202020204" pitchFamily="34" charset="0"/>
                        </a:rPr>
                        <a:t>Cruce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a:solidFill>
                            <a:srgbClr val="000000"/>
                          </a:solidFill>
                          <a:effectLst/>
                          <a:latin typeface="Arial" panose="020B0604020202020204" pitchFamily="34" charset="0"/>
                        </a:rPr>
                        <a:t>Escenario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1" i="0" u="none" strike="noStrike" dirty="0">
                          <a:solidFill>
                            <a:srgbClr val="000000"/>
                          </a:solidFill>
                          <a:effectLst/>
                          <a:latin typeface="Arial" panose="020B0604020202020204" pitchFamily="34" charset="0"/>
                        </a:rPr>
                        <a:t>     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289780"/>
                  </a:ext>
                </a:extLst>
              </a:tr>
              <a:tr h="161704">
                <a:tc>
                  <a:txBody>
                    <a:bodyPr/>
                    <a:lstStyle/>
                    <a:p>
                      <a:pPr algn="ctr" fontAlgn="b"/>
                      <a:r>
                        <a:rPr lang="es-CO" sz="1100" b="0" i="0" u="none" strike="noStrike" dirty="0">
                          <a:solidFill>
                            <a:srgbClr val="000000"/>
                          </a:solidFill>
                          <a:effectLst/>
                          <a:latin typeface="Arial" panose="020B0604020202020204" pitchFamily="34" charset="0"/>
                        </a:rPr>
                        <a:t>Cruce 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100" b="0" i="0" u="none" strike="noStrike" dirty="0" err="1">
                          <a:solidFill>
                            <a:srgbClr val="000000"/>
                          </a:solidFill>
                          <a:effectLst/>
                          <a:latin typeface="Arial" panose="020B0604020202020204" pitchFamily="34" charset="0"/>
                        </a:rPr>
                        <a:t>Pg</a:t>
                      </a:r>
                      <a:r>
                        <a:rPr lang="es-CO" sz="1100" b="0" i="0" u="none" strike="noStrike" dirty="0">
                          <a:solidFill>
                            <a:srgbClr val="000000"/>
                          </a:solidFill>
                          <a:effectLst/>
                          <a:latin typeface="Arial" panose="020B0604020202020204" pitchFamily="34" charset="0"/>
                        </a:rPr>
                        <a:t>-x, </a:t>
                      </a:r>
                      <a:r>
                        <a:rPr lang="es-CO" sz="1100" b="0" i="0" u="none" strike="noStrike" dirty="0" err="1">
                          <a:solidFill>
                            <a:srgbClr val="000000"/>
                          </a:solidFill>
                          <a:effectLst/>
                          <a:latin typeface="Arial" panose="020B0604020202020204" pitchFamily="34" charset="0"/>
                        </a:rPr>
                        <a:t>Pg</a:t>
                      </a:r>
                      <a:r>
                        <a:rPr lang="es-CO" sz="1100" b="0" i="0" u="none" strike="noStrike" dirty="0">
                          <a:solidFill>
                            <a:srgbClr val="000000"/>
                          </a:solidFill>
                          <a:effectLst/>
                          <a:latin typeface="Arial" panose="020B0604020202020204" pitchFamily="34" charset="0"/>
                        </a:rPr>
                        <a:t>-y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CO" sz="1100" b="0" i="0" u="none" strike="noStrike" dirty="0">
                          <a:solidFill>
                            <a:srgbClr val="000000"/>
                          </a:solidFill>
                          <a:effectLst/>
                          <a:latin typeface="Arial" panose="020B0604020202020204" pitchFamily="34" charset="0"/>
                        </a:rPr>
                        <a:t>A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36115807"/>
                  </a:ext>
                </a:extLst>
              </a:tr>
              <a:tr h="161704">
                <a:tc>
                  <a:txBody>
                    <a:bodyPr/>
                    <a:lstStyle/>
                    <a:p>
                      <a:pPr algn="ctr" fontAlgn="b"/>
                      <a:r>
                        <a:rPr lang="es-CO" sz="1100" b="0" i="0" u="none" strike="noStrike">
                          <a:solidFill>
                            <a:srgbClr val="000000"/>
                          </a:solidFill>
                          <a:effectLst/>
                          <a:latin typeface="Arial" panose="020B0604020202020204" pitchFamily="34" charset="0"/>
                        </a:rPr>
                        <a:t>Cruce 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a:solidFill>
                            <a:srgbClr val="000000"/>
                          </a:solidFill>
                          <a:effectLst/>
                          <a:latin typeface="Arial" panose="020B0604020202020204" pitchFamily="34" charset="0"/>
                        </a:rPr>
                        <a:t>Pg-w, Pg-q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100" b="0" i="0" u="none" strike="noStrike" dirty="0">
                          <a:solidFill>
                            <a:srgbClr val="000000"/>
                          </a:solidFill>
                          <a:effectLst/>
                          <a:latin typeface="Arial" panose="020B0604020202020204" pitchFamily="34" charset="0"/>
                        </a:rPr>
                        <a:t>B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9824455"/>
                  </a:ext>
                </a:extLst>
              </a:tr>
              <a:tr h="161704">
                <a:tc>
                  <a:txBody>
                    <a:bodyPr/>
                    <a:lstStyle/>
                    <a:p>
                      <a:pPr algn="l" fontAlgn="b"/>
                      <a:r>
                        <a:rPr lang="es-CO"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925785"/>
                  </a:ext>
                </a:extLst>
              </a:tr>
            </a:tbl>
          </a:graphicData>
        </a:graphic>
      </p:graphicFrame>
      <p:sp>
        <p:nvSpPr>
          <p:cNvPr id="72" name="CuadroTexto 71">
            <a:extLst>
              <a:ext uri="{FF2B5EF4-FFF2-40B4-BE49-F238E27FC236}">
                <a16:creationId xmlns:a16="http://schemas.microsoft.com/office/drawing/2014/main" id="{12F4730D-EC33-7A2B-A5FF-356A42DB5DF9}"/>
              </a:ext>
            </a:extLst>
          </p:cNvPr>
          <p:cNvSpPr txBox="1"/>
          <p:nvPr/>
        </p:nvSpPr>
        <p:spPr>
          <a:xfrm rot="5400000">
            <a:off x="8317042" y="6382059"/>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74" name="CuadroTexto 73">
            <a:extLst>
              <a:ext uri="{FF2B5EF4-FFF2-40B4-BE49-F238E27FC236}">
                <a16:creationId xmlns:a16="http://schemas.microsoft.com/office/drawing/2014/main" id="{7E50E845-DAD5-CD00-6F5D-1309C0F666F3}"/>
              </a:ext>
            </a:extLst>
          </p:cNvPr>
          <p:cNvSpPr txBox="1"/>
          <p:nvPr/>
        </p:nvSpPr>
        <p:spPr>
          <a:xfrm rot="5400000">
            <a:off x="7090960" y="6382060"/>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75" name="CuadroTexto 74">
            <a:extLst>
              <a:ext uri="{FF2B5EF4-FFF2-40B4-BE49-F238E27FC236}">
                <a16:creationId xmlns:a16="http://schemas.microsoft.com/office/drawing/2014/main" id="{E5914308-0672-0250-177C-8F5C3B35F2C1}"/>
              </a:ext>
            </a:extLst>
          </p:cNvPr>
          <p:cNvSpPr txBox="1"/>
          <p:nvPr/>
        </p:nvSpPr>
        <p:spPr>
          <a:xfrm rot="5400000">
            <a:off x="9606774" y="6401317"/>
            <a:ext cx="45921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440099"/>
                </a:solidFill>
                <a:effectLst/>
                <a:uLnTx/>
                <a:uFillTx/>
                <a:latin typeface="Arial" panose="020B0604020202020204"/>
                <a:ea typeface="+mn-ea"/>
                <a:cs typeface="+mn-cs"/>
              </a:rPr>
              <a:t>…</a:t>
            </a:r>
            <a:endParaRPr kumimoji="0" lang="es-CO" sz="12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cxnSp>
        <p:nvCxnSpPr>
          <p:cNvPr id="76" name="Conector recto de flecha 75">
            <a:extLst>
              <a:ext uri="{FF2B5EF4-FFF2-40B4-BE49-F238E27FC236}">
                <a16:creationId xmlns:a16="http://schemas.microsoft.com/office/drawing/2014/main" id="{3EA5989B-E9F5-1CB3-2B26-EAE8C08BB9AC}"/>
              </a:ext>
            </a:extLst>
          </p:cNvPr>
          <p:cNvCxnSpPr/>
          <p:nvPr/>
        </p:nvCxnSpPr>
        <p:spPr>
          <a:xfrm>
            <a:off x="10489388" y="5835435"/>
            <a:ext cx="0" cy="8915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CuadroTexto 76">
            <a:extLst>
              <a:ext uri="{FF2B5EF4-FFF2-40B4-BE49-F238E27FC236}">
                <a16:creationId xmlns:a16="http://schemas.microsoft.com/office/drawing/2014/main" id="{00F45A7D-12B8-A6CC-ABDD-BE59368E7F43}"/>
              </a:ext>
            </a:extLst>
          </p:cNvPr>
          <p:cNvSpPr txBox="1"/>
          <p:nvPr/>
        </p:nvSpPr>
        <p:spPr>
          <a:xfrm rot="5400000">
            <a:off x="10080188" y="6007054"/>
            <a:ext cx="130178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Ordenado de mayor a menor</a:t>
            </a:r>
            <a:endParaRPr kumimoji="0" lang="es-CO" sz="10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87" name="Rectángulo: esquinas redondeadas 86">
            <a:extLst>
              <a:ext uri="{FF2B5EF4-FFF2-40B4-BE49-F238E27FC236}">
                <a16:creationId xmlns:a16="http://schemas.microsoft.com/office/drawing/2014/main" id="{952EB8A2-B861-5C81-353B-14BADF15CD39}"/>
              </a:ext>
            </a:extLst>
          </p:cNvPr>
          <p:cNvSpPr/>
          <p:nvPr/>
        </p:nvSpPr>
        <p:spPr>
          <a:xfrm>
            <a:off x="1071289" y="1544042"/>
            <a:ext cx="3605211" cy="1106984"/>
          </a:xfrm>
          <a:prstGeom prst="roundRect">
            <a:avLst/>
          </a:prstGeom>
          <a:solidFill>
            <a:srgbClr val="0BA78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Se ajusta un escenario con un despacho mínimo de unidades para soporte de tensión de tal forma que se pueda ver el mayor impacto asociado a la materialización del evento N-k del cruce</a:t>
            </a:r>
          </a:p>
        </p:txBody>
      </p:sp>
      <p:sp>
        <p:nvSpPr>
          <p:cNvPr id="88" name="Rectángulo: esquinas redondeadas 87">
            <a:extLst>
              <a:ext uri="{FF2B5EF4-FFF2-40B4-BE49-F238E27FC236}">
                <a16:creationId xmlns:a16="http://schemas.microsoft.com/office/drawing/2014/main" id="{B754BAC5-65B0-FFB8-EBE1-B26992D9E405}"/>
              </a:ext>
            </a:extLst>
          </p:cNvPr>
          <p:cNvSpPr/>
          <p:nvPr/>
        </p:nvSpPr>
        <p:spPr>
          <a:xfrm>
            <a:off x="1090982" y="3371281"/>
            <a:ext cx="3605211" cy="1106984"/>
          </a:xfrm>
          <a:prstGeom prst="roundRect">
            <a:avLst/>
          </a:prstGeom>
          <a:solidFill>
            <a:srgbClr val="0BA78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Se calculan las tensiones de cada cruce identificando las zonas donde se presentan las mayores depresiones de tensión</a:t>
            </a:r>
          </a:p>
        </p:txBody>
      </p:sp>
      <p:sp>
        <p:nvSpPr>
          <p:cNvPr id="89" name="Rectángulo: esquinas redondeadas 88">
            <a:extLst>
              <a:ext uri="{FF2B5EF4-FFF2-40B4-BE49-F238E27FC236}">
                <a16:creationId xmlns:a16="http://schemas.microsoft.com/office/drawing/2014/main" id="{845A1714-19BD-1E7A-38D2-6F98C14E6BBF}"/>
              </a:ext>
            </a:extLst>
          </p:cNvPr>
          <p:cNvSpPr/>
          <p:nvPr/>
        </p:nvSpPr>
        <p:spPr>
          <a:xfrm>
            <a:off x="1080894" y="5294857"/>
            <a:ext cx="3605211" cy="1106984"/>
          </a:xfrm>
          <a:prstGeom prst="roundRect">
            <a:avLst/>
          </a:prstGeom>
          <a:solidFill>
            <a:srgbClr val="0BA783">
              <a:alpha val="20000"/>
            </a:srgbClr>
          </a:solidFill>
          <a:ln>
            <a:noFill/>
          </a:ln>
          <a:effectLst>
            <a:outerShdw blurRad="50800" dist="38100" dir="8100000" algn="tr" rotWithShape="0">
              <a:prstClr val="black">
                <a:alpha val="3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ts val="1200"/>
              </a:lnSpc>
              <a:spcBef>
                <a:spcPts val="600"/>
              </a:spcBef>
              <a:spcAft>
                <a:spcPts val="600"/>
              </a:spcAft>
              <a:buClrTx/>
              <a:buSzTx/>
              <a:buFontTx/>
              <a:buNone/>
              <a:tabLst/>
              <a:defRPr/>
            </a:pPr>
            <a:r>
              <a:rPr kumimoji="0" lang="es-ES" sz="1200" b="0" i="0" u="none" strike="noStrike" kern="1200" cap="none" spc="0" normalizeH="0" baseline="0" noProof="0" dirty="0">
                <a:ln>
                  <a:noFill/>
                </a:ln>
                <a:solidFill>
                  <a:prstClr val="black">
                    <a:lumMod val="65000"/>
                    <a:lumOff val="35000"/>
                  </a:prstClr>
                </a:solidFill>
                <a:effectLst/>
                <a:uLnTx/>
                <a:uFillTx/>
                <a:latin typeface="Arial" panose="020B0604020202020204"/>
                <a:ea typeface="+mn-ea"/>
                <a:cs typeface="+mn-cs"/>
              </a:rPr>
              <a:t>Para cada cruce se calcula la disminución en tensión comparada con la red base.  Se ordenan en función de este impacto y se utiliza para filtrar los cruces más críticos.</a:t>
            </a:r>
          </a:p>
        </p:txBody>
      </p:sp>
      <p:cxnSp>
        <p:nvCxnSpPr>
          <p:cNvPr id="91" name="Conector recto de flecha 90">
            <a:extLst>
              <a:ext uri="{FF2B5EF4-FFF2-40B4-BE49-F238E27FC236}">
                <a16:creationId xmlns:a16="http://schemas.microsoft.com/office/drawing/2014/main" id="{BE7032E0-4AB5-41A6-5497-FDB93051D058}"/>
              </a:ext>
            </a:extLst>
          </p:cNvPr>
          <p:cNvCxnSpPr>
            <a:cxnSpLocks/>
          </p:cNvCxnSpPr>
          <p:nvPr/>
        </p:nvCxnSpPr>
        <p:spPr>
          <a:xfrm flipH="1" flipV="1">
            <a:off x="4811320" y="2139338"/>
            <a:ext cx="1330033" cy="542185"/>
          </a:xfrm>
          <a:prstGeom prst="straightConnector1">
            <a:avLst/>
          </a:prstGeom>
          <a:ln>
            <a:solidFill>
              <a:srgbClr val="0BA783"/>
            </a:solidFill>
            <a:tailEnd type="triangle"/>
          </a:ln>
        </p:spPr>
        <p:style>
          <a:lnRef idx="1">
            <a:schemeClr val="accent1"/>
          </a:lnRef>
          <a:fillRef idx="0">
            <a:schemeClr val="accent1"/>
          </a:fillRef>
          <a:effectRef idx="0">
            <a:schemeClr val="accent1"/>
          </a:effectRef>
          <a:fontRef idx="minor">
            <a:schemeClr val="tx1"/>
          </a:fontRef>
        </p:style>
      </p:cxnSp>
      <p:cxnSp>
        <p:nvCxnSpPr>
          <p:cNvPr id="92" name="Conector recto de flecha 91">
            <a:extLst>
              <a:ext uri="{FF2B5EF4-FFF2-40B4-BE49-F238E27FC236}">
                <a16:creationId xmlns:a16="http://schemas.microsoft.com/office/drawing/2014/main" id="{CFB8BE24-D51A-A0CE-B92C-30AE1AAB180D}"/>
              </a:ext>
            </a:extLst>
          </p:cNvPr>
          <p:cNvCxnSpPr>
            <a:cxnSpLocks/>
          </p:cNvCxnSpPr>
          <p:nvPr/>
        </p:nvCxnSpPr>
        <p:spPr>
          <a:xfrm flipH="1">
            <a:off x="4904684" y="3869305"/>
            <a:ext cx="1236669" cy="153908"/>
          </a:xfrm>
          <a:prstGeom prst="straightConnector1">
            <a:avLst/>
          </a:prstGeom>
          <a:ln>
            <a:solidFill>
              <a:srgbClr val="0BA78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Conector recto de flecha 94">
            <a:extLst>
              <a:ext uri="{FF2B5EF4-FFF2-40B4-BE49-F238E27FC236}">
                <a16:creationId xmlns:a16="http://schemas.microsoft.com/office/drawing/2014/main" id="{311CACB1-1B15-6386-5E6F-1D371C35E2A7}"/>
              </a:ext>
            </a:extLst>
          </p:cNvPr>
          <p:cNvCxnSpPr>
            <a:cxnSpLocks/>
          </p:cNvCxnSpPr>
          <p:nvPr/>
        </p:nvCxnSpPr>
        <p:spPr>
          <a:xfrm flipH="1">
            <a:off x="4990621" y="5556218"/>
            <a:ext cx="1357338" cy="292131"/>
          </a:xfrm>
          <a:prstGeom prst="straightConnector1">
            <a:avLst/>
          </a:prstGeom>
          <a:ln>
            <a:solidFill>
              <a:srgbClr val="0BA783"/>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A0E586EA-ADCF-A767-31B0-BAAFD548DD79}"/>
                  </a:ext>
                </a:extLst>
              </p:cNvPr>
              <p:cNvSpPr txBox="1"/>
              <p:nvPr/>
            </p:nvSpPr>
            <p:spPr>
              <a:xfrm>
                <a:off x="9444731" y="5778894"/>
                <a:ext cx="39164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s-CO" sz="12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oMath>
                  </m:oMathPara>
                </a14:m>
                <a:endParaRPr kumimoji="0" lang="es-CO"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mc:Choice>
        <mc:Fallback xmlns="">
          <p:sp>
            <p:nvSpPr>
              <p:cNvPr id="7" name="CuadroTexto 6">
                <a:extLst>
                  <a:ext uri="{FF2B5EF4-FFF2-40B4-BE49-F238E27FC236}">
                    <a16:creationId xmlns:a16="http://schemas.microsoft.com/office/drawing/2014/main" id="{A0E586EA-ADCF-A767-31B0-BAAFD548DD79}"/>
                  </a:ext>
                </a:extLst>
              </p:cNvPr>
              <p:cNvSpPr txBox="1">
                <a:spLocks noRot="1" noChangeAspect="1" noMove="1" noResize="1" noEditPoints="1" noAdjustHandles="1" noChangeArrowheads="1" noChangeShapeType="1" noTextEdit="1"/>
              </p:cNvSpPr>
              <p:nvPr/>
            </p:nvSpPr>
            <p:spPr>
              <a:xfrm>
                <a:off x="9444731" y="5778894"/>
                <a:ext cx="391648" cy="276999"/>
              </a:xfrm>
              <a:prstGeom prst="rect">
                <a:avLst/>
              </a:prstGeom>
              <a:blipFill>
                <a:blip r:embed="rId7"/>
                <a:stretch>
                  <a:fillRect/>
                </a:stretch>
              </a:blipFill>
            </p:spPr>
            <p:txBody>
              <a:bodyPr/>
              <a:lstStyle/>
              <a:p>
                <a:r>
                  <a:rPr lang="es-CO">
                    <a:noFill/>
                  </a:rPr>
                  <a:t> </a:t>
                </a:r>
              </a:p>
            </p:txBody>
          </p:sp>
        </mc:Fallback>
      </mc:AlternateContent>
    </p:spTree>
    <p:extLst>
      <p:ext uri="{BB962C8B-B14F-4D97-AF65-F5344CB8AC3E}">
        <p14:creationId xmlns:p14="http://schemas.microsoft.com/office/powerpoint/2010/main" val="1300040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FCAB8B-CD5D-F84B-446E-8AEE71372FC9}"/>
              </a:ext>
            </a:extLst>
          </p:cNvPr>
          <p:cNvSpPr/>
          <p:nvPr/>
        </p:nvSpPr>
        <p:spPr>
          <a:xfrm>
            <a:off x="6648450" y="5414954"/>
            <a:ext cx="5340585" cy="13213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45" name="Rectángulo 44">
            <a:extLst>
              <a:ext uri="{FF2B5EF4-FFF2-40B4-BE49-F238E27FC236}">
                <a16:creationId xmlns:a16="http://schemas.microsoft.com/office/drawing/2014/main" id="{205E15A6-ACA9-6C6E-4007-A05C173611F1}"/>
              </a:ext>
            </a:extLst>
          </p:cNvPr>
          <p:cNvSpPr/>
          <p:nvPr/>
        </p:nvSpPr>
        <p:spPr>
          <a:xfrm>
            <a:off x="10855560" y="342407"/>
            <a:ext cx="1133475" cy="707173"/>
          </a:xfrm>
          <a:prstGeom prst="rect">
            <a:avLst/>
          </a:prstGeom>
          <a:solidFill>
            <a:srgbClr val="F9F9F9"/>
          </a:solidFill>
          <a:ln>
            <a:solidFill>
              <a:srgbClr val="F9F9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8" name="Título 1">
            <a:extLst>
              <a:ext uri="{FF2B5EF4-FFF2-40B4-BE49-F238E27FC236}">
                <a16:creationId xmlns:a16="http://schemas.microsoft.com/office/drawing/2014/main" id="{865F6F09-455E-1A22-576D-AE5E5D49E9DF}"/>
              </a:ext>
            </a:extLst>
          </p:cNvPr>
          <p:cNvSpPr txBox="1">
            <a:spLocks/>
          </p:cNvSpPr>
          <p:nvPr/>
        </p:nvSpPr>
        <p:spPr>
          <a:xfrm>
            <a:off x="202965" y="121727"/>
            <a:ext cx="9144000" cy="707173"/>
          </a:xfrm>
          <a:prstGeom prst="rect">
            <a:avLst/>
          </a:prstGeom>
        </p:spPr>
        <p:txBody>
          <a:bodyPr anchor="t"/>
          <a:lstStyle>
            <a:defPPr>
              <a:defRPr lang="es-E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baseline="0">
                <a:ln>
                  <a:noFill/>
                </a:ln>
                <a:solidFill>
                  <a:srgbClr val="440099"/>
                </a:solidFill>
                <a:effectLst/>
                <a:uLnTx/>
                <a:uFillTx/>
                <a:latin typeface="Arial Rounded MT Bold" panose="020F0704030504030204" pitchFamily="34" charset="77"/>
                <a:ea typeface="Tahoma" panose="020B0604030504040204" pitchFamily="34" charset="0"/>
                <a:cs typeface="Arial" panose="020B0604020202020204" pitchFamily="34" charset="0"/>
              </a:defRPr>
            </a:lvl1pPr>
          </a:lstStyle>
          <a:p>
            <a:r>
              <a:rPr lang="es-MX" dirty="0"/>
              <a:t>Resultados - Diagnóstico por métricas </a:t>
            </a:r>
            <a:r>
              <a:rPr lang="es-MX" dirty="0" err="1"/>
              <a:t>RSIF</a:t>
            </a:r>
            <a:endParaRPr lang="es-CO" dirty="0"/>
          </a:p>
        </p:txBody>
      </p:sp>
      <p:sp>
        <p:nvSpPr>
          <p:cNvPr id="27" name="CuadroTexto 26">
            <a:extLst>
              <a:ext uri="{FF2B5EF4-FFF2-40B4-BE49-F238E27FC236}">
                <a16:creationId xmlns:a16="http://schemas.microsoft.com/office/drawing/2014/main" id="{38B4786B-B030-94A9-E147-46212AA48727}"/>
              </a:ext>
            </a:extLst>
          </p:cNvPr>
          <p:cNvSpPr txBox="1"/>
          <p:nvPr/>
        </p:nvSpPr>
        <p:spPr>
          <a:xfrm>
            <a:off x="4018866" y="5414954"/>
            <a:ext cx="2289568" cy="1323439"/>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Riesgo </a:t>
            </a:r>
            <a:r>
              <a:rPr kumimoji="0" lang="es-ES" sz="1000" b="0" i="0" u="none" strike="noStrike" kern="1200" cap="none" spc="0" normalizeH="0" baseline="0" noProof="0" dirty="0" err="1">
                <a:ln>
                  <a:noFill/>
                </a:ln>
                <a:solidFill>
                  <a:srgbClr val="440099"/>
                </a:solidFill>
                <a:effectLst/>
                <a:uLnTx/>
                <a:uFillTx/>
                <a:latin typeface="Arial" panose="020B0604020202020204"/>
                <a:ea typeface="+mn-ea"/>
                <a:cs typeface="+mn-cs"/>
              </a:rPr>
              <a:t>Norm</a:t>
            </a: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 Producto de la </a:t>
            </a:r>
            <a:r>
              <a:rPr kumimoji="0" lang="es-ES" sz="1000" b="0" i="0" u="none" strike="noStrike" kern="1200" cap="none" spc="0" normalizeH="0" baseline="0" noProof="0" dirty="0" err="1">
                <a:ln>
                  <a:noFill/>
                </a:ln>
                <a:solidFill>
                  <a:srgbClr val="440099"/>
                </a:solidFill>
                <a:effectLst/>
                <a:uLnTx/>
                <a:uFillTx/>
                <a:latin typeface="Arial" panose="020B0604020202020204"/>
                <a:ea typeface="+mn-ea"/>
                <a:cs typeface="+mn-cs"/>
              </a:rPr>
              <a:t>CDA</a:t>
            </a: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 y la probabilidad. Sirve de comparación entre diferentes eventos y escenarios.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Propagaciones: Valor adimensional que indica cuantos estados se generaron a raíz del evento inicial.</a:t>
            </a:r>
            <a:endParaRPr kumimoji="0" lang="es-CO" sz="10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9" name="CuadroTexto 8">
            <a:extLst>
              <a:ext uri="{FF2B5EF4-FFF2-40B4-BE49-F238E27FC236}">
                <a16:creationId xmlns:a16="http://schemas.microsoft.com/office/drawing/2014/main" id="{F3F30789-F04F-57BF-61D0-7D78F308B910}"/>
              </a:ext>
            </a:extLst>
          </p:cNvPr>
          <p:cNvSpPr txBox="1"/>
          <p:nvPr/>
        </p:nvSpPr>
        <p:spPr>
          <a:xfrm>
            <a:off x="6761180" y="5719463"/>
            <a:ext cx="2585785" cy="738664"/>
          </a:xfrm>
          <a:prstGeom prst="rect">
            <a:avLst/>
          </a:prstGeom>
          <a:noFill/>
        </p:spPr>
        <p:txBody>
          <a:bodyPr wrap="square">
            <a:spAutoFit/>
          </a:bodyPr>
          <a:lstStyle>
            <a:defPPr>
              <a:defRPr lang="es-CO"/>
            </a:defPPr>
            <a:lvl1pPr algn="just">
              <a:defRPr sz="1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FEFE"/>
                </a:solidFill>
                <a:effectLst/>
                <a:uLnTx/>
                <a:uFillTx/>
                <a:latin typeface="Arial" panose="020B0604020202020204"/>
                <a:ea typeface="+mn-ea"/>
                <a:cs typeface="+mn-cs"/>
              </a:rPr>
              <a:t>Se identifican </a:t>
            </a:r>
            <a:r>
              <a:rPr kumimoji="0" lang="es-ES" sz="1400" b="1" i="0" u="none" strike="noStrike" kern="1200" cap="none" spc="0" normalizeH="0" baseline="0" noProof="0" dirty="0">
                <a:ln>
                  <a:noFill/>
                </a:ln>
                <a:solidFill>
                  <a:srgbClr val="440099"/>
                </a:solidFill>
                <a:effectLst/>
                <a:uLnTx/>
                <a:uFillTx/>
                <a:latin typeface="Arial" panose="020B0604020202020204"/>
                <a:ea typeface="+mn-ea"/>
                <a:cs typeface="+mn-cs"/>
              </a:rPr>
              <a:t>40 cruces con impacto</a:t>
            </a:r>
            <a:r>
              <a:rPr kumimoji="0" lang="es-ES" sz="1400" b="1" i="0" u="none" strike="noStrike" kern="1200" cap="none" spc="0" normalizeH="0" baseline="0" noProof="0" dirty="0">
                <a:ln>
                  <a:noFill/>
                </a:ln>
                <a:solidFill>
                  <a:srgbClr val="FFFEFE"/>
                </a:solidFill>
                <a:effectLst/>
                <a:uLnTx/>
                <a:uFillTx/>
                <a:latin typeface="Arial" panose="020B0604020202020204"/>
                <a:ea typeface="+mn-ea"/>
                <a:cs typeface="+mn-cs"/>
              </a:rPr>
              <a:t> según las métricas definidas en el estudio.</a:t>
            </a:r>
            <a:endParaRPr kumimoji="0" lang="es-CO" sz="1400" b="1" i="0" u="none" strike="noStrike" kern="1200" cap="none" spc="0" normalizeH="0" baseline="0" noProof="0" dirty="0">
              <a:ln>
                <a:noFill/>
              </a:ln>
              <a:solidFill>
                <a:srgbClr val="FFFEFE"/>
              </a:solidFill>
              <a:effectLst/>
              <a:uLnTx/>
              <a:uFillTx/>
              <a:latin typeface="Arial" panose="020B0604020202020204"/>
              <a:ea typeface="+mn-ea"/>
              <a:cs typeface="+mn-cs"/>
            </a:endParaRPr>
          </a:p>
        </p:txBody>
      </p:sp>
      <p:sp>
        <p:nvSpPr>
          <p:cNvPr id="5" name="CuadroTexto 4">
            <a:extLst>
              <a:ext uri="{FF2B5EF4-FFF2-40B4-BE49-F238E27FC236}">
                <a16:creationId xmlns:a16="http://schemas.microsoft.com/office/drawing/2014/main" id="{70DE653C-DF0A-D416-90E6-562C79851113}"/>
              </a:ext>
            </a:extLst>
          </p:cNvPr>
          <p:cNvSpPr txBox="1"/>
          <p:nvPr/>
        </p:nvSpPr>
        <p:spPr>
          <a:xfrm>
            <a:off x="769797" y="754880"/>
            <a:ext cx="3493231" cy="836988"/>
          </a:xfrm>
          <a:prstGeom prst="rect">
            <a:avLst/>
          </a:prstGeom>
        </p:spPr>
        <p:txBody>
          <a:bodyPr anchor="t"/>
          <a:lstStyle>
            <a:defPPr>
              <a:defRPr lang="es-CO"/>
            </a:defPPr>
            <a:lvl1pPr algn="ctr">
              <a:defRPr sz="2800" b="1">
                <a:latin typeface="Arial Rounded MT Bold" panose="020F0704030504030204" pitchFamily="34" charset="77"/>
                <a:ea typeface="Tahoma" panose="020B060403050404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3B3C3E"/>
                </a:solidFill>
                <a:effectLst/>
                <a:uLnTx/>
                <a:uFillTx/>
                <a:latin typeface="Arial Rounded MT Bold" panose="020F0704030504030204" pitchFamily="34" charset="77"/>
                <a:ea typeface="Tahoma" panose="020B0604030504040204" pitchFamily="34" charset="0"/>
                <a:cs typeface="Arial" panose="020B0604020202020204" pitchFamily="34" charset="0"/>
              </a:rPr>
              <a:t>Cruces de mayor impacto t</a:t>
            </a:r>
            <a:r>
              <a:rPr kumimoji="0" lang="es-CO" sz="1400" b="1" i="0" u="none" strike="noStrike" kern="1200" cap="none" spc="0" normalizeH="0" baseline="0" noProof="0" dirty="0" err="1">
                <a:ln>
                  <a:noFill/>
                </a:ln>
                <a:solidFill>
                  <a:srgbClr val="3B3C3E"/>
                </a:solidFill>
                <a:effectLst/>
                <a:uLnTx/>
                <a:uFillTx/>
                <a:latin typeface="Arial Rounded MT Bold" panose="020F0704030504030204" pitchFamily="34" charset="77"/>
                <a:ea typeface="Tahoma" panose="020B0604030504040204" pitchFamily="34" charset="0"/>
                <a:cs typeface="Arial" panose="020B0604020202020204" pitchFamily="34" charset="0"/>
              </a:rPr>
              <a:t>omando</a:t>
            </a:r>
            <a:r>
              <a:rPr kumimoji="0" lang="es-CO" sz="1400" b="1" i="0" u="none" strike="noStrike" kern="1200" cap="none" spc="0" normalizeH="0" baseline="0" noProof="0" dirty="0">
                <a:ln>
                  <a:noFill/>
                </a:ln>
                <a:solidFill>
                  <a:srgbClr val="3B3C3E"/>
                </a:solidFill>
                <a:effectLst/>
                <a:uLnTx/>
                <a:uFillTx/>
                <a:latin typeface="Arial Rounded MT Bold" panose="020F0704030504030204" pitchFamily="34" charset="77"/>
                <a:ea typeface="Tahoma" panose="020B0604030504040204" pitchFamily="34" charset="0"/>
                <a:cs typeface="Arial" panose="020B0604020202020204" pitchFamily="34" charset="0"/>
              </a:rPr>
              <a:t> los priorizados del screening por flexibilidad y tensiones</a:t>
            </a:r>
          </a:p>
        </p:txBody>
      </p:sp>
      <p:sp>
        <p:nvSpPr>
          <p:cNvPr id="4" name="CuadroTexto 3">
            <a:extLst>
              <a:ext uri="{FF2B5EF4-FFF2-40B4-BE49-F238E27FC236}">
                <a16:creationId xmlns:a16="http://schemas.microsoft.com/office/drawing/2014/main" id="{8A606A3B-B0CA-878E-A831-9B0FC135F549}"/>
              </a:ext>
            </a:extLst>
          </p:cNvPr>
          <p:cNvSpPr txBox="1"/>
          <p:nvPr/>
        </p:nvSpPr>
        <p:spPr>
          <a:xfrm>
            <a:off x="1059256" y="5504020"/>
            <a:ext cx="271334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Descripción de métricas: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000" b="0" i="0" u="none" strike="noStrike" kern="1200" cap="none" spc="0" normalizeH="0" baseline="0" noProof="0" dirty="0" err="1">
                <a:ln>
                  <a:noFill/>
                </a:ln>
                <a:solidFill>
                  <a:srgbClr val="440099"/>
                </a:solidFill>
                <a:effectLst/>
                <a:uLnTx/>
                <a:uFillTx/>
                <a:latin typeface="Arial" panose="020B0604020202020204"/>
                <a:ea typeface="+mn-ea"/>
                <a:cs typeface="+mn-cs"/>
              </a:rPr>
              <a:t>CDA</a:t>
            </a:r>
            <a:r>
              <a:rPr kumimoji="0" lang="es-MX" sz="1000" b="0" i="0" u="none" strike="noStrike" kern="1200" cap="none" spc="0" normalizeH="0" baseline="0" noProof="0" dirty="0">
                <a:ln>
                  <a:noFill/>
                </a:ln>
                <a:solidFill>
                  <a:srgbClr val="440099"/>
                </a:solidFill>
                <a:effectLst/>
                <a:uLnTx/>
                <a:uFillTx/>
                <a:latin typeface="Arial" panose="020B0604020202020204"/>
                <a:ea typeface="+mn-ea"/>
                <a:cs typeface="+mn-cs"/>
              </a:rPr>
              <a:t> (Carga desconectada aproximada) [MW]: </a:t>
            </a: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Valor de demanda, en potencia (MW), que se dejaría de atender debido a el evento n-k. un valor </a:t>
            </a:r>
            <a:r>
              <a:rPr kumimoji="0" lang="es-ES" sz="1000" b="0" i="0" u="none" strike="noStrike" kern="1200" cap="none" spc="0" normalizeH="0" baseline="0" noProof="0" dirty="0" err="1">
                <a:ln>
                  <a:noFill/>
                </a:ln>
                <a:solidFill>
                  <a:srgbClr val="440099"/>
                </a:solidFill>
                <a:effectLst/>
                <a:uLnTx/>
                <a:uFillTx/>
                <a:latin typeface="Arial" panose="020B0604020202020204"/>
                <a:ea typeface="+mn-ea"/>
                <a:cs typeface="+mn-cs"/>
              </a:rPr>
              <a:t>NC</a:t>
            </a:r>
            <a:r>
              <a:rPr kumimoji="0" lang="es-ES" sz="1000" b="0" i="0" u="none" strike="noStrike" kern="1200" cap="none" spc="0" normalizeH="0" baseline="0" noProof="0" dirty="0">
                <a:ln>
                  <a:noFill/>
                </a:ln>
                <a:solidFill>
                  <a:srgbClr val="440099"/>
                </a:solidFill>
                <a:effectLst/>
                <a:uLnTx/>
                <a:uFillTx/>
                <a:latin typeface="Arial" panose="020B0604020202020204"/>
                <a:ea typeface="+mn-ea"/>
                <a:cs typeface="+mn-cs"/>
              </a:rPr>
              <a:t> indica que el evento al final no convergió lo cual es un indicador de evento severo .</a:t>
            </a:r>
          </a:p>
        </p:txBody>
      </p:sp>
      <p:grpSp>
        <p:nvGrpSpPr>
          <p:cNvPr id="52" name="Grupo 51">
            <a:extLst>
              <a:ext uri="{FF2B5EF4-FFF2-40B4-BE49-F238E27FC236}">
                <a16:creationId xmlns:a16="http://schemas.microsoft.com/office/drawing/2014/main" id="{3D9863B5-9D2F-0B05-1379-B9C8587780F6}"/>
              </a:ext>
            </a:extLst>
          </p:cNvPr>
          <p:cNvGrpSpPr/>
          <p:nvPr/>
        </p:nvGrpSpPr>
        <p:grpSpPr>
          <a:xfrm>
            <a:off x="625032" y="1534757"/>
            <a:ext cx="3533929" cy="3395787"/>
            <a:chOff x="52942" y="1148899"/>
            <a:chExt cx="3533929" cy="3395787"/>
          </a:xfrm>
        </p:grpSpPr>
        <p:grpSp>
          <p:nvGrpSpPr>
            <p:cNvPr id="10" name="Grupo 9">
              <a:extLst>
                <a:ext uri="{FF2B5EF4-FFF2-40B4-BE49-F238E27FC236}">
                  <a16:creationId xmlns:a16="http://schemas.microsoft.com/office/drawing/2014/main" id="{8EFB70A5-CE4D-10FE-55FA-5E0F8C9487F8}"/>
                </a:ext>
              </a:extLst>
            </p:cNvPr>
            <p:cNvGrpSpPr>
              <a:grpSpLocks noChangeAspect="1"/>
            </p:cNvGrpSpPr>
            <p:nvPr/>
          </p:nvGrpSpPr>
          <p:grpSpPr>
            <a:xfrm>
              <a:off x="296423" y="1148899"/>
              <a:ext cx="2732483" cy="3395787"/>
              <a:chOff x="3955315" y="36216"/>
              <a:chExt cx="3984690" cy="5015181"/>
            </a:xfrm>
            <a:solidFill>
              <a:schemeClr val="bg2">
                <a:lumMod val="85000"/>
              </a:schemeClr>
            </a:solidFill>
          </p:grpSpPr>
          <p:sp>
            <p:nvSpPr>
              <p:cNvPr id="16" name="Forma libre 8">
                <a:extLst>
                  <a:ext uri="{FF2B5EF4-FFF2-40B4-BE49-F238E27FC236}">
                    <a16:creationId xmlns:a16="http://schemas.microsoft.com/office/drawing/2014/main" id="{84C71BF8-E0A1-9B01-A53A-9098C304C722}"/>
                  </a:ext>
                </a:extLst>
              </p:cNvPr>
              <p:cNvSpPr/>
              <p:nvPr/>
            </p:nvSpPr>
            <p:spPr>
              <a:xfrm>
                <a:off x="4747380" y="313628"/>
                <a:ext cx="48870" cy="54058"/>
              </a:xfrm>
              <a:custGeom>
                <a:avLst/>
                <a:gdLst>
                  <a:gd name="connsiteX0" fmla="*/ 18111 w 48870"/>
                  <a:gd name="connsiteY0" fmla="*/ 54059 h 54058"/>
                  <a:gd name="connsiteX1" fmla="*/ 29826 w 48870"/>
                  <a:gd name="connsiteY1" fmla="*/ 52334 h 54058"/>
                  <a:gd name="connsiteX2" fmla="*/ 41037 w 48870"/>
                  <a:gd name="connsiteY2" fmla="*/ 48667 h 54058"/>
                  <a:gd name="connsiteX3" fmla="*/ 48008 w 48870"/>
                  <a:gd name="connsiteY3" fmla="*/ 42126 h 54058"/>
                  <a:gd name="connsiteX4" fmla="*/ 48871 w 48870"/>
                  <a:gd name="connsiteY4" fmla="*/ 33931 h 54058"/>
                  <a:gd name="connsiteX5" fmla="*/ 43912 w 48870"/>
                  <a:gd name="connsiteY5" fmla="*/ 25879 h 54058"/>
                  <a:gd name="connsiteX6" fmla="*/ 39240 w 48870"/>
                  <a:gd name="connsiteY6" fmla="*/ 17828 h 54058"/>
                  <a:gd name="connsiteX7" fmla="*/ 42187 w 48870"/>
                  <a:gd name="connsiteY7" fmla="*/ 10639 h 54058"/>
                  <a:gd name="connsiteX8" fmla="*/ 42331 w 48870"/>
                  <a:gd name="connsiteY8" fmla="*/ 5248 h 54058"/>
                  <a:gd name="connsiteX9" fmla="*/ 38090 w 48870"/>
                  <a:gd name="connsiteY9" fmla="*/ 0 h 54058"/>
                  <a:gd name="connsiteX10" fmla="*/ 23645 w 48870"/>
                  <a:gd name="connsiteY10" fmla="*/ 3379 h 54058"/>
                  <a:gd name="connsiteX11" fmla="*/ 1437 w 48870"/>
                  <a:gd name="connsiteY11" fmla="*/ 12868 h 54058"/>
                  <a:gd name="connsiteX12" fmla="*/ 0 w 48870"/>
                  <a:gd name="connsiteY12" fmla="*/ 23363 h 54058"/>
                  <a:gd name="connsiteX13" fmla="*/ 1725 w 48870"/>
                  <a:gd name="connsiteY13" fmla="*/ 37094 h 54058"/>
                  <a:gd name="connsiteX14" fmla="*/ 18111 w 48870"/>
                  <a:gd name="connsiteY14" fmla="*/ 54059 h 5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870" h="54058">
                    <a:moveTo>
                      <a:pt x="18111" y="54059"/>
                    </a:moveTo>
                    <a:lnTo>
                      <a:pt x="29826" y="52334"/>
                    </a:lnTo>
                    <a:lnTo>
                      <a:pt x="41037" y="48667"/>
                    </a:lnTo>
                    <a:lnTo>
                      <a:pt x="48008" y="42126"/>
                    </a:lnTo>
                    <a:lnTo>
                      <a:pt x="48871" y="33931"/>
                    </a:lnTo>
                    <a:lnTo>
                      <a:pt x="43912" y="25879"/>
                    </a:lnTo>
                    <a:lnTo>
                      <a:pt x="39240" y="17828"/>
                    </a:lnTo>
                    <a:cubicBezTo>
                      <a:pt x="39240" y="17828"/>
                      <a:pt x="42043" y="11430"/>
                      <a:pt x="42187" y="10639"/>
                    </a:cubicBezTo>
                    <a:cubicBezTo>
                      <a:pt x="42331" y="9849"/>
                      <a:pt x="42331" y="5248"/>
                      <a:pt x="42331" y="5248"/>
                    </a:cubicBezTo>
                    <a:lnTo>
                      <a:pt x="38090" y="0"/>
                    </a:lnTo>
                    <a:lnTo>
                      <a:pt x="23645" y="3379"/>
                    </a:lnTo>
                    <a:lnTo>
                      <a:pt x="1437" y="12868"/>
                    </a:lnTo>
                    <a:lnTo>
                      <a:pt x="0" y="23363"/>
                    </a:lnTo>
                    <a:lnTo>
                      <a:pt x="1725" y="37094"/>
                    </a:lnTo>
                    <a:cubicBezTo>
                      <a:pt x="1725" y="37094"/>
                      <a:pt x="17752" y="53628"/>
                      <a:pt x="18111" y="54059"/>
                    </a:cubicBezTo>
                    <a:close/>
                  </a:path>
                </a:pathLst>
              </a:custGeom>
              <a:grpFill/>
              <a:ln w="7178"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17" name="La Guajira">
                <a:extLst>
                  <a:ext uri="{FF2B5EF4-FFF2-40B4-BE49-F238E27FC236}">
                    <a16:creationId xmlns:a16="http://schemas.microsoft.com/office/drawing/2014/main" id="{76594924-8C41-74CB-E0DF-F6C7CC52941D}"/>
                  </a:ext>
                </a:extLst>
              </p:cNvPr>
              <p:cNvSpPr/>
              <p:nvPr/>
            </p:nvSpPr>
            <p:spPr>
              <a:xfrm>
                <a:off x="6165782" y="36216"/>
                <a:ext cx="1044091" cy="843879"/>
              </a:xfrm>
              <a:custGeom>
                <a:avLst/>
                <a:gdLst>
                  <a:gd name="connsiteX0" fmla="*/ 18398 w 1044091"/>
                  <a:gd name="connsiteY0" fmla="*/ 526786 h 843879"/>
                  <a:gd name="connsiteX1" fmla="*/ 0 w 1044091"/>
                  <a:gd name="connsiteY1" fmla="*/ 632963 h 843879"/>
                  <a:gd name="connsiteX2" fmla="*/ 20411 w 1044091"/>
                  <a:gd name="connsiteY2" fmla="*/ 660496 h 843879"/>
                  <a:gd name="connsiteX3" fmla="*/ 112259 w 1044091"/>
                  <a:gd name="connsiteY3" fmla="*/ 648275 h 843879"/>
                  <a:gd name="connsiteX4" fmla="*/ 170473 w 1044091"/>
                  <a:gd name="connsiteY4" fmla="*/ 643171 h 843879"/>
                  <a:gd name="connsiteX5" fmla="*/ 170473 w 1044091"/>
                  <a:gd name="connsiteY5" fmla="*/ 656470 h 843879"/>
                  <a:gd name="connsiteX6" fmla="*/ 161273 w 1044091"/>
                  <a:gd name="connsiteY6" fmla="*/ 697302 h 843879"/>
                  <a:gd name="connsiteX7" fmla="*/ 175575 w 1044091"/>
                  <a:gd name="connsiteY7" fmla="*/ 698308 h 843879"/>
                  <a:gd name="connsiteX8" fmla="*/ 196992 w 1044091"/>
                  <a:gd name="connsiteY8" fmla="*/ 699315 h 843879"/>
                  <a:gd name="connsiteX9" fmla="*/ 211294 w 1044091"/>
                  <a:gd name="connsiteY9" fmla="*/ 715633 h 843879"/>
                  <a:gd name="connsiteX10" fmla="*/ 241910 w 1044091"/>
                  <a:gd name="connsiteY10" fmla="*/ 728932 h 843879"/>
                  <a:gd name="connsiteX11" fmla="*/ 233717 w 1044091"/>
                  <a:gd name="connsiteY11" fmla="*/ 748342 h 843879"/>
                  <a:gd name="connsiteX12" fmla="*/ 210216 w 1044091"/>
                  <a:gd name="connsiteY12" fmla="*/ 777959 h 843879"/>
                  <a:gd name="connsiteX13" fmla="*/ 200011 w 1044091"/>
                  <a:gd name="connsiteY13" fmla="*/ 806570 h 843879"/>
                  <a:gd name="connsiteX14" fmla="*/ 211222 w 1044091"/>
                  <a:gd name="connsiteY14" fmla="*/ 826986 h 843879"/>
                  <a:gd name="connsiteX15" fmla="*/ 221428 w 1044091"/>
                  <a:gd name="connsiteY15" fmla="*/ 833096 h 843879"/>
                  <a:gd name="connsiteX16" fmla="*/ 255134 w 1044091"/>
                  <a:gd name="connsiteY16" fmla="*/ 828999 h 843879"/>
                  <a:gd name="connsiteX17" fmla="*/ 320463 w 1044091"/>
                  <a:gd name="connsiteY17" fmla="*/ 834102 h 843879"/>
                  <a:gd name="connsiteX18" fmla="*/ 341161 w 1044091"/>
                  <a:gd name="connsiteY18" fmla="*/ 843879 h 843879"/>
                  <a:gd name="connsiteX19" fmla="*/ 348348 w 1044091"/>
                  <a:gd name="connsiteY19" fmla="*/ 801753 h 843879"/>
                  <a:gd name="connsiteX20" fmla="*/ 408214 w 1044091"/>
                  <a:gd name="connsiteY20" fmla="*/ 701040 h 843879"/>
                  <a:gd name="connsiteX21" fmla="*/ 424529 w 1044091"/>
                  <a:gd name="connsiteY21" fmla="*/ 652013 h 843879"/>
                  <a:gd name="connsiteX22" fmla="*/ 474909 w 1044091"/>
                  <a:gd name="connsiteY22" fmla="*/ 608450 h 843879"/>
                  <a:gd name="connsiteX23" fmla="*/ 492588 w 1044091"/>
                  <a:gd name="connsiteY23" fmla="*/ 543105 h 843879"/>
                  <a:gd name="connsiteX24" fmla="*/ 596007 w 1044091"/>
                  <a:gd name="connsiteY24" fmla="*/ 528152 h 843879"/>
                  <a:gd name="connsiteX25" fmla="*/ 700792 w 1044091"/>
                  <a:gd name="connsiteY25" fmla="*/ 311701 h 843879"/>
                  <a:gd name="connsiteX26" fmla="*/ 953914 w 1044091"/>
                  <a:gd name="connsiteY26" fmla="*/ 240893 h 843879"/>
                  <a:gd name="connsiteX27" fmla="*/ 998832 w 1044091"/>
                  <a:gd name="connsiteY27" fmla="*/ 194598 h 843879"/>
                  <a:gd name="connsiteX28" fmla="*/ 1043750 w 1044091"/>
                  <a:gd name="connsiteY28" fmla="*/ 182377 h 843879"/>
                  <a:gd name="connsiteX29" fmla="*/ 1042384 w 1044091"/>
                  <a:gd name="connsiteY29" fmla="*/ 145643 h 843879"/>
                  <a:gd name="connsiteX30" fmla="*/ 1007025 w 1044091"/>
                  <a:gd name="connsiteY30" fmla="*/ 78932 h 843879"/>
                  <a:gd name="connsiteX31" fmla="*/ 996173 w 1044091"/>
                  <a:gd name="connsiteY31" fmla="*/ 43563 h 843879"/>
                  <a:gd name="connsiteX32" fmla="*/ 902240 w 1044091"/>
                  <a:gd name="connsiteY32" fmla="*/ 16318 h 843879"/>
                  <a:gd name="connsiteX33" fmla="*/ 842374 w 1044091"/>
                  <a:gd name="connsiteY33" fmla="*/ 0 h 843879"/>
                  <a:gd name="connsiteX34" fmla="*/ 800187 w 1044091"/>
                  <a:gd name="connsiteY34" fmla="*/ 21782 h 843879"/>
                  <a:gd name="connsiteX35" fmla="*/ 770217 w 1044091"/>
                  <a:gd name="connsiteY35" fmla="*/ 34002 h 843879"/>
                  <a:gd name="connsiteX36" fmla="*/ 748441 w 1044091"/>
                  <a:gd name="connsiteY36" fmla="*/ 34002 h 843879"/>
                  <a:gd name="connsiteX37" fmla="*/ 729396 w 1044091"/>
                  <a:gd name="connsiteY37" fmla="*/ 42198 h 843879"/>
                  <a:gd name="connsiteX38" fmla="*/ 728030 w 1044091"/>
                  <a:gd name="connsiteY38" fmla="*/ 73540 h 843879"/>
                  <a:gd name="connsiteX39" fmla="*/ 744344 w 1044091"/>
                  <a:gd name="connsiteY39" fmla="*/ 92590 h 843879"/>
                  <a:gd name="connsiteX40" fmla="*/ 725299 w 1044091"/>
                  <a:gd name="connsiteY40" fmla="*/ 115738 h 843879"/>
                  <a:gd name="connsiteX41" fmla="*/ 700792 w 1044091"/>
                  <a:gd name="connsiteY41" fmla="*/ 117104 h 843879"/>
                  <a:gd name="connsiteX42" fmla="*/ 698061 w 1044091"/>
                  <a:gd name="connsiteY42" fmla="*/ 89858 h 843879"/>
                  <a:gd name="connsiteX43" fmla="*/ 699427 w 1044091"/>
                  <a:gd name="connsiteY43" fmla="*/ 73540 h 843879"/>
                  <a:gd name="connsiteX44" fmla="*/ 662702 w 1044091"/>
                  <a:gd name="connsiteY44" fmla="*/ 81735 h 843879"/>
                  <a:gd name="connsiteX45" fmla="*/ 621880 w 1044091"/>
                  <a:gd name="connsiteY45" fmla="*/ 81735 h 843879"/>
                  <a:gd name="connsiteX46" fmla="*/ 621880 w 1044091"/>
                  <a:gd name="connsiteY46" fmla="*/ 119835 h 843879"/>
                  <a:gd name="connsiteX47" fmla="*/ 617784 w 1044091"/>
                  <a:gd name="connsiteY47" fmla="*/ 196035 h 843879"/>
                  <a:gd name="connsiteX48" fmla="*/ 582424 w 1044091"/>
                  <a:gd name="connsiteY48" fmla="*/ 238233 h 843879"/>
                  <a:gd name="connsiteX49" fmla="*/ 446305 w 1044091"/>
                  <a:gd name="connsiteY49" fmla="*/ 274967 h 843879"/>
                  <a:gd name="connsiteX50" fmla="*/ 363296 w 1044091"/>
                  <a:gd name="connsiteY50" fmla="*/ 295383 h 843879"/>
                  <a:gd name="connsiteX51" fmla="*/ 300699 w 1044091"/>
                  <a:gd name="connsiteY51" fmla="*/ 359362 h 843879"/>
                  <a:gd name="connsiteX52" fmla="*/ 216325 w 1044091"/>
                  <a:gd name="connsiteY52" fmla="*/ 424707 h 843879"/>
                  <a:gd name="connsiteX53" fmla="*/ 136047 w 1044091"/>
                  <a:gd name="connsiteY53" fmla="*/ 469636 h 843879"/>
                  <a:gd name="connsiteX54" fmla="*/ 51674 w 1044091"/>
                  <a:gd name="connsiteY54" fmla="*/ 484589 h 843879"/>
                  <a:gd name="connsiteX55" fmla="*/ 43984 w 1044091"/>
                  <a:gd name="connsiteY55" fmla="*/ 484373 h 843879"/>
                  <a:gd name="connsiteX56" fmla="*/ 42762 w 1044091"/>
                  <a:gd name="connsiteY56" fmla="*/ 490052 h 843879"/>
                  <a:gd name="connsiteX57" fmla="*/ 18255 w 1044091"/>
                  <a:gd name="connsiteY57" fmla="*/ 526786 h 84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044091" h="843879">
                    <a:moveTo>
                      <a:pt x="18398" y="526786"/>
                    </a:moveTo>
                    <a:lnTo>
                      <a:pt x="0" y="632963"/>
                    </a:lnTo>
                    <a:lnTo>
                      <a:pt x="20411" y="660496"/>
                    </a:lnTo>
                    <a:lnTo>
                      <a:pt x="112259" y="648275"/>
                    </a:lnTo>
                    <a:lnTo>
                      <a:pt x="170473" y="643171"/>
                    </a:lnTo>
                    <a:lnTo>
                      <a:pt x="170473" y="656470"/>
                    </a:lnTo>
                    <a:lnTo>
                      <a:pt x="161273" y="697302"/>
                    </a:lnTo>
                    <a:lnTo>
                      <a:pt x="175575" y="698308"/>
                    </a:lnTo>
                    <a:lnTo>
                      <a:pt x="196992" y="699315"/>
                    </a:lnTo>
                    <a:lnTo>
                      <a:pt x="211294" y="715633"/>
                    </a:lnTo>
                    <a:lnTo>
                      <a:pt x="241910" y="728932"/>
                    </a:lnTo>
                    <a:cubicBezTo>
                      <a:pt x="241910" y="728932"/>
                      <a:pt x="242916" y="739140"/>
                      <a:pt x="233717" y="748342"/>
                    </a:cubicBezTo>
                    <a:cubicBezTo>
                      <a:pt x="224518" y="757543"/>
                      <a:pt x="210216" y="777959"/>
                      <a:pt x="210216" y="777959"/>
                    </a:cubicBezTo>
                    <a:lnTo>
                      <a:pt x="200011" y="806570"/>
                    </a:lnTo>
                    <a:lnTo>
                      <a:pt x="211222" y="826986"/>
                    </a:lnTo>
                    <a:lnTo>
                      <a:pt x="221428" y="833096"/>
                    </a:lnTo>
                    <a:lnTo>
                      <a:pt x="255134" y="828999"/>
                    </a:lnTo>
                    <a:lnTo>
                      <a:pt x="320463" y="834102"/>
                    </a:lnTo>
                    <a:lnTo>
                      <a:pt x="341161" y="843879"/>
                    </a:lnTo>
                    <a:lnTo>
                      <a:pt x="348348" y="801753"/>
                    </a:lnTo>
                    <a:lnTo>
                      <a:pt x="408214" y="701040"/>
                    </a:lnTo>
                    <a:cubicBezTo>
                      <a:pt x="408214" y="701040"/>
                      <a:pt x="420432" y="656111"/>
                      <a:pt x="424529" y="652013"/>
                    </a:cubicBezTo>
                    <a:cubicBezTo>
                      <a:pt x="428625" y="647916"/>
                      <a:pt x="474909" y="608450"/>
                      <a:pt x="474909" y="608450"/>
                    </a:cubicBezTo>
                    <a:cubicBezTo>
                      <a:pt x="474909" y="608450"/>
                      <a:pt x="488492" y="543105"/>
                      <a:pt x="492588" y="543105"/>
                    </a:cubicBezTo>
                    <a:cubicBezTo>
                      <a:pt x="496685" y="543105"/>
                      <a:pt x="596007" y="528152"/>
                      <a:pt x="596007" y="528152"/>
                    </a:cubicBezTo>
                    <a:lnTo>
                      <a:pt x="700792" y="311701"/>
                    </a:lnTo>
                    <a:lnTo>
                      <a:pt x="953914" y="240893"/>
                    </a:lnTo>
                    <a:lnTo>
                      <a:pt x="998832" y="194598"/>
                    </a:lnTo>
                    <a:lnTo>
                      <a:pt x="1043750" y="182377"/>
                    </a:lnTo>
                    <a:cubicBezTo>
                      <a:pt x="1043750" y="182377"/>
                      <a:pt x="1045115" y="153766"/>
                      <a:pt x="1042384" y="145643"/>
                    </a:cubicBezTo>
                    <a:cubicBezTo>
                      <a:pt x="1039653" y="137448"/>
                      <a:pt x="1007025" y="78932"/>
                      <a:pt x="1007025" y="78932"/>
                    </a:cubicBezTo>
                    <a:lnTo>
                      <a:pt x="996173" y="43563"/>
                    </a:lnTo>
                    <a:lnTo>
                      <a:pt x="902240" y="16318"/>
                    </a:lnTo>
                    <a:lnTo>
                      <a:pt x="842374" y="0"/>
                    </a:lnTo>
                    <a:lnTo>
                      <a:pt x="800187" y="21782"/>
                    </a:lnTo>
                    <a:lnTo>
                      <a:pt x="770217" y="34002"/>
                    </a:lnTo>
                    <a:lnTo>
                      <a:pt x="748441" y="34002"/>
                    </a:lnTo>
                    <a:lnTo>
                      <a:pt x="729396" y="42198"/>
                    </a:lnTo>
                    <a:lnTo>
                      <a:pt x="728030" y="73540"/>
                    </a:lnTo>
                    <a:lnTo>
                      <a:pt x="744344" y="92590"/>
                    </a:lnTo>
                    <a:lnTo>
                      <a:pt x="725299" y="115738"/>
                    </a:lnTo>
                    <a:lnTo>
                      <a:pt x="700792" y="117104"/>
                    </a:lnTo>
                    <a:lnTo>
                      <a:pt x="698061" y="89858"/>
                    </a:lnTo>
                    <a:lnTo>
                      <a:pt x="699427" y="73540"/>
                    </a:lnTo>
                    <a:lnTo>
                      <a:pt x="662702" y="81735"/>
                    </a:lnTo>
                    <a:lnTo>
                      <a:pt x="621880" y="81735"/>
                    </a:lnTo>
                    <a:lnTo>
                      <a:pt x="621880" y="119835"/>
                    </a:lnTo>
                    <a:lnTo>
                      <a:pt x="617784" y="196035"/>
                    </a:lnTo>
                    <a:lnTo>
                      <a:pt x="582424" y="238233"/>
                    </a:lnTo>
                    <a:lnTo>
                      <a:pt x="446305" y="274967"/>
                    </a:lnTo>
                    <a:lnTo>
                      <a:pt x="363296" y="295383"/>
                    </a:lnTo>
                    <a:lnTo>
                      <a:pt x="300699" y="359362"/>
                    </a:lnTo>
                    <a:cubicBezTo>
                      <a:pt x="300699" y="359362"/>
                      <a:pt x="224518" y="416512"/>
                      <a:pt x="216325" y="424707"/>
                    </a:cubicBezTo>
                    <a:cubicBezTo>
                      <a:pt x="208132" y="432902"/>
                      <a:pt x="136047" y="469636"/>
                      <a:pt x="136047" y="469636"/>
                    </a:cubicBezTo>
                    <a:lnTo>
                      <a:pt x="51674" y="484589"/>
                    </a:lnTo>
                    <a:lnTo>
                      <a:pt x="43984" y="484373"/>
                    </a:lnTo>
                    <a:lnTo>
                      <a:pt x="42762" y="490052"/>
                    </a:lnTo>
                    <a:lnTo>
                      <a:pt x="18255" y="526786"/>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18" name="Atlántico">
                <a:extLst>
                  <a:ext uri="{FF2B5EF4-FFF2-40B4-BE49-F238E27FC236}">
                    <a16:creationId xmlns:a16="http://schemas.microsoft.com/office/drawing/2014/main" id="{B12AEFA5-2ECE-34ED-7F17-7B248C0AC6A8}"/>
                  </a:ext>
                </a:extLst>
              </p:cNvPr>
              <p:cNvSpPr/>
              <p:nvPr/>
            </p:nvSpPr>
            <p:spPr>
              <a:xfrm>
                <a:off x="5513214" y="579393"/>
                <a:ext cx="233501" cy="355192"/>
              </a:xfrm>
              <a:custGeom>
                <a:avLst/>
                <a:gdLst>
                  <a:gd name="connsiteX0" fmla="*/ 17033 w 233501"/>
                  <a:gd name="connsiteY0" fmla="*/ 225940 h 355192"/>
                  <a:gd name="connsiteX1" fmla="*/ 26591 w 233501"/>
                  <a:gd name="connsiteY1" fmla="*/ 264040 h 355192"/>
                  <a:gd name="connsiteX2" fmla="*/ 59292 w 233501"/>
                  <a:gd name="connsiteY2" fmla="*/ 285822 h 355192"/>
                  <a:gd name="connsiteX3" fmla="*/ 83799 w 233501"/>
                  <a:gd name="connsiteY3" fmla="*/ 304872 h 355192"/>
                  <a:gd name="connsiteX4" fmla="*/ 138275 w 233501"/>
                  <a:gd name="connsiteY4" fmla="*/ 338874 h 355192"/>
                  <a:gd name="connsiteX5" fmla="*/ 155955 w 233501"/>
                  <a:gd name="connsiteY5" fmla="*/ 355193 h 355192"/>
                  <a:gd name="connsiteX6" fmla="*/ 188584 w 233501"/>
                  <a:gd name="connsiteY6" fmla="*/ 292579 h 355192"/>
                  <a:gd name="connsiteX7" fmla="*/ 204898 w 233501"/>
                  <a:gd name="connsiteY7" fmla="*/ 251748 h 355192"/>
                  <a:gd name="connsiteX8" fmla="*/ 223943 w 233501"/>
                  <a:gd name="connsiteY8" fmla="*/ 239527 h 355192"/>
                  <a:gd name="connsiteX9" fmla="*/ 233501 w 233501"/>
                  <a:gd name="connsiteY9" fmla="*/ 157863 h 355192"/>
                  <a:gd name="connsiteX10" fmla="*/ 228040 w 233501"/>
                  <a:gd name="connsiteY10" fmla="*/ 103445 h 355192"/>
                  <a:gd name="connsiteX11" fmla="*/ 226674 w 233501"/>
                  <a:gd name="connsiteY11" fmla="*/ 70737 h 355192"/>
                  <a:gd name="connsiteX12" fmla="*/ 179887 w 233501"/>
                  <a:gd name="connsiteY12" fmla="*/ 935 h 355192"/>
                  <a:gd name="connsiteX13" fmla="*/ 177013 w 233501"/>
                  <a:gd name="connsiteY13" fmla="*/ 0 h 355192"/>
                  <a:gd name="connsiteX14" fmla="*/ 132095 w 233501"/>
                  <a:gd name="connsiteY14" fmla="*/ 44929 h 355192"/>
                  <a:gd name="connsiteX15" fmla="*/ 77978 w 233501"/>
                  <a:gd name="connsiteY15" fmla="*/ 106177 h 355192"/>
                  <a:gd name="connsiteX16" fmla="*/ 0 w 233501"/>
                  <a:gd name="connsiteY16" fmla="*/ 139460 h 355192"/>
                  <a:gd name="connsiteX17" fmla="*/ 11571 w 233501"/>
                  <a:gd name="connsiteY17" fmla="*/ 176985 h 355192"/>
                  <a:gd name="connsiteX18" fmla="*/ 17033 w 233501"/>
                  <a:gd name="connsiteY18" fmla="*/ 226012 h 355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501" h="355192">
                    <a:moveTo>
                      <a:pt x="17033" y="225940"/>
                    </a:moveTo>
                    <a:lnTo>
                      <a:pt x="26591" y="264040"/>
                    </a:lnTo>
                    <a:lnTo>
                      <a:pt x="59292" y="285822"/>
                    </a:lnTo>
                    <a:cubicBezTo>
                      <a:pt x="59292" y="285822"/>
                      <a:pt x="72875" y="302140"/>
                      <a:pt x="83799" y="304872"/>
                    </a:cubicBezTo>
                    <a:cubicBezTo>
                      <a:pt x="94723" y="307604"/>
                      <a:pt x="138275" y="338874"/>
                      <a:pt x="138275" y="338874"/>
                    </a:cubicBezTo>
                    <a:lnTo>
                      <a:pt x="155955" y="355193"/>
                    </a:lnTo>
                    <a:lnTo>
                      <a:pt x="188584" y="292579"/>
                    </a:lnTo>
                    <a:lnTo>
                      <a:pt x="204898" y="251748"/>
                    </a:lnTo>
                    <a:lnTo>
                      <a:pt x="223943" y="239527"/>
                    </a:lnTo>
                    <a:lnTo>
                      <a:pt x="233501" y="157863"/>
                    </a:lnTo>
                    <a:lnTo>
                      <a:pt x="228040" y="103445"/>
                    </a:lnTo>
                    <a:lnTo>
                      <a:pt x="226674" y="70737"/>
                    </a:lnTo>
                    <a:lnTo>
                      <a:pt x="179887" y="935"/>
                    </a:lnTo>
                    <a:lnTo>
                      <a:pt x="177013" y="0"/>
                    </a:lnTo>
                    <a:lnTo>
                      <a:pt x="132095" y="44929"/>
                    </a:lnTo>
                    <a:lnTo>
                      <a:pt x="77978" y="106177"/>
                    </a:lnTo>
                    <a:lnTo>
                      <a:pt x="0" y="139460"/>
                    </a:lnTo>
                    <a:lnTo>
                      <a:pt x="11571" y="176985"/>
                    </a:lnTo>
                    <a:lnTo>
                      <a:pt x="17033" y="226012"/>
                    </a:lnTo>
                    <a:close/>
                  </a:path>
                </a:pathLst>
              </a:custGeom>
              <a:solidFill>
                <a:schemeClr val="accent1"/>
              </a:solidFill>
              <a:ln w="1270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19" name="Magdalena">
                <a:extLst>
                  <a:ext uri="{FF2B5EF4-FFF2-40B4-BE49-F238E27FC236}">
                    <a16:creationId xmlns:a16="http://schemas.microsoft.com/office/drawing/2014/main" id="{039EE551-959E-4687-F9DE-18F47935B884}"/>
                  </a:ext>
                </a:extLst>
              </p:cNvPr>
              <p:cNvSpPr/>
              <p:nvPr/>
            </p:nvSpPr>
            <p:spPr>
              <a:xfrm>
                <a:off x="5643152" y="478536"/>
                <a:ext cx="566685" cy="982908"/>
              </a:xfrm>
              <a:custGeom>
                <a:avLst/>
                <a:gdLst>
                  <a:gd name="connsiteX0" fmla="*/ 0 w 566685"/>
                  <a:gd name="connsiteY0" fmla="*/ 511259 h 982908"/>
                  <a:gd name="connsiteX1" fmla="*/ 65329 w 566685"/>
                  <a:gd name="connsiteY1" fmla="*/ 554175 h 982908"/>
                  <a:gd name="connsiteX2" fmla="*/ 57136 w 566685"/>
                  <a:gd name="connsiteY2" fmla="*/ 584799 h 982908"/>
                  <a:gd name="connsiteX3" fmla="*/ 42834 w 566685"/>
                  <a:gd name="connsiteY3" fmla="*/ 615423 h 982908"/>
                  <a:gd name="connsiteX4" fmla="*/ 42834 w 566685"/>
                  <a:gd name="connsiteY4" fmla="*/ 654242 h 982908"/>
                  <a:gd name="connsiteX5" fmla="*/ 48943 w 566685"/>
                  <a:gd name="connsiteY5" fmla="*/ 682853 h 982908"/>
                  <a:gd name="connsiteX6" fmla="*/ 83655 w 566685"/>
                  <a:gd name="connsiteY6" fmla="*/ 725769 h 982908"/>
                  <a:gd name="connsiteX7" fmla="*/ 79559 w 566685"/>
                  <a:gd name="connsiteY7" fmla="*/ 748198 h 982908"/>
                  <a:gd name="connsiteX8" fmla="*/ 79559 w 566685"/>
                  <a:gd name="connsiteY8" fmla="*/ 780834 h 982908"/>
                  <a:gd name="connsiteX9" fmla="*/ 89764 w 566685"/>
                  <a:gd name="connsiteY9" fmla="*/ 793055 h 982908"/>
                  <a:gd name="connsiteX10" fmla="*/ 126489 w 566685"/>
                  <a:gd name="connsiteY10" fmla="*/ 819581 h 982908"/>
                  <a:gd name="connsiteX11" fmla="*/ 185709 w 566685"/>
                  <a:gd name="connsiteY11" fmla="*/ 874719 h 982908"/>
                  <a:gd name="connsiteX12" fmla="*/ 202023 w 566685"/>
                  <a:gd name="connsiteY12" fmla="*/ 876731 h 982908"/>
                  <a:gd name="connsiteX13" fmla="*/ 253050 w 566685"/>
                  <a:gd name="connsiteY13" fmla="*/ 882842 h 982908"/>
                  <a:gd name="connsiteX14" fmla="*/ 310186 w 566685"/>
                  <a:gd name="connsiteY14" fmla="*/ 921661 h 982908"/>
                  <a:gd name="connsiteX15" fmla="*/ 344898 w 566685"/>
                  <a:gd name="connsiteY15" fmla="*/ 960479 h 982908"/>
                  <a:gd name="connsiteX16" fmla="*/ 426541 w 566685"/>
                  <a:gd name="connsiteY16" fmla="*/ 982908 h 982908"/>
                  <a:gd name="connsiteX17" fmla="*/ 481664 w 566685"/>
                  <a:gd name="connsiteY17" fmla="*/ 966590 h 982908"/>
                  <a:gd name="connsiteX18" fmla="*/ 471459 w 566685"/>
                  <a:gd name="connsiteY18" fmla="*/ 921661 h 982908"/>
                  <a:gd name="connsiteX19" fmla="*/ 418348 w 566685"/>
                  <a:gd name="connsiteY19" fmla="*/ 886939 h 982908"/>
                  <a:gd name="connsiteX20" fmla="*/ 383635 w 566685"/>
                  <a:gd name="connsiteY20" fmla="*/ 844023 h 982908"/>
                  <a:gd name="connsiteX21" fmla="*/ 363225 w 566685"/>
                  <a:gd name="connsiteY21" fmla="*/ 772567 h 982908"/>
                  <a:gd name="connsiteX22" fmla="*/ 361212 w 566685"/>
                  <a:gd name="connsiteY22" fmla="*/ 741944 h 982908"/>
                  <a:gd name="connsiteX23" fmla="*/ 375514 w 566685"/>
                  <a:gd name="connsiteY23" fmla="*/ 733749 h 982908"/>
                  <a:gd name="connsiteX24" fmla="*/ 438831 w 566685"/>
                  <a:gd name="connsiteY24" fmla="*/ 733749 h 982908"/>
                  <a:gd name="connsiteX25" fmla="*/ 487845 w 566685"/>
                  <a:gd name="connsiteY25" fmla="*/ 721528 h 982908"/>
                  <a:gd name="connsiteX26" fmla="*/ 442927 w 566685"/>
                  <a:gd name="connsiteY26" fmla="*/ 629656 h 982908"/>
                  <a:gd name="connsiteX27" fmla="*/ 369405 w 566685"/>
                  <a:gd name="connsiteY27" fmla="*/ 570422 h 982908"/>
                  <a:gd name="connsiteX28" fmla="*/ 344898 w 566685"/>
                  <a:gd name="connsiteY28" fmla="*/ 511187 h 982908"/>
                  <a:gd name="connsiteX29" fmla="*/ 363296 w 566685"/>
                  <a:gd name="connsiteY29" fmla="*/ 472368 h 982908"/>
                  <a:gd name="connsiteX30" fmla="*/ 442927 w 566685"/>
                  <a:gd name="connsiteY30" fmla="*/ 394802 h 982908"/>
                  <a:gd name="connsiteX31" fmla="*/ 518461 w 566685"/>
                  <a:gd name="connsiteY31" fmla="*/ 368276 h 982908"/>
                  <a:gd name="connsiteX32" fmla="*/ 551090 w 566685"/>
                  <a:gd name="connsiteY32" fmla="*/ 325360 h 982908"/>
                  <a:gd name="connsiteX33" fmla="*/ 555186 w 566685"/>
                  <a:gd name="connsiteY33" fmla="*/ 280430 h 982908"/>
                  <a:gd name="connsiteX34" fmla="*/ 563379 w 566685"/>
                  <a:gd name="connsiteY34" fmla="*/ 241612 h 982908"/>
                  <a:gd name="connsiteX35" fmla="*/ 542968 w 566685"/>
                  <a:gd name="connsiteY35" fmla="*/ 218105 h 982908"/>
                  <a:gd name="connsiteX36" fmla="*/ 522558 w 566685"/>
                  <a:gd name="connsiteY36" fmla="*/ 190572 h 982908"/>
                  <a:gd name="connsiteX37" fmla="*/ 540956 w 566685"/>
                  <a:gd name="connsiteY37" fmla="*/ 84395 h 982908"/>
                  <a:gd name="connsiteX38" fmla="*/ 565463 w 566685"/>
                  <a:gd name="connsiteY38" fmla="*/ 47661 h 982908"/>
                  <a:gd name="connsiteX39" fmla="*/ 566685 w 566685"/>
                  <a:gd name="connsiteY39" fmla="*/ 41982 h 982908"/>
                  <a:gd name="connsiteX40" fmla="*/ 476346 w 566685"/>
                  <a:gd name="connsiteY40" fmla="*/ 39466 h 982908"/>
                  <a:gd name="connsiteX41" fmla="*/ 368830 w 566685"/>
                  <a:gd name="connsiteY41" fmla="*/ 0 h 982908"/>
                  <a:gd name="connsiteX42" fmla="*/ 323913 w 566685"/>
                  <a:gd name="connsiteY42" fmla="*/ 17684 h 982908"/>
                  <a:gd name="connsiteX43" fmla="*/ 292578 w 566685"/>
                  <a:gd name="connsiteY43" fmla="*/ 68077 h 982908"/>
                  <a:gd name="connsiteX44" fmla="*/ 303502 w 566685"/>
                  <a:gd name="connsiteY44" fmla="*/ 137519 h 982908"/>
                  <a:gd name="connsiteX45" fmla="*/ 252115 w 566685"/>
                  <a:gd name="connsiteY45" fmla="*/ 231475 h 982908"/>
                  <a:gd name="connsiteX46" fmla="*/ 222506 w 566685"/>
                  <a:gd name="connsiteY46" fmla="*/ 252898 h 982908"/>
                  <a:gd name="connsiteX47" fmla="*/ 205185 w 566685"/>
                  <a:gd name="connsiteY47" fmla="*/ 227378 h 982908"/>
                  <a:gd name="connsiteX48" fmla="*/ 207198 w 566685"/>
                  <a:gd name="connsiteY48" fmla="*/ 193663 h 982908"/>
                  <a:gd name="connsiteX49" fmla="*/ 238820 w 566685"/>
                  <a:gd name="connsiteY49" fmla="*/ 176338 h 982908"/>
                  <a:gd name="connsiteX50" fmla="*/ 245935 w 566685"/>
                  <a:gd name="connsiteY50" fmla="*/ 162033 h 982908"/>
                  <a:gd name="connsiteX51" fmla="*/ 204107 w 566685"/>
                  <a:gd name="connsiteY51" fmla="*/ 153838 h 982908"/>
                  <a:gd name="connsiteX52" fmla="*/ 49805 w 566685"/>
                  <a:gd name="connsiteY52" fmla="*/ 101720 h 982908"/>
                  <a:gd name="connsiteX53" fmla="*/ 96592 w 566685"/>
                  <a:gd name="connsiteY53" fmla="*/ 171522 h 982908"/>
                  <a:gd name="connsiteX54" fmla="*/ 97957 w 566685"/>
                  <a:gd name="connsiteY54" fmla="*/ 204230 h 982908"/>
                  <a:gd name="connsiteX55" fmla="*/ 103419 w 566685"/>
                  <a:gd name="connsiteY55" fmla="*/ 258649 h 982908"/>
                  <a:gd name="connsiteX56" fmla="*/ 93861 w 566685"/>
                  <a:gd name="connsiteY56" fmla="*/ 340312 h 982908"/>
                  <a:gd name="connsiteX57" fmla="*/ 74815 w 566685"/>
                  <a:gd name="connsiteY57" fmla="*/ 352533 h 982908"/>
                  <a:gd name="connsiteX58" fmla="*/ 58501 w 566685"/>
                  <a:gd name="connsiteY58" fmla="*/ 393365 h 982908"/>
                  <a:gd name="connsiteX59" fmla="*/ 25873 w 566685"/>
                  <a:gd name="connsiteY59" fmla="*/ 455978 h 982908"/>
                  <a:gd name="connsiteX60" fmla="*/ 8193 w 566685"/>
                  <a:gd name="connsiteY60" fmla="*/ 439660 h 982908"/>
                  <a:gd name="connsiteX61" fmla="*/ 8193 w 566685"/>
                  <a:gd name="connsiteY61" fmla="*/ 482576 h 982908"/>
                  <a:gd name="connsiteX62" fmla="*/ 0 w 566685"/>
                  <a:gd name="connsiteY62" fmla="*/ 511187 h 98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66685" h="982908">
                    <a:moveTo>
                      <a:pt x="0" y="511259"/>
                    </a:moveTo>
                    <a:lnTo>
                      <a:pt x="65329" y="554175"/>
                    </a:lnTo>
                    <a:lnTo>
                      <a:pt x="57136" y="584799"/>
                    </a:lnTo>
                    <a:lnTo>
                      <a:pt x="42834" y="615423"/>
                    </a:lnTo>
                    <a:lnTo>
                      <a:pt x="42834" y="654242"/>
                    </a:lnTo>
                    <a:lnTo>
                      <a:pt x="48943" y="682853"/>
                    </a:lnTo>
                    <a:lnTo>
                      <a:pt x="83655" y="725769"/>
                    </a:lnTo>
                    <a:cubicBezTo>
                      <a:pt x="83655" y="725769"/>
                      <a:pt x="81643" y="742087"/>
                      <a:pt x="79559" y="748198"/>
                    </a:cubicBezTo>
                    <a:cubicBezTo>
                      <a:pt x="77546" y="754308"/>
                      <a:pt x="79559" y="780834"/>
                      <a:pt x="79559" y="780834"/>
                    </a:cubicBezTo>
                    <a:lnTo>
                      <a:pt x="89764" y="793055"/>
                    </a:lnTo>
                    <a:lnTo>
                      <a:pt x="126489" y="819581"/>
                    </a:lnTo>
                    <a:lnTo>
                      <a:pt x="185709" y="874719"/>
                    </a:lnTo>
                    <a:lnTo>
                      <a:pt x="202023" y="876731"/>
                    </a:lnTo>
                    <a:lnTo>
                      <a:pt x="253050" y="882842"/>
                    </a:lnTo>
                    <a:lnTo>
                      <a:pt x="310186" y="921661"/>
                    </a:lnTo>
                    <a:lnTo>
                      <a:pt x="344898" y="960479"/>
                    </a:lnTo>
                    <a:lnTo>
                      <a:pt x="426541" y="982908"/>
                    </a:lnTo>
                    <a:lnTo>
                      <a:pt x="481664" y="966590"/>
                    </a:lnTo>
                    <a:lnTo>
                      <a:pt x="471459" y="921661"/>
                    </a:lnTo>
                    <a:lnTo>
                      <a:pt x="418348" y="886939"/>
                    </a:lnTo>
                    <a:lnTo>
                      <a:pt x="383635" y="844023"/>
                    </a:lnTo>
                    <a:lnTo>
                      <a:pt x="363225" y="772567"/>
                    </a:lnTo>
                    <a:lnTo>
                      <a:pt x="361212" y="741944"/>
                    </a:lnTo>
                    <a:lnTo>
                      <a:pt x="375514" y="733749"/>
                    </a:lnTo>
                    <a:lnTo>
                      <a:pt x="438831" y="733749"/>
                    </a:lnTo>
                    <a:lnTo>
                      <a:pt x="487845" y="721528"/>
                    </a:lnTo>
                    <a:lnTo>
                      <a:pt x="442927" y="629656"/>
                    </a:lnTo>
                    <a:lnTo>
                      <a:pt x="369405" y="570422"/>
                    </a:lnTo>
                    <a:lnTo>
                      <a:pt x="344898" y="511187"/>
                    </a:lnTo>
                    <a:lnTo>
                      <a:pt x="363296" y="472368"/>
                    </a:lnTo>
                    <a:lnTo>
                      <a:pt x="442927" y="394802"/>
                    </a:lnTo>
                    <a:lnTo>
                      <a:pt x="518461" y="368276"/>
                    </a:lnTo>
                    <a:lnTo>
                      <a:pt x="551090" y="325360"/>
                    </a:lnTo>
                    <a:lnTo>
                      <a:pt x="555186" y="280430"/>
                    </a:lnTo>
                    <a:lnTo>
                      <a:pt x="563379" y="241612"/>
                    </a:lnTo>
                    <a:lnTo>
                      <a:pt x="542968" y="218105"/>
                    </a:lnTo>
                    <a:lnTo>
                      <a:pt x="522558" y="190572"/>
                    </a:lnTo>
                    <a:lnTo>
                      <a:pt x="540956" y="84395"/>
                    </a:lnTo>
                    <a:lnTo>
                      <a:pt x="565463" y="47661"/>
                    </a:lnTo>
                    <a:lnTo>
                      <a:pt x="566685" y="41982"/>
                    </a:lnTo>
                    <a:lnTo>
                      <a:pt x="476346" y="39466"/>
                    </a:lnTo>
                    <a:lnTo>
                      <a:pt x="368830" y="0"/>
                    </a:lnTo>
                    <a:lnTo>
                      <a:pt x="323913" y="17684"/>
                    </a:lnTo>
                    <a:lnTo>
                      <a:pt x="292578" y="68077"/>
                    </a:lnTo>
                    <a:lnTo>
                      <a:pt x="303502" y="137519"/>
                    </a:lnTo>
                    <a:lnTo>
                      <a:pt x="252115" y="231475"/>
                    </a:lnTo>
                    <a:lnTo>
                      <a:pt x="222506" y="252898"/>
                    </a:lnTo>
                    <a:lnTo>
                      <a:pt x="205185" y="227378"/>
                    </a:lnTo>
                    <a:lnTo>
                      <a:pt x="207198" y="193663"/>
                    </a:lnTo>
                    <a:lnTo>
                      <a:pt x="238820" y="176338"/>
                    </a:lnTo>
                    <a:lnTo>
                      <a:pt x="245935" y="162033"/>
                    </a:lnTo>
                    <a:lnTo>
                      <a:pt x="204107" y="153838"/>
                    </a:lnTo>
                    <a:lnTo>
                      <a:pt x="49805" y="101720"/>
                    </a:lnTo>
                    <a:lnTo>
                      <a:pt x="96592" y="171522"/>
                    </a:lnTo>
                    <a:lnTo>
                      <a:pt x="97957" y="204230"/>
                    </a:lnTo>
                    <a:lnTo>
                      <a:pt x="103419" y="258649"/>
                    </a:lnTo>
                    <a:lnTo>
                      <a:pt x="93861" y="340312"/>
                    </a:lnTo>
                    <a:lnTo>
                      <a:pt x="74815" y="352533"/>
                    </a:lnTo>
                    <a:lnTo>
                      <a:pt x="58501" y="393365"/>
                    </a:lnTo>
                    <a:lnTo>
                      <a:pt x="25873" y="455978"/>
                    </a:lnTo>
                    <a:lnTo>
                      <a:pt x="8193" y="439660"/>
                    </a:lnTo>
                    <a:lnTo>
                      <a:pt x="8193" y="482576"/>
                    </a:lnTo>
                    <a:lnTo>
                      <a:pt x="0" y="511187"/>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0" name="Norte de Santander">
                <a:extLst>
                  <a:ext uri="{FF2B5EF4-FFF2-40B4-BE49-F238E27FC236}">
                    <a16:creationId xmlns:a16="http://schemas.microsoft.com/office/drawing/2014/main" id="{3916C096-FEAB-6B59-9DC5-D512B2476699}"/>
                  </a:ext>
                </a:extLst>
              </p:cNvPr>
              <p:cNvSpPr/>
              <p:nvPr/>
            </p:nvSpPr>
            <p:spPr>
              <a:xfrm>
                <a:off x="6187199" y="1341896"/>
                <a:ext cx="644662" cy="990527"/>
              </a:xfrm>
              <a:custGeom>
                <a:avLst/>
                <a:gdLst>
                  <a:gd name="connsiteX0" fmla="*/ 88830 w 644662"/>
                  <a:gd name="connsiteY0" fmla="*/ 55568 h 990527"/>
                  <a:gd name="connsiteX1" fmla="*/ 87464 w 644662"/>
                  <a:gd name="connsiteY1" fmla="*/ 77350 h 990527"/>
                  <a:gd name="connsiteX2" fmla="*/ 91561 w 644662"/>
                  <a:gd name="connsiteY2" fmla="*/ 111353 h 990527"/>
                  <a:gd name="connsiteX3" fmla="*/ 73881 w 644662"/>
                  <a:gd name="connsiteY3" fmla="*/ 148087 h 990527"/>
                  <a:gd name="connsiteX4" fmla="*/ 87464 w 644662"/>
                  <a:gd name="connsiteY4" fmla="*/ 169869 h 990527"/>
                  <a:gd name="connsiteX5" fmla="*/ 90195 w 644662"/>
                  <a:gd name="connsiteY5" fmla="*/ 209334 h 990527"/>
                  <a:gd name="connsiteX6" fmla="*/ 72516 w 644662"/>
                  <a:gd name="connsiteY6" fmla="*/ 231116 h 990527"/>
                  <a:gd name="connsiteX7" fmla="*/ 60298 w 644662"/>
                  <a:gd name="connsiteY7" fmla="*/ 243337 h 990527"/>
                  <a:gd name="connsiteX8" fmla="*/ 35791 w 644662"/>
                  <a:gd name="connsiteY8" fmla="*/ 267850 h 990527"/>
                  <a:gd name="connsiteX9" fmla="*/ 41253 w 644662"/>
                  <a:gd name="connsiteY9" fmla="*/ 300487 h 990527"/>
                  <a:gd name="connsiteX10" fmla="*/ 57567 w 644662"/>
                  <a:gd name="connsiteY10" fmla="*/ 316805 h 990527"/>
                  <a:gd name="connsiteX11" fmla="*/ 71150 w 644662"/>
                  <a:gd name="connsiteY11" fmla="*/ 330392 h 990527"/>
                  <a:gd name="connsiteX12" fmla="*/ 71150 w 644662"/>
                  <a:gd name="connsiteY12" fmla="*/ 343978 h 990527"/>
                  <a:gd name="connsiteX13" fmla="*/ 60298 w 644662"/>
                  <a:gd name="connsiteY13" fmla="*/ 361662 h 990527"/>
                  <a:gd name="connsiteX14" fmla="*/ 64395 w 644662"/>
                  <a:gd name="connsiteY14" fmla="*/ 375249 h 990527"/>
                  <a:gd name="connsiteX15" fmla="*/ 79343 w 644662"/>
                  <a:gd name="connsiteY15" fmla="*/ 387470 h 990527"/>
                  <a:gd name="connsiteX16" fmla="*/ 90195 w 644662"/>
                  <a:gd name="connsiteY16" fmla="*/ 386104 h 990527"/>
                  <a:gd name="connsiteX17" fmla="*/ 101119 w 644662"/>
                  <a:gd name="connsiteY17" fmla="*/ 357493 h 990527"/>
                  <a:gd name="connsiteX18" fmla="*/ 102485 w 644662"/>
                  <a:gd name="connsiteY18" fmla="*/ 334345 h 990527"/>
                  <a:gd name="connsiteX19" fmla="*/ 117434 w 644662"/>
                  <a:gd name="connsiteY19" fmla="*/ 338443 h 990527"/>
                  <a:gd name="connsiteX20" fmla="*/ 124261 w 644662"/>
                  <a:gd name="connsiteY20" fmla="*/ 377909 h 990527"/>
                  <a:gd name="connsiteX21" fmla="*/ 116068 w 644662"/>
                  <a:gd name="connsiteY21" fmla="*/ 409252 h 990527"/>
                  <a:gd name="connsiteX22" fmla="*/ 103850 w 644662"/>
                  <a:gd name="connsiteY22" fmla="*/ 439228 h 990527"/>
                  <a:gd name="connsiteX23" fmla="*/ 95010 w 644662"/>
                  <a:gd name="connsiteY23" fmla="*/ 464389 h 990527"/>
                  <a:gd name="connsiteX24" fmla="*/ 106222 w 644662"/>
                  <a:gd name="connsiteY24" fmla="*/ 490915 h 990527"/>
                  <a:gd name="connsiteX25" fmla="*/ 120524 w 644662"/>
                  <a:gd name="connsiteY25" fmla="*/ 506227 h 990527"/>
                  <a:gd name="connsiteX26" fmla="*/ 139928 w 644662"/>
                  <a:gd name="connsiteY26" fmla="*/ 522545 h 990527"/>
                  <a:gd name="connsiteX27" fmla="*/ 147044 w 644662"/>
                  <a:gd name="connsiteY27" fmla="*/ 541955 h 990527"/>
                  <a:gd name="connsiteX28" fmla="*/ 146037 w 644662"/>
                  <a:gd name="connsiteY28" fmla="*/ 567474 h 990527"/>
                  <a:gd name="connsiteX29" fmla="*/ 126633 w 644662"/>
                  <a:gd name="connsiteY29" fmla="*/ 578689 h 990527"/>
                  <a:gd name="connsiteX30" fmla="*/ 123542 w 644662"/>
                  <a:gd name="connsiteY30" fmla="*/ 609312 h 990527"/>
                  <a:gd name="connsiteX31" fmla="*/ 106222 w 644662"/>
                  <a:gd name="connsiteY31" fmla="*/ 630735 h 990527"/>
                  <a:gd name="connsiteX32" fmla="*/ 86818 w 644662"/>
                  <a:gd name="connsiteY32" fmla="*/ 655248 h 990527"/>
                  <a:gd name="connsiteX33" fmla="*/ 67413 w 644662"/>
                  <a:gd name="connsiteY33" fmla="*/ 660352 h 990527"/>
                  <a:gd name="connsiteX34" fmla="*/ 42906 w 644662"/>
                  <a:gd name="connsiteY34" fmla="*/ 653235 h 990527"/>
                  <a:gd name="connsiteX35" fmla="*/ 14302 w 644662"/>
                  <a:gd name="connsiteY35" fmla="*/ 629728 h 990527"/>
                  <a:gd name="connsiteX36" fmla="*/ 0 w 644662"/>
                  <a:gd name="connsiteY36" fmla="*/ 632820 h 990527"/>
                  <a:gd name="connsiteX37" fmla="*/ 3091 w 644662"/>
                  <a:gd name="connsiteY37" fmla="*/ 643027 h 990527"/>
                  <a:gd name="connsiteX38" fmla="*/ 28604 w 644662"/>
                  <a:gd name="connsiteY38" fmla="*/ 674658 h 990527"/>
                  <a:gd name="connsiteX39" fmla="*/ 60226 w 644662"/>
                  <a:gd name="connsiteY39" fmla="*/ 697086 h 990527"/>
                  <a:gd name="connsiteX40" fmla="*/ 95945 w 644662"/>
                  <a:gd name="connsiteY40" fmla="*/ 715489 h 990527"/>
                  <a:gd name="connsiteX41" fmla="*/ 126561 w 644662"/>
                  <a:gd name="connsiteY41" fmla="*/ 719587 h 990527"/>
                  <a:gd name="connsiteX42" fmla="*/ 145965 w 644662"/>
                  <a:gd name="connsiteY42" fmla="*/ 714483 h 990527"/>
                  <a:gd name="connsiteX43" fmla="*/ 158183 w 644662"/>
                  <a:gd name="connsiteY43" fmla="*/ 699171 h 990527"/>
                  <a:gd name="connsiteX44" fmla="*/ 172485 w 644662"/>
                  <a:gd name="connsiteY44" fmla="*/ 675664 h 990527"/>
                  <a:gd name="connsiteX45" fmla="*/ 234723 w 644662"/>
                  <a:gd name="connsiteY45" fmla="*/ 675664 h 990527"/>
                  <a:gd name="connsiteX46" fmla="*/ 258225 w 644662"/>
                  <a:gd name="connsiteY46" fmla="*/ 686878 h 990527"/>
                  <a:gd name="connsiteX47" fmla="*/ 269436 w 644662"/>
                  <a:gd name="connsiteY47" fmla="*/ 703197 h 990527"/>
                  <a:gd name="connsiteX48" fmla="*/ 277629 w 644662"/>
                  <a:gd name="connsiteY48" fmla="*/ 730729 h 990527"/>
                  <a:gd name="connsiteX49" fmla="*/ 299046 w 644662"/>
                  <a:gd name="connsiteY49" fmla="*/ 747048 h 990527"/>
                  <a:gd name="connsiteX50" fmla="*/ 307239 w 644662"/>
                  <a:gd name="connsiteY50" fmla="*/ 778678 h 990527"/>
                  <a:gd name="connsiteX51" fmla="*/ 326644 w 644662"/>
                  <a:gd name="connsiteY51" fmla="*/ 787879 h 990527"/>
                  <a:gd name="connsiteX52" fmla="*/ 329734 w 644662"/>
                  <a:gd name="connsiteY52" fmla="*/ 817497 h 990527"/>
                  <a:gd name="connsiteX53" fmla="*/ 323625 w 644662"/>
                  <a:gd name="connsiteY53" fmla="*/ 841004 h 990527"/>
                  <a:gd name="connsiteX54" fmla="*/ 338933 w 644662"/>
                  <a:gd name="connsiteY54" fmla="*/ 860413 h 990527"/>
                  <a:gd name="connsiteX55" fmla="*/ 327722 w 644662"/>
                  <a:gd name="connsiteY55" fmla="*/ 894128 h 990527"/>
                  <a:gd name="connsiteX56" fmla="*/ 317516 w 644662"/>
                  <a:gd name="connsiteY56" fmla="*/ 910446 h 990527"/>
                  <a:gd name="connsiteX57" fmla="*/ 350145 w 644662"/>
                  <a:gd name="connsiteY57" fmla="*/ 933953 h 990527"/>
                  <a:gd name="connsiteX58" fmla="*/ 370555 w 644662"/>
                  <a:gd name="connsiteY58" fmla="*/ 937044 h 990527"/>
                  <a:gd name="connsiteX59" fmla="*/ 377670 w 644662"/>
                  <a:gd name="connsiteY59" fmla="*/ 937044 h 990527"/>
                  <a:gd name="connsiteX60" fmla="*/ 414395 w 644662"/>
                  <a:gd name="connsiteY60" fmla="*/ 936038 h 990527"/>
                  <a:gd name="connsiteX61" fmla="*/ 453204 w 644662"/>
                  <a:gd name="connsiteY61" fmla="*/ 937044 h 990527"/>
                  <a:gd name="connsiteX62" fmla="*/ 446089 w 644662"/>
                  <a:gd name="connsiteY62" fmla="*/ 961558 h 990527"/>
                  <a:gd name="connsiteX63" fmla="*/ 442999 w 644662"/>
                  <a:gd name="connsiteY63" fmla="*/ 969753 h 990527"/>
                  <a:gd name="connsiteX64" fmla="*/ 458307 w 644662"/>
                  <a:gd name="connsiteY64" fmla="*/ 979961 h 990527"/>
                  <a:gd name="connsiteX65" fmla="*/ 479724 w 644662"/>
                  <a:gd name="connsiteY65" fmla="*/ 973850 h 990527"/>
                  <a:gd name="connsiteX66" fmla="*/ 493020 w 644662"/>
                  <a:gd name="connsiteY66" fmla="*/ 985065 h 990527"/>
                  <a:gd name="connsiteX67" fmla="*/ 518533 w 644662"/>
                  <a:gd name="connsiteY67" fmla="*/ 990169 h 990527"/>
                  <a:gd name="connsiteX68" fmla="*/ 547137 w 644662"/>
                  <a:gd name="connsiteY68" fmla="*/ 983052 h 990527"/>
                  <a:gd name="connsiteX69" fmla="*/ 551233 w 644662"/>
                  <a:gd name="connsiteY69" fmla="*/ 963643 h 990527"/>
                  <a:gd name="connsiteX70" fmla="*/ 558348 w 644662"/>
                  <a:gd name="connsiteY70" fmla="*/ 937116 h 990527"/>
                  <a:gd name="connsiteX71" fmla="*/ 575669 w 644662"/>
                  <a:gd name="connsiteY71" fmla="*/ 946318 h 990527"/>
                  <a:gd name="connsiteX72" fmla="*/ 601182 w 644662"/>
                  <a:gd name="connsiteY72" fmla="*/ 951422 h 990527"/>
                  <a:gd name="connsiteX73" fmla="*/ 599170 w 644662"/>
                  <a:gd name="connsiteY73" fmla="*/ 920798 h 990527"/>
                  <a:gd name="connsiteX74" fmla="*/ 604273 w 644662"/>
                  <a:gd name="connsiteY74" fmla="*/ 908577 h 990527"/>
                  <a:gd name="connsiteX75" fmla="*/ 644663 w 644662"/>
                  <a:gd name="connsiteY75" fmla="*/ 913969 h 990527"/>
                  <a:gd name="connsiteX76" fmla="*/ 601254 w 644662"/>
                  <a:gd name="connsiteY76" fmla="*/ 843232 h 990527"/>
                  <a:gd name="connsiteX77" fmla="*/ 593061 w 644662"/>
                  <a:gd name="connsiteY77" fmla="*/ 797296 h 990527"/>
                  <a:gd name="connsiteX78" fmla="*/ 558348 w 644662"/>
                  <a:gd name="connsiteY78" fmla="*/ 778893 h 990527"/>
                  <a:gd name="connsiteX79" fmla="*/ 488923 w 644662"/>
                  <a:gd name="connsiteY79" fmla="*/ 778893 h 990527"/>
                  <a:gd name="connsiteX80" fmla="*/ 482814 w 644662"/>
                  <a:gd name="connsiteY80" fmla="*/ 706432 h 990527"/>
                  <a:gd name="connsiteX81" fmla="*/ 470597 w 644662"/>
                  <a:gd name="connsiteY81" fmla="*/ 614560 h 990527"/>
                  <a:gd name="connsiteX82" fmla="*/ 490001 w 644662"/>
                  <a:gd name="connsiteY82" fmla="*/ 561436 h 990527"/>
                  <a:gd name="connsiteX83" fmla="*/ 515515 w 644662"/>
                  <a:gd name="connsiteY83" fmla="*/ 540014 h 990527"/>
                  <a:gd name="connsiteX84" fmla="*/ 521624 w 644662"/>
                  <a:gd name="connsiteY84" fmla="*/ 539007 h 990527"/>
                  <a:gd name="connsiteX85" fmla="*/ 490001 w 644662"/>
                  <a:gd name="connsiteY85" fmla="*/ 411408 h 990527"/>
                  <a:gd name="connsiteX86" fmla="*/ 494098 w 644662"/>
                  <a:gd name="connsiteY86" fmla="*/ 376687 h 990527"/>
                  <a:gd name="connsiteX87" fmla="*/ 405268 w 644662"/>
                  <a:gd name="connsiteY87" fmla="*/ 294017 h 990527"/>
                  <a:gd name="connsiteX88" fmla="*/ 345042 w 644662"/>
                  <a:gd name="connsiteY88" fmla="*/ 70449 h 990527"/>
                  <a:gd name="connsiteX89" fmla="*/ 303214 w 644662"/>
                  <a:gd name="connsiteY89" fmla="*/ 77566 h 990527"/>
                  <a:gd name="connsiteX90" fmla="*/ 284816 w 644662"/>
                  <a:gd name="connsiteY90" fmla="*/ 60241 h 990527"/>
                  <a:gd name="connsiteX91" fmla="*/ 282804 w 644662"/>
                  <a:gd name="connsiteY91" fmla="*/ 19409 h 990527"/>
                  <a:gd name="connsiteX92" fmla="*/ 266489 w 644662"/>
                  <a:gd name="connsiteY92" fmla="*/ 0 h 990527"/>
                  <a:gd name="connsiteX93" fmla="*/ 217475 w 644662"/>
                  <a:gd name="connsiteY93" fmla="*/ 11214 h 990527"/>
                  <a:gd name="connsiteX94" fmla="*/ 200155 w 644662"/>
                  <a:gd name="connsiteY94" fmla="*/ 46942 h 990527"/>
                  <a:gd name="connsiteX95" fmla="*/ 146037 w 644662"/>
                  <a:gd name="connsiteY95" fmla="*/ 50033 h 990527"/>
                  <a:gd name="connsiteX96" fmla="*/ 126633 w 644662"/>
                  <a:gd name="connsiteY96" fmla="*/ 30624 h 990527"/>
                  <a:gd name="connsiteX97" fmla="*/ 125627 w 644662"/>
                  <a:gd name="connsiteY97" fmla="*/ 47302 h 990527"/>
                  <a:gd name="connsiteX98" fmla="*/ 88902 w 644662"/>
                  <a:gd name="connsiteY98" fmla="*/ 55497 h 99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44662" h="990527">
                    <a:moveTo>
                      <a:pt x="88830" y="55568"/>
                    </a:moveTo>
                    <a:lnTo>
                      <a:pt x="87464" y="77350"/>
                    </a:lnTo>
                    <a:lnTo>
                      <a:pt x="91561" y="111353"/>
                    </a:lnTo>
                    <a:lnTo>
                      <a:pt x="73881" y="148087"/>
                    </a:lnTo>
                    <a:lnTo>
                      <a:pt x="87464" y="169869"/>
                    </a:lnTo>
                    <a:lnTo>
                      <a:pt x="90195" y="209334"/>
                    </a:lnTo>
                    <a:lnTo>
                      <a:pt x="72516" y="231116"/>
                    </a:lnTo>
                    <a:lnTo>
                      <a:pt x="60298" y="243337"/>
                    </a:lnTo>
                    <a:lnTo>
                      <a:pt x="35791" y="267850"/>
                    </a:lnTo>
                    <a:cubicBezTo>
                      <a:pt x="35791" y="267850"/>
                      <a:pt x="39887" y="296461"/>
                      <a:pt x="41253" y="300487"/>
                    </a:cubicBezTo>
                    <a:cubicBezTo>
                      <a:pt x="42618" y="304584"/>
                      <a:pt x="57567" y="316805"/>
                      <a:pt x="57567" y="316805"/>
                    </a:cubicBezTo>
                    <a:lnTo>
                      <a:pt x="71150" y="330392"/>
                    </a:lnTo>
                    <a:lnTo>
                      <a:pt x="71150" y="343978"/>
                    </a:lnTo>
                    <a:lnTo>
                      <a:pt x="60298" y="361662"/>
                    </a:lnTo>
                    <a:lnTo>
                      <a:pt x="64395" y="375249"/>
                    </a:lnTo>
                    <a:lnTo>
                      <a:pt x="79343" y="387470"/>
                    </a:lnTo>
                    <a:cubicBezTo>
                      <a:pt x="79343" y="387470"/>
                      <a:pt x="87536" y="390202"/>
                      <a:pt x="90195" y="386104"/>
                    </a:cubicBezTo>
                    <a:cubicBezTo>
                      <a:pt x="92926" y="382006"/>
                      <a:pt x="101119" y="357493"/>
                      <a:pt x="101119" y="357493"/>
                    </a:cubicBezTo>
                    <a:cubicBezTo>
                      <a:pt x="101119" y="357493"/>
                      <a:pt x="97023" y="334345"/>
                      <a:pt x="102485" y="334345"/>
                    </a:cubicBezTo>
                    <a:cubicBezTo>
                      <a:pt x="107947" y="334345"/>
                      <a:pt x="117434" y="338443"/>
                      <a:pt x="117434" y="338443"/>
                    </a:cubicBezTo>
                    <a:lnTo>
                      <a:pt x="124261" y="377909"/>
                    </a:lnTo>
                    <a:lnTo>
                      <a:pt x="116068" y="409252"/>
                    </a:lnTo>
                    <a:cubicBezTo>
                      <a:pt x="116068" y="409252"/>
                      <a:pt x="107875" y="433765"/>
                      <a:pt x="103850" y="439228"/>
                    </a:cubicBezTo>
                    <a:cubicBezTo>
                      <a:pt x="99754" y="444692"/>
                      <a:pt x="95010" y="464389"/>
                      <a:pt x="95010" y="464389"/>
                    </a:cubicBezTo>
                    <a:lnTo>
                      <a:pt x="106222" y="490915"/>
                    </a:lnTo>
                    <a:lnTo>
                      <a:pt x="120524" y="506227"/>
                    </a:lnTo>
                    <a:lnTo>
                      <a:pt x="139928" y="522545"/>
                    </a:lnTo>
                    <a:lnTo>
                      <a:pt x="147044" y="541955"/>
                    </a:lnTo>
                    <a:lnTo>
                      <a:pt x="146037" y="567474"/>
                    </a:lnTo>
                    <a:lnTo>
                      <a:pt x="126633" y="578689"/>
                    </a:lnTo>
                    <a:lnTo>
                      <a:pt x="123542" y="609312"/>
                    </a:lnTo>
                    <a:lnTo>
                      <a:pt x="106222" y="630735"/>
                    </a:lnTo>
                    <a:lnTo>
                      <a:pt x="86818" y="655248"/>
                    </a:lnTo>
                    <a:lnTo>
                      <a:pt x="67413" y="660352"/>
                    </a:lnTo>
                    <a:lnTo>
                      <a:pt x="42906" y="653235"/>
                    </a:lnTo>
                    <a:lnTo>
                      <a:pt x="14302" y="629728"/>
                    </a:lnTo>
                    <a:lnTo>
                      <a:pt x="0" y="632820"/>
                    </a:lnTo>
                    <a:lnTo>
                      <a:pt x="3091" y="643027"/>
                    </a:lnTo>
                    <a:lnTo>
                      <a:pt x="28604" y="674658"/>
                    </a:lnTo>
                    <a:lnTo>
                      <a:pt x="60226" y="697086"/>
                    </a:lnTo>
                    <a:lnTo>
                      <a:pt x="95945" y="715489"/>
                    </a:lnTo>
                    <a:lnTo>
                      <a:pt x="126561" y="719587"/>
                    </a:lnTo>
                    <a:lnTo>
                      <a:pt x="145965" y="714483"/>
                    </a:lnTo>
                    <a:lnTo>
                      <a:pt x="158183" y="699171"/>
                    </a:lnTo>
                    <a:lnTo>
                      <a:pt x="172485" y="675664"/>
                    </a:lnTo>
                    <a:lnTo>
                      <a:pt x="234723" y="675664"/>
                    </a:lnTo>
                    <a:lnTo>
                      <a:pt x="258225" y="686878"/>
                    </a:lnTo>
                    <a:lnTo>
                      <a:pt x="269436" y="703197"/>
                    </a:lnTo>
                    <a:cubicBezTo>
                      <a:pt x="269436" y="703197"/>
                      <a:pt x="273532" y="725625"/>
                      <a:pt x="277629" y="730729"/>
                    </a:cubicBezTo>
                    <a:cubicBezTo>
                      <a:pt x="281726" y="735833"/>
                      <a:pt x="299046" y="747048"/>
                      <a:pt x="299046" y="747048"/>
                    </a:cubicBezTo>
                    <a:lnTo>
                      <a:pt x="307239" y="778678"/>
                    </a:lnTo>
                    <a:cubicBezTo>
                      <a:pt x="307239" y="778678"/>
                      <a:pt x="326644" y="780691"/>
                      <a:pt x="326644" y="787879"/>
                    </a:cubicBezTo>
                    <a:cubicBezTo>
                      <a:pt x="326644" y="795068"/>
                      <a:pt x="329734" y="817497"/>
                      <a:pt x="329734" y="817497"/>
                    </a:cubicBezTo>
                    <a:lnTo>
                      <a:pt x="323625" y="841004"/>
                    </a:lnTo>
                    <a:lnTo>
                      <a:pt x="338933" y="860413"/>
                    </a:lnTo>
                    <a:lnTo>
                      <a:pt x="327722" y="894128"/>
                    </a:lnTo>
                    <a:lnTo>
                      <a:pt x="317516" y="910446"/>
                    </a:lnTo>
                    <a:lnTo>
                      <a:pt x="350145" y="933953"/>
                    </a:lnTo>
                    <a:lnTo>
                      <a:pt x="370555" y="937044"/>
                    </a:lnTo>
                    <a:lnTo>
                      <a:pt x="377670" y="937044"/>
                    </a:lnTo>
                    <a:cubicBezTo>
                      <a:pt x="380761" y="937044"/>
                      <a:pt x="414395" y="936038"/>
                      <a:pt x="414395" y="936038"/>
                    </a:cubicBezTo>
                    <a:lnTo>
                      <a:pt x="453204" y="937044"/>
                    </a:lnTo>
                    <a:lnTo>
                      <a:pt x="446089" y="961558"/>
                    </a:lnTo>
                    <a:cubicBezTo>
                      <a:pt x="446089" y="961558"/>
                      <a:pt x="442999" y="966662"/>
                      <a:pt x="442999" y="969753"/>
                    </a:cubicBezTo>
                    <a:cubicBezTo>
                      <a:pt x="442999" y="972844"/>
                      <a:pt x="458307" y="979961"/>
                      <a:pt x="458307" y="979961"/>
                    </a:cubicBezTo>
                    <a:lnTo>
                      <a:pt x="479724" y="973850"/>
                    </a:lnTo>
                    <a:lnTo>
                      <a:pt x="493020" y="985065"/>
                    </a:lnTo>
                    <a:cubicBezTo>
                      <a:pt x="493020" y="985065"/>
                      <a:pt x="513430" y="992182"/>
                      <a:pt x="518533" y="990169"/>
                    </a:cubicBezTo>
                    <a:cubicBezTo>
                      <a:pt x="523636" y="988156"/>
                      <a:pt x="544047" y="991175"/>
                      <a:pt x="547137" y="983052"/>
                    </a:cubicBezTo>
                    <a:cubicBezTo>
                      <a:pt x="550227" y="974857"/>
                      <a:pt x="551233" y="968746"/>
                      <a:pt x="551233" y="963643"/>
                    </a:cubicBezTo>
                    <a:cubicBezTo>
                      <a:pt x="551233" y="958539"/>
                      <a:pt x="558348" y="937116"/>
                      <a:pt x="558348" y="937116"/>
                    </a:cubicBezTo>
                    <a:lnTo>
                      <a:pt x="575669" y="946318"/>
                    </a:lnTo>
                    <a:lnTo>
                      <a:pt x="601182" y="951422"/>
                    </a:lnTo>
                    <a:lnTo>
                      <a:pt x="599170" y="920798"/>
                    </a:lnTo>
                    <a:lnTo>
                      <a:pt x="604273" y="908577"/>
                    </a:lnTo>
                    <a:lnTo>
                      <a:pt x="644663" y="913969"/>
                    </a:lnTo>
                    <a:cubicBezTo>
                      <a:pt x="627414" y="886796"/>
                      <a:pt x="601254" y="845245"/>
                      <a:pt x="601254" y="843232"/>
                    </a:cubicBezTo>
                    <a:cubicBezTo>
                      <a:pt x="601254" y="840141"/>
                      <a:pt x="593061" y="797296"/>
                      <a:pt x="593061" y="797296"/>
                    </a:cubicBezTo>
                    <a:lnTo>
                      <a:pt x="558348" y="778893"/>
                    </a:lnTo>
                    <a:lnTo>
                      <a:pt x="488923" y="778893"/>
                    </a:lnTo>
                    <a:lnTo>
                      <a:pt x="482814" y="706432"/>
                    </a:lnTo>
                    <a:lnTo>
                      <a:pt x="470597" y="614560"/>
                    </a:lnTo>
                    <a:lnTo>
                      <a:pt x="490001" y="561436"/>
                    </a:lnTo>
                    <a:lnTo>
                      <a:pt x="515515" y="540014"/>
                    </a:lnTo>
                    <a:cubicBezTo>
                      <a:pt x="515515" y="540014"/>
                      <a:pt x="518605" y="544111"/>
                      <a:pt x="521624" y="539007"/>
                    </a:cubicBezTo>
                    <a:cubicBezTo>
                      <a:pt x="524714" y="533903"/>
                      <a:pt x="490001" y="411408"/>
                      <a:pt x="490001" y="411408"/>
                    </a:cubicBezTo>
                    <a:lnTo>
                      <a:pt x="494098" y="376687"/>
                    </a:lnTo>
                    <a:lnTo>
                      <a:pt x="405268" y="294017"/>
                    </a:lnTo>
                    <a:lnTo>
                      <a:pt x="345042" y="70449"/>
                    </a:lnTo>
                    <a:lnTo>
                      <a:pt x="303214" y="77566"/>
                    </a:lnTo>
                    <a:lnTo>
                      <a:pt x="284816" y="60241"/>
                    </a:lnTo>
                    <a:lnTo>
                      <a:pt x="282804" y="19409"/>
                    </a:lnTo>
                    <a:lnTo>
                      <a:pt x="266489" y="0"/>
                    </a:lnTo>
                    <a:lnTo>
                      <a:pt x="217475" y="11214"/>
                    </a:lnTo>
                    <a:lnTo>
                      <a:pt x="200155" y="46942"/>
                    </a:lnTo>
                    <a:lnTo>
                      <a:pt x="146037" y="50033"/>
                    </a:lnTo>
                    <a:lnTo>
                      <a:pt x="126633" y="30624"/>
                    </a:lnTo>
                    <a:lnTo>
                      <a:pt x="125627" y="47302"/>
                    </a:lnTo>
                    <a:lnTo>
                      <a:pt x="88902" y="55497"/>
                    </a:lnTo>
                    <a:close/>
                  </a:path>
                </a:pathLst>
              </a:custGeom>
              <a:solidFill>
                <a:srgbClr val="2AD2C9"/>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1" name="Arauca">
                <a:extLst>
                  <a:ext uri="{FF2B5EF4-FFF2-40B4-BE49-F238E27FC236}">
                    <a16:creationId xmlns:a16="http://schemas.microsoft.com/office/drawing/2014/main" id="{8D7D6853-AAD6-9D6F-A243-2324335750A6}"/>
                  </a:ext>
                </a:extLst>
              </p:cNvPr>
              <p:cNvSpPr/>
              <p:nvPr/>
            </p:nvSpPr>
            <p:spPr>
              <a:xfrm>
                <a:off x="6678925" y="2234299"/>
                <a:ext cx="1261080" cy="449723"/>
              </a:xfrm>
              <a:custGeom>
                <a:avLst/>
                <a:gdLst>
                  <a:gd name="connsiteX0" fmla="*/ 186428 w 1261080"/>
                  <a:gd name="connsiteY0" fmla="*/ 98413 h 449723"/>
                  <a:gd name="connsiteX1" fmla="*/ 156458 w 1261080"/>
                  <a:gd name="connsiteY1" fmla="*/ 175979 h 449723"/>
                  <a:gd name="connsiteX2" fmla="*/ 123830 w 1261080"/>
                  <a:gd name="connsiteY2" fmla="*/ 220908 h 449723"/>
                  <a:gd name="connsiteX3" fmla="*/ 122464 w 1261080"/>
                  <a:gd name="connsiteY3" fmla="*/ 253545 h 449723"/>
                  <a:gd name="connsiteX4" fmla="*/ 108881 w 1261080"/>
                  <a:gd name="connsiteY4" fmla="*/ 275326 h 449723"/>
                  <a:gd name="connsiteX5" fmla="*/ 66694 w 1261080"/>
                  <a:gd name="connsiteY5" fmla="*/ 275326 h 449723"/>
                  <a:gd name="connsiteX6" fmla="*/ 54476 w 1261080"/>
                  <a:gd name="connsiteY6" fmla="*/ 280790 h 449723"/>
                  <a:gd name="connsiteX7" fmla="*/ 55842 w 1261080"/>
                  <a:gd name="connsiteY7" fmla="*/ 303937 h 449723"/>
                  <a:gd name="connsiteX8" fmla="*/ 24507 w 1261080"/>
                  <a:gd name="connsiteY8" fmla="*/ 328451 h 449723"/>
                  <a:gd name="connsiteX9" fmla="*/ 0 w 1261080"/>
                  <a:gd name="connsiteY9" fmla="*/ 343403 h 449723"/>
                  <a:gd name="connsiteX10" fmla="*/ 9558 w 1261080"/>
                  <a:gd name="connsiteY10" fmla="*/ 373380 h 449723"/>
                  <a:gd name="connsiteX11" fmla="*/ 50380 w 1261080"/>
                  <a:gd name="connsiteY11" fmla="*/ 414212 h 449723"/>
                  <a:gd name="connsiteX12" fmla="*/ 93933 w 1261080"/>
                  <a:gd name="connsiteY12" fmla="*/ 440091 h 449723"/>
                  <a:gd name="connsiteX13" fmla="*/ 134754 w 1261080"/>
                  <a:gd name="connsiteY13" fmla="*/ 441457 h 449723"/>
                  <a:gd name="connsiteX14" fmla="*/ 170113 w 1261080"/>
                  <a:gd name="connsiteY14" fmla="*/ 423773 h 449723"/>
                  <a:gd name="connsiteX15" fmla="*/ 221859 w 1261080"/>
                  <a:gd name="connsiteY15" fmla="*/ 397893 h 449723"/>
                  <a:gd name="connsiteX16" fmla="*/ 295381 w 1261080"/>
                  <a:gd name="connsiteY16" fmla="*/ 385673 h 449723"/>
                  <a:gd name="connsiteX17" fmla="*/ 325350 w 1261080"/>
                  <a:gd name="connsiteY17" fmla="*/ 362525 h 449723"/>
                  <a:gd name="connsiteX18" fmla="*/ 378461 w 1261080"/>
                  <a:gd name="connsiteY18" fmla="*/ 381575 h 449723"/>
                  <a:gd name="connsiteX19" fmla="*/ 428841 w 1261080"/>
                  <a:gd name="connsiteY19" fmla="*/ 380209 h 449723"/>
                  <a:gd name="connsiteX20" fmla="*/ 477855 w 1261080"/>
                  <a:gd name="connsiteY20" fmla="*/ 351598 h 449723"/>
                  <a:gd name="connsiteX21" fmla="*/ 514580 w 1261080"/>
                  <a:gd name="connsiteY21" fmla="*/ 338012 h 449723"/>
                  <a:gd name="connsiteX22" fmla="*/ 578543 w 1261080"/>
                  <a:gd name="connsiteY22" fmla="*/ 363891 h 449723"/>
                  <a:gd name="connsiteX23" fmla="*/ 635679 w 1261080"/>
                  <a:gd name="connsiteY23" fmla="*/ 370720 h 449723"/>
                  <a:gd name="connsiteX24" fmla="*/ 692815 w 1261080"/>
                  <a:gd name="connsiteY24" fmla="*/ 377549 h 449723"/>
                  <a:gd name="connsiteX25" fmla="*/ 773092 w 1261080"/>
                  <a:gd name="connsiteY25" fmla="*/ 374818 h 449723"/>
                  <a:gd name="connsiteX26" fmla="*/ 797599 w 1261080"/>
                  <a:gd name="connsiteY26" fmla="*/ 366623 h 449723"/>
                  <a:gd name="connsiteX27" fmla="*/ 834324 w 1261080"/>
                  <a:gd name="connsiteY27" fmla="*/ 342109 h 449723"/>
                  <a:gd name="connsiteX28" fmla="*/ 905115 w 1261080"/>
                  <a:gd name="connsiteY28" fmla="*/ 329889 h 449723"/>
                  <a:gd name="connsiteX29" fmla="*/ 951399 w 1261080"/>
                  <a:gd name="connsiteY29" fmla="*/ 328523 h 449723"/>
                  <a:gd name="connsiteX30" fmla="*/ 984027 w 1261080"/>
                  <a:gd name="connsiteY30" fmla="*/ 357134 h 449723"/>
                  <a:gd name="connsiteX31" fmla="*/ 1011265 w 1261080"/>
                  <a:gd name="connsiteY31" fmla="*/ 378915 h 449723"/>
                  <a:gd name="connsiteX32" fmla="*/ 1031676 w 1261080"/>
                  <a:gd name="connsiteY32" fmla="*/ 402063 h 449723"/>
                  <a:gd name="connsiteX33" fmla="*/ 1064376 w 1261080"/>
                  <a:gd name="connsiteY33" fmla="*/ 429308 h 449723"/>
                  <a:gd name="connsiteX34" fmla="*/ 1101101 w 1261080"/>
                  <a:gd name="connsiteY34" fmla="*/ 446992 h 449723"/>
                  <a:gd name="connsiteX35" fmla="*/ 1159602 w 1261080"/>
                  <a:gd name="connsiteY35" fmla="*/ 449724 h 449723"/>
                  <a:gd name="connsiteX36" fmla="*/ 1205886 w 1261080"/>
                  <a:gd name="connsiteY36" fmla="*/ 440163 h 449723"/>
                  <a:gd name="connsiteX37" fmla="*/ 1246707 w 1261080"/>
                  <a:gd name="connsiteY37" fmla="*/ 415650 h 449723"/>
                  <a:gd name="connsiteX38" fmla="*/ 1261081 w 1261080"/>
                  <a:gd name="connsiteY38" fmla="*/ 398900 h 449723"/>
                  <a:gd name="connsiteX39" fmla="*/ 1257990 w 1261080"/>
                  <a:gd name="connsiteY39" fmla="*/ 393149 h 449723"/>
                  <a:gd name="connsiteX40" fmla="*/ 1248791 w 1261080"/>
                  <a:gd name="connsiteY40" fmla="*/ 393149 h 449723"/>
                  <a:gd name="connsiteX41" fmla="*/ 962969 w 1261080"/>
                  <a:gd name="connsiteY41" fmla="*/ 57222 h 449723"/>
                  <a:gd name="connsiteX42" fmla="*/ 874140 w 1261080"/>
                  <a:gd name="connsiteY42" fmla="*/ 74547 h 449723"/>
                  <a:gd name="connsiteX43" fmla="*/ 815926 w 1261080"/>
                  <a:gd name="connsiteY43" fmla="*/ 45936 h 449723"/>
                  <a:gd name="connsiteX44" fmla="*/ 758790 w 1261080"/>
                  <a:gd name="connsiteY44" fmla="*/ 15312 h 449723"/>
                  <a:gd name="connsiteX45" fmla="*/ 712866 w 1261080"/>
                  <a:gd name="connsiteY45" fmla="*/ 0 h 449723"/>
                  <a:gd name="connsiteX46" fmla="*/ 629139 w 1261080"/>
                  <a:gd name="connsiteY46" fmla="*/ 15312 h 449723"/>
                  <a:gd name="connsiteX47" fmla="*/ 583215 w 1261080"/>
                  <a:gd name="connsiteY47" fmla="*/ 46942 h 449723"/>
                  <a:gd name="connsiteX48" fmla="*/ 556695 w 1261080"/>
                  <a:gd name="connsiteY48" fmla="*/ 59163 h 449723"/>
                  <a:gd name="connsiteX49" fmla="*/ 521983 w 1261080"/>
                  <a:gd name="connsiteY49" fmla="*/ 34649 h 449723"/>
                  <a:gd name="connsiteX50" fmla="*/ 430135 w 1261080"/>
                  <a:gd name="connsiteY50" fmla="*/ 37741 h 449723"/>
                  <a:gd name="connsiteX51" fmla="*/ 355607 w 1261080"/>
                  <a:gd name="connsiteY51" fmla="*/ 45936 h 449723"/>
                  <a:gd name="connsiteX52" fmla="*/ 329087 w 1261080"/>
                  <a:gd name="connsiteY52" fmla="*/ 24513 h 449723"/>
                  <a:gd name="connsiteX53" fmla="*/ 281079 w 1261080"/>
                  <a:gd name="connsiteY53" fmla="*/ 30624 h 449723"/>
                  <a:gd name="connsiteX54" fmla="*/ 251469 w 1261080"/>
                  <a:gd name="connsiteY54" fmla="*/ 37741 h 449723"/>
                  <a:gd name="connsiteX55" fmla="*/ 198717 w 1261080"/>
                  <a:gd name="connsiteY55" fmla="*/ 42269 h 449723"/>
                  <a:gd name="connsiteX56" fmla="*/ 198717 w 1261080"/>
                  <a:gd name="connsiteY56" fmla="*/ 53412 h 449723"/>
                  <a:gd name="connsiteX57" fmla="*/ 186499 w 1261080"/>
                  <a:gd name="connsiteY57" fmla="*/ 98341 h 44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1080" h="449723">
                    <a:moveTo>
                      <a:pt x="186428" y="98413"/>
                    </a:moveTo>
                    <a:lnTo>
                      <a:pt x="156458" y="175979"/>
                    </a:lnTo>
                    <a:lnTo>
                      <a:pt x="123830" y="220908"/>
                    </a:lnTo>
                    <a:cubicBezTo>
                      <a:pt x="123830" y="220908"/>
                      <a:pt x="126561" y="245422"/>
                      <a:pt x="122464" y="253545"/>
                    </a:cubicBezTo>
                    <a:cubicBezTo>
                      <a:pt x="118368" y="261740"/>
                      <a:pt x="108881" y="275326"/>
                      <a:pt x="108881" y="275326"/>
                    </a:cubicBezTo>
                    <a:lnTo>
                      <a:pt x="66694" y="275326"/>
                    </a:lnTo>
                    <a:lnTo>
                      <a:pt x="54476" y="280790"/>
                    </a:lnTo>
                    <a:cubicBezTo>
                      <a:pt x="54476" y="280790"/>
                      <a:pt x="57207" y="295742"/>
                      <a:pt x="55842" y="303937"/>
                    </a:cubicBezTo>
                    <a:cubicBezTo>
                      <a:pt x="54476" y="312133"/>
                      <a:pt x="24507" y="328451"/>
                      <a:pt x="24507" y="328451"/>
                    </a:cubicBezTo>
                    <a:cubicBezTo>
                      <a:pt x="24507" y="328451"/>
                      <a:pt x="0" y="327085"/>
                      <a:pt x="0" y="343403"/>
                    </a:cubicBezTo>
                    <a:cubicBezTo>
                      <a:pt x="0" y="359722"/>
                      <a:pt x="9558" y="373380"/>
                      <a:pt x="9558" y="373380"/>
                    </a:cubicBezTo>
                    <a:lnTo>
                      <a:pt x="50380" y="414212"/>
                    </a:lnTo>
                    <a:lnTo>
                      <a:pt x="93933" y="440091"/>
                    </a:lnTo>
                    <a:lnTo>
                      <a:pt x="134754" y="441457"/>
                    </a:lnTo>
                    <a:lnTo>
                      <a:pt x="170113" y="423773"/>
                    </a:lnTo>
                    <a:lnTo>
                      <a:pt x="221859" y="397893"/>
                    </a:lnTo>
                    <a:cubicBezTo>
                      <a:pt x="221859" y="397893"/>
                      <a:pt x="265411" y="408748"/>
                      <a:pt x="295381" y="385673"/>
                    </a:cubicBezTo>
                    <a:cubicBezTo>
                      <a:pt x="325350" y="362525"/>
                      <a:pt x="311695" y="357062"/>
                      <a:pt x="325350" y="362525"/>
                    </a:cubicBezTo>
                    <a:cubicBezTo>
                      <a:pt x="338933" y="367989"/>
                      <a:pt x="378461" y="381575"/>
                      <a:pt x="378461" y="381575"/>
                    </a:cubicBezTo>
                    <a:cubicBezTo>
                      <a:pt x="378461" y="381575"/>
                      <a:pt x="416551" y="384307"/>
                      <a:pt x="428841" y="380209"/>
                    </a:cubicBezTo>
                    <a:cubicBezTo>
                      <a:pt x="441130" y="376112"/>
                      <a:pt x="477855" y="351598"/>
                      <a:pt x="477855" y="351598"/>
                    </a:cubicBezTo>
                    <a:lnTo>
                      <a:pt x="514580" y="338012"/>
                    </a:lnTo>
                    <a:lnTo>
                      <a:pt x="578543" y="363891"/>
                    </a:lnTo>
                    <a:lnTo>
                      <a:pt x="635679" y="370720"/>
                    </a:lnTo>
                    <a:lnTo>
                      <a:pt x="692815" y="377549"/>
                    </a:lnTo>
                    <a:lnTo>
                      <a:pt x="773092" y="374818"/>
                    </a:lnTo>
                    <a:cubicBezTo>
                      <a:pt x="773092" y="374818"/>
                      <a:pt x="786675" y="374818"/>
                      <a:pt x="797599" y="366623"/>
                    </a:cubicBezTo>
                    <a:cubicBezTo>
                      <a:pt x="808451" y="358428"/>
                      <a:pt x="834324" y="342109"/>
                      <a:pt x="834324" y="342109"/>
                    </a:cubicBezTo>
                    <a:lnTo>
                      <a:pt x="905115" y="329889"/>
                    </a:lnTo>
                    <a:lnTo>
                      <a:pt x="951399" y="328523"/>
                    </a:lnTo>
                    <a:lnTo>
                      <a:pt x="984027" y="357134"/>
                    </a:lnTo>
                    <a:cubicBezTo>
                      <a:pt x="984027" y="357134"/>
                      <a:pt x="1004438" y="370720"/>
                      <a:pt x="1011265" y="378915"/>
                    </a:cubicBezTo>
                    <a:cubicBezTo>
                      <a:pt x="1018093" y="387110"/>
                      <a:pt x="1031676" y="402063"/>
                      <a:pt x="1031676" y="402063"/>
                    </a:cubicBezTo>
                    <a:cubicBezTo>
                      <a:pt x="1031676" y="402063"/>
                      <a:pt x="1057549" y="423844"/>
                      <a:pt x="1064376" y="429308"/>
                    </a:cubicBezTo>
                    <a:cubicBezTo>
                      <a:pt x="1071204" y="434771"/>
                      <a:pt x="1101101" y="446992"/>
                      <a:pt x="1101101" y="446992"/>
                    </a:cubicBezTo>
                    <a:lnTo>
                      <a:pt x="1159602" y="449724"/>
                    </a:lnTo>
                    <a:lnTo>
                      <a:pt x="1205886" y="440163"/>
                    </a:lnTo>
                    <a:lnTo>
                      <a:pt x="1246707" y="415650"/>
                    </a:lnTo>
                    <a:lnTo>
                      <a:pt x="1261081" y="398900"/>
                    </a:lnTo>
                    <a:lnTo>
                      <a:pt x="1257990" y="393149"/>
                    </a:lnTo>
                    <a:lnTo>
                      <a:pt x="1248791" y="393149"/>
                    </a:lnTo>
                    <a:lnTo>
                      <a:pt x="962969" y="57222"/>
                    </a:lnTo>
                    <a:lnTo>
                      <a:pt x="874140" y="74547"/>
                    </a:lnTo>
                    <a:lnTo>
                      <a:pt x="815926" y="45936"/>
                    </a:lnTo>
                    <a:lnTo>
                      <a:pt x="758790" y="15312"/>
                    </a:lnTo>
                    <a:lnTo>
                      <a:pt x="712866" y="0"/>
                    </a:lnTo>
                    <a:lnTo>
                      <a:pt x="629139" y="15312"/>
                    </a:lnTo>
                    <a:lnTo>
                      <a:pt x="583215" y="46942"/>
                    </a:lnTo>
                    <a:lnTo>
                      <a:pt x="556695" y="59163"/>
                    </a:lnTo>
                    <a:lnTo>
                      <a:pt x="521983" y="34649"/>
                    </a:lnTo>
                    <a:lnTo>
                      <a:pt x="430135" y="37741"/>
                    </a:lnTo>
                    <a:lnTo>
                      <a:pt x="355607" y="45936"/>
                    </a:lnTo>
                    <a:lnTo>
                      <a:pt x="329087" y="24513"/>
                    </a:lnTo>
                    <a:lnTo>
                      <a:pt x="281079" y="30624"/>
                    </a:lnTo>
                    <a:lnTo>
                      <a:pt x="251469" y="37741"/>
                    </a:lnTo>
                    <a:lnTo>
                      <a:pt x="198717" y="42269"/>
                    </a:lnTo>
                    <a:lnTo>
                      <a:pt x="198717" y="53412"/>
                    </a:lnTo>
                    <a:lnTo>
                      <a:pt x="186499" y="98341"/>
                    </a:lnTo>
                    <a:close/>
                  </a:path>
                </a:pathLst>
              </a:custGeom>
              <a:solidFill>
                <a:srgbClr val="2AD2C9"/>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2" name="Nariño">
                <a:extLst>
                  <a:ext uri="{FF2B5EF4-FFF2-40B4-BE49-F238E27FC236}">
                    <a16:creationId xmlns:a16="http://schemas.microsoft.com/office/drawing/2014/main" id="{D212871E-E088-C50F-3989-55BE5B37435B}"/>
                  </a:ext>
                </a:extLst>
              </p:cNvPr>
              <p:cNvSpPr/>
              <p:nvPr/>
            </p:nvSpPr>
            <p:spPr>
              <a:xfrm>
                <a:off x="3955315" y="4067052"/>
                <a:ext cx="914745" cy="984345"/>
              </a:xfrm>
              <a:custGeom>
                <a:avLst/>
                <a:gdLst>
                  <a:gd name="connsiteX0" fmla="*/ 781429 w 914745"/>
                  <a:gd name="connsiteY0" fmla="*/ 880829 h 984345"/>
                  <a:gd name="connsiteX1" fmla="*/ 754191 w 914745"/>
                  <a:gd name="connsiteY1" fmla="*/ 850852 h 984345"/>
                  <a:gd name="connsiteX2" fmla="*/ 754191 w 914745"/>
                  <a:gd name="connsiteY2" fmla="*/ 830436 h 984345"/>
                  <a:gd name="connsiteX3" fmla="*/ 775967 w 914745"/>
                  <a:gd name="connsiteY3" fmla="*/ 793702 h 984345"/>
                  <a:gd name="connsiteX4" fmla="*/ 819519 w 914745"/>
                  <a:gd name="connsiteY4" fmla="*/ 752871 h 984345"/>
                  <a:gd name="connsiteX5" fmla="*/ 827712 w 914745"/>
                  <a:gd name="connsiteY5" fmla="*/ 720234 h 984345"/>
                  <a:gd name="connsiteX6" fmla="*/ 826347 w 914745"/>
                  <a:gd name="connsiteY6" fmla="*/ 701184 h 984345"/>
                  <a:gd name="connsiteX7" fmla="*/ 805936 w 914745"/>
                  <a:gd name="connsiteY7" fmla="*/ 649426 h 984345"/>
                  <a:gd name="connsiteX8" fmla="*/ 831809 w 914745"/>
                  <a:gd name="connsiteY8" fmla="*/ 618083 h 984345"/>
                  <a:gd name="connsiteX9" fmla="*/ 890310 w 914745"/>
                  <a:gd name="connsiteY9" fmla="*/ 590838 h 984345"/>
                  <a:gd name="connsiteX10" fmla="*/ 910721 w 914745"/>
                  <a:gd name="connsiteY10" fmla="*/ 574520 h 984345"/>
                  <a:gd name="connsiteX11" fmla="*/ 899797 w 914745"/>
                  <a:gd name="connsiteY11" fmla="*/ 548640 h 984345"/>
                  <a:gd name="connsiteX12" fmla="*/ 892969 w 914745"/>
                  <a:gd name="connsiteY12" fmla="*/ 522761 h 984345"/>
                  <a:gd name="connsiteX13" fmla="*/ 901162 w 914745"/>
                  <a:gd name="connsiteY13" fmla="*/ 479198 h 984345"/>
                  <a:gd name="connsiteX14" fmla="*/ 914745 w 914745"/>
                  <a:gd name="connsiteY14" fmla="*/ 465611 h 984345"/>
                  <a:gd name="connsiteX15" fmla="*/ 910649 w 914745"/>
                  <a:gd name="connsiteY15" fmla="*/ 442464 h 984345"/>
                  <a:gd name="connsiteX16" fmla="*/ 876655 w 914745"/>
                  <a:gd name="connsiteY16" fmla="*/ 419316 h 984345"/>
                  <a:gd name="connsiteX17" fmla="*/ 861706 w 914745"/>
                  <a:gd name="connsiteY17" fmla="*/ 401631 h 984345"/>
                  <a:gd name="connsiteX18" fmla="*/ 811326 w 914745"/>
                  <a:gd name="connsiteY18" fmla="*/ 404363 h 984345"/>
                  <a:gd name="connsiteX19" fmla="*/ 781357 w 914745"/>
                  <a:gd name="connsiteY19" fmla="*/ 426145 h 984345"/>
                  <a:gd name="connsiteX20" fmla="*/ 748729 w 914745"/>
                  <a:gd name="connsiteY20" fmla="*/ 424779 h 984345"/>
                  <a:gd name="connsiteX21" fmla="*/ 714735 w 914745"/>
                  <a:gd name="connsiteY21" fmla="*/ 419316 h 984345"/>
                  <a:gd name="connsiteX22" fmla="*/ 705176 w 914745"/>
                  <a:gd name="connsiteY22" fmla="*/ 397534 h 984345"/>
                  <a:gd name="connsiteX23" fmla="*/ 716028 w 914745"/>
                  <a:gd name="connsiteY23" fmla="*/ 379850 h 984345"/>
                  <a:gd name="connsiteX24" fmla="*/ 733708 w 914745"/>
                  <a:gd name="connsiteY24" fmla="*/ 349873 h 984345"/>
                  <a:gd name="connsiteX25" fmla="*/ 754119 w 914745"/>
                  <a:gd name="connsiteY25" fmla="*/ 326726 h 984345"/>
                  <a:gd name="connsiteX26" fmla="*/ 762312 w 914745"/>
                  <a:gd name="connsiteY26" fmla="*/ 299481 h 984345"/>
                  <a:gd name="connsiteX27" fmla="*/ 759581 w 914745"/>
                  <a:gd name="connsiteY27" fmla="*/ 284528 h 984345"/>
                  <a:gd name="connsiteX28" fmla="*/ 740536 w 914745"/>
                  <a:gd name="connsiteY28" fmla="*/ 276333 h 984345"/>
                  <a:gd name="connsiteX29" fmla="*/ 724221 w 914745"/>
                  <a:gd name="connsiteY29" fmla="*/ 249088 h 984345"/>
                  <a:gd name="connsiteX30" fmla="*/ 729683 w 914745"/>
                  <a:gd name="connsiteY30" fmla="*/ 236867 h 984345"/>
                  <a:gd name="connsiteX31" fmla="*/ 729683 w 914745"/>
                  <a:gd name="connsiteY31" fmla="*/ 220549 h 984345"/>
                  <a:gd name="connsiteX32" fmla="*/ 690227 w 914745"/>
                  <a:gd name="connsiteY32" fmla="*/ 196035 h 984345"/>
                  <a:gd name="connsiteX33" fmla="*/ 638482 w 914745"/>
                  <a:gd name="connsiteY33" fmla="*/ 208256 h 984345"/>
                  <a:gd name="connsiteX34" fmla="*/ 590833 w 914745"/>
                  <a:gd name="connsiteY34" fmla="*/ 209622 h 984345"/>
                  <a:gd name="connsiteX35" fmla="*/ 547281 w 914745"/>
                  <a:gd name="connsiteY35" fmla="*/ 185108 h 984345"/>
                  <a:gd name="connsiteX36" fmla="*/ 522773 w 914745"/>
                  <a:gd name="connsiteY36" fmla="*/ 157864 h 984345"/>
                  <a:gd name="connsiteX37" fmla="*/ 494170 w 914745"/>
                  <a:gd name="connsiteY37" fmla="*/ 100713 h 984345"/>
                  <a:gd name="connsiteX38" fmla="*/ 484611 w 914745"/>
                  <a:gd name="connsiteY38" fmla="*/ 57150 h 984345"/>
                  <a:gd name="connsiteX39" fmla="*/ 442424 w 914745"/>
                  <a:gd name="connsiteY39" fmla="*/ 35369 h 984345"/>
                  <a:gd name="connsiteX40" fmla="*/ 436675 w 914745"/>
                  <a:gd name="connsiteY40" fmla="*/ 8770 h 984345"/>
                  <a:gd name="connsiteX41" fmla="*/ 423379 w 914745"/>
                  <a:gd name="connsiteY41" fmla="*/ 10855 h 984345"/>
                  <a:gd name="connsiteX42" fmla="*/ 343101 w 914745"/>
                  <a:gd name="connsiteY42" fmla="*/ 0 h 984345"/>
                  <a:gd name="connsiteX43" fmla="*/ 314498 w 914745"/>
                  <a:gd name="connsiteY43" fmla="*/ 12221 h 984345"/>
                  <a:gd name="connsiteX44" fmla="*/ 240976 w 914745"/>
                  <a:gd name="connsiteY44" fmla="*/ 43563 h 984345"/>
                  <a:gd name="connsiteX45" fmla="*/ 224662 w 914745"/>
                  <a:gd name="connsiteY45" fmla="*/ 61248 h 984345"/>
                  <a:gd name="connsiteX46" fmla="*/ 179744 w 914745"/>
                  <a:gd name="connsiteY46" fmla="*/ 141545 h 984345"/>
                  <a:gd name="connsiteX47" fmla="*/ 157968 w 914745"/>
                  <a:gd name="connsiteY47" fmla="*/ 208256 h 984345"/>
                  <a:gd name="connsiteX48" fmla="*/ 166161 w 914745"/>
                  <a:gd name="connsiteY48" fmla="*/ 234135 h 984345"/>
                  <a:gd name="connsiteX49" fmla="*/ 178378 w 914745"/>
                  <a:gd name="connsiteY49" fmla="*/ 273601 h 984345"/>
                  <a:gd name="connsiteX50" fmla="*/ 198789 w 914745"/>
                  <a:gd name="connsiteY50" fmla="*/ 281796 h 984345"/>
                  <a:gd name="connsiteX51" fmla="*/ 189230 w 914745"/>
                  <a:gd name="connsiteY51" fmla="*/ 304944 h 984345"/>
                  <a:gd name="connsiteX52" fmla="*/ 187865 w 914745"/>
                  <a:gd name="connsiteY52" fmla="*/ 319896 h 984345"/>
                  <a:gd name="connsiteX53" fmla="*/ 201448 w 914745"/>
                  <a:gd name="connsiteY53" fmla="*/ 344410 h 984345"/>
                  <a:gd name="connsiteX54" fmla="*/ 195986 w 914745"/>
                  <a:gd name="connsiteY54" fmla="*/ 363460 h 984345"/>
                  <a:gd name="connsiteX55" fmla="*/ 178306 w 914745"/>
                  <a:gd name="connsiteY55" fmla="*/ 375680 h 984345"/>
                  <a:gd name="connsiteX56" fmla="*/ 146972 w 914745"/>
                  <a:gd name="connsiteY56" fmla="*/ 374315 h 984345"/>
                  <a:gd name="connsiteX57" fmla="*/ 129292 w 914745"/>
                  <a:gd name="connsiteY57" fmla="*/ 374315 h 984345"/>
                  <a:gd name="connsiteX58" fmla="*/ 100688 w 914745"/>
                  <a:gd name="connsiteY58" fmla="*/ 359362 h 984345"/>
                  <a:gd name="connsiteX59" fmla="*/ 77546 w 914745"/>
                  <a:gd name="connsiteY59" fmla="*/ 353899 h 984345"/>
                  <a:gd name="connsiteX60" fmla="*/ 38090 w 914745"/>
                  <a:gd name="connsiteY60" fmla="*/ 379778 h 984345"/>
                  <a:gd name="connsiteX61" fmla="*/ 0 w 914745"/>
                  <a:gd name="connsiteY61" fmla="*/ 439660 h 984345"/>
                  <a:gd name="connsiteX62" fmla="*/ 10924 w 914745"/>
                  <a:gd name="connsiteY62" fmla="*/ 461441 h 984345"/>
                  <a:gd name="connsiteX63" fmla="*/ 35431 w 914745"/>
                  <a:gd name="connsiteY63" fmla="*/ 490053 h 984345"/>
                  <a:gd name="connsiteX64" fmla="*/ 72156 w 914745"/>
                  <a:gd name="connsiteY64" fmla="*/ 515932 h 984345"/>
                  <a:gd name="connsiteX65" fmla="*/ 100760 w 914745"/>
                  <a:gd name="connsiteY65" fmla="*/ 562227 h 984345"/>
                  <a:gd name="connsiteX66" fmla="*/ 232783 w 914745"/>
                  <a:gd name="connsiteY66" fmla="*/ 637133 h 984345"/>
                  <a:gd name="connsiteX67" fmla="*/ 303574 w 914745"/>
                  <a:gd name="connsiteY67" fmla="*/ 709307 h 984345"/>
                  <a:gd name="connsiteX68" fmla="*/ 386582 w 914745"/>
                  <a:gd name="connsiteY68" fmla="*/ 766457 h 984345"/>
                  <a:gd name="connsiteX69" fmla="*/ 477783 w 914745"/>
                  <a:gd name="connsiteY69" fmla="*/ 795068 h 984345"/>
                  <a:gd name="connsiteX70" fmla="*/ 526798 w 914745"/>
                  <a:gd name="connsiteY70" fmla="*/ 780116 h 984345"/>
                  <a:gd name="connsiteX71" fmla="*/ 566254 w 914745"/>
                  <a:gd name="connsiteY71" fmla="*/ 780116 h 984345"/>
                  <a:gd name="connsiteX72" fmla="*/ 566254 w 914745"/>
                  <a:gd name="connsiteY72" fmla="*/ 786945 h 984345"/>
                  <a:gd name="connsiteX73" fmla="*/ 559426 w 914745"/>
                  <a:gd name="connsiteY73" fmla="*/ 820947 h 984345"/>
                  <a:gd name="connsiteX74" fmla="*/ 597517 w 914745"/>
                  <a:gd name="connsiteY74" fmla="*/ 844095 h 984345"/>
                  <a:gd name="connsiteX75" fmla="*/ 626121 w 914745"/>
                  <a:gd name="connsiteY75" fmla="*/ 871340 h 984345"/>
                  <a:gd name="connsiteX76" fmla="*/ 641069 w 914745"/>
                  <a:gd name="connsiteY76" fmla="*/ 932588 h 984345"/>
                  <a:gd name="connsiteX77" fmla="*/ 657383 w 914745"/>
                  <a:gd name="connsiteY77" fmla="*/ 984346 h 984345"/>
                  <a:gd name="connsiteX78" fmla="*/ 756706 w 914745"/>
                  <a:gd name="connsiteY78" fmla="*/ 984346 h 984345"/>
                  <a:gd name="connsiteX79" fmla="*/ 793431 w 914745"/>
                  <a:gd name="connsiteY79" fmla="*/ 963930 h 984345"/>
                  <a:gd name="connsiteX80" fmla="*/ 800618 w 914745"/>
                  <a:gd name="connsiteY80" fmla="*/ 971119 h 984345"/>
                  <a:gd name="connsiteX81" fmla="*/ 797528 w 914745"/>
                  <a:gd name="connsiteY81" fmla="*/ 910878 h 984345"/>
                  <a:gd name="connsiteX82" fmla="*/ 781213 w 914745"/>
                  <a:gd name="connsiteY82" fmla="*/ 880901 h 9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914745" h="984345">
                    <a:moveTo>
                      <a:pt x="781429" y="880829"/>
                    </a:moveTo>
                    <a:lnTo>
                      <a:pt x="754191" y="850852"/>
                    </a:lnTo>
                    <a:cubicBezTo>
                      <a:pt x="754191" y="850852"/>
                      <a:pt x="750094" y="834534"/>
                      <a:pt x="754191" y="830436"/>
                    </a:cubicBezTo>
                    <a:cubicBezTo>
                      <a:pt x="758287" y="826339"/>
                      <a:pt x="775967" y="793702"/>
                      <a:pt x="775967" y="793702"/>
                    </a:cubicBezTo>
                    <a:lnTo>
                      <a:pt x="819519" y="752871"/>
                    </a:lnTo>
                    <a:cubicBezTo>
                      <a:pt x="819519" y="752871"/>
                      <a:pt x="823616" y="735186"/>
                      <a:pt x="827712" y="720234"/>
                    </a:cubicBezTo>
                    <a:cubicBezTo>
                      <a:pt x="831809" y="705282"/>
                      <a:pt x="826347" y="701184"/>
                      <a:pt x="826347" y="701184"/>
                    </a:cubicBezTo>
                    <a:lnTo>
                      <a:pt x="805936" y="649426"/>
                    </a:lnTo>
                    <a:lnTo>
                      <a:pt x="831809" y="618083"/>
                    </a:lnTo>
                    <a:lnTo>
                      <a:pt x="890310" y="590838"/>
                    </a:lnTo>
                    <a:lnTo>
                      <a:pt x="910721" y="574520"/>
                    </a:lnTo>
                    <a:lnTo>
                      <a:pt x="899797" y="548640"/>
                    </a:lnTo>
                    <a:lnTo>
                      <a:pt x="892969" y="522761"/>
                    </a:lnTo>
                    <a:lnTo>
                      <a:pt x="901162" y="479198"/>
                    </a:lnTo>
                    <a:lnTo>
                      <a:pt x="914745" y="465611"/>
                    </a:lnTo>
                    <a:lnTo>
                      <a:pt x="910649" y="442464"/>
                    </a:lnTo>
                    <a:lnTo>
                      <a:pt x="876655" y="419316"/>
                    </a:lnTo>
                    <a:lnTo>
                      <a:pt x="861706" y="401631"/>
                    </a:lnTo>
                    <a:lnTo>
                      <a:pt x="811326" y="404363"/>
                    </a:lnTo>
                    <a:cubicBezTo>
                      <a:pt x="811326" y="404363"/>
                      <a:pt x="785454" y="424779"/>
                      <a:pt x="781357" y="426145"/>
                    </a:cubicBezTo>
                    <a:cubicBezTo>
                      <a:pt x="777261" y="427511"/>
                      <a:pt x="748729" y="424779"/>
                      <a:pt x="748729" y="424779"/>
                    </a:cubicBezTo>
                    <a:lnTo>
                      <a:pt x="714735" y="419316"/>
                    </a:lnTo>
                    <a:lnTo>
                      <a:pt x="705176" y="397534"/>
                    </a:lnTo>
                    <a:lnTo>
                      <a:pt x="716028" y="379850"/>
                    </a:lnTo>
                    <a:lnTo>
                      <a:pt x="733708" y="349873"/>
                    </a:lnTo>
                    <a:lnTo>
                      <a:pt x="754119" y="326726"/>
                    </a:lnTo>
                    <a:lnTo>
                      <a:pt x="762312" y="299481"/>
                    </a:lnTo>
                    <a:lnTo>
                      <a:pt x="759581" y="284528"/>
                    </a:lnTo>
                    <a:lnTo>
                      <a:pt x="740536" y="276333"/>
                    </a:lnTo>
                    <a:lnTo>
                      <a:pt x="724221" y="249088"/>
                    </a:lnTo>
                    <a:lnTo>
                      <a:pt x="729683" y="236867"/>
                    </a:lnTo>
                    <a:lnTo>
                      <a:pt x="729683" y="220549"/>
                    </a:lnTo>
                    <a:lnTo>
                      <a:pt x="690227" y="196035"/>
                    </a:lnTo>
                    <a:lnTo>
                      <a:pt x="638482" y="208256"/>
                    </a:lnTo>
                    <a:lnTo>
                      <a:pt x="590833" y="209622"/>
                    </a:lnTo>
                    <a:lnTo>
                      <a:pt x="547281" y="185108"/>
                    </a:lnTo>
                    <a:lnTo>
                      <a:pt x="522773" y="157864"/>
                    </a:lnTo>
                    <a:lnTo>
                      <a:pt x="494170" y="100713"/>
                    </a:lnTo>
                    <a:lnTo>
                      <a:pt x="484611" y="57150"/>
                    </a:lnTo>
                    <a:lnTo>
                      <a:pt x="442424" y="35369"/>
                    </a:lnTo>
                    <a:lnTo>
                      <a:pt x="436675" y="8770"/>
                    </a:lnTo>
                    <a:lnTo>
                      <a:pt x="423379" y="10855"/>
                    </a:lnTo>
                    <a:lnTo>
                      <a:pt x="343101" y="0"/>
                    </a:lnTo>
                    <a:lnTo>
                      <a:pt x="314498" y="12221"/>
                    </a:lnTo>
                    <a:lnTo>
                      <a:pt x="240976" y="43563"/>
                    </a:lnTo>
                    <a:lnTo>
                      <a:pt x="224662" y="61248"/>
                    </a:lnTo>
                    <a:lnTo>
                      <a:pt x="179744" y="141545"/>
                    </a:lnTo>
                    <a:lnTo>
                      <a:pt x="157968" y="208256"/>
                    </a:lnTo>
                    <a:lnTo>
                      <a:pt x="166161" y="234135"/>
                    </a:lnTo>
                    <a:lnTo>
                      <a:pt x="178378" y="273601"/>
                    </a:lnTo>
                    <a:lnTo>
                      <a:pt x="198789" y="281796"/>
                    </a:lnTo>
                    <a:lnTo>
                      <a:pt x="189230" y="304944"/>
                    </a:lnTo>
                    <a:lnTo>
                      <a:pt x="187865" y="319896"/>
                    </a:lnTo>
                    <a:lnTo>
                      <a:pt x="201448" y="344410"/>
                    </a:lnTo>
                    <a:lnTo>
                      <a:pt x="195986" y="363460"/>
                    </a:lnTo>
                    <a:lnTo>
                      <a:pt x="178306" y="375680"/>
                    </a:lnTo>
                    <a:cubicBezTo>
                      <a:pt x="178306" y="375680"/>
                      <a:pt x="153799" y="374315"/>
                      <a:pt x="146972" y="374315"/>
                    </a:cubicBezTo>
                    <a:lnTo>
                      <a:pt x="129292" y="374315"/>
                    </a:lnTo>
                    <a:lnTo>
                      <a:pt x="100688" y="359362"/>
                    </a:lnTo>
                    <a:lnTo>
                      <a:pt x="77546" y="353899"/>
                    </a:lnTo>
                    <a:cubicBezTo>
                      <a:pt x="77546" y="353899"/>
                      <a:pt x="42187" y="377046"/>
                      <a:pt x="38090" y="379778"/>
                    </a:cubicBezTo>
                    <a:cubicBezTo>
                      <a:pt x="33994" y="382510"/>
                      <a:pt x="0" y="439660"/>
                      <a:pt x="0" y="439660"/>
                    </a:cubicBezTo>
                    <a:lnTo>
                      <a:pt x="10924" y="461441"/>
                    </a:lnTo>
                    <a:cubicBezTo>
                      <a:pt x="10924" y="461441"/>
                      <a:pt x="31335" y="488687"/>
                      <a:pt x="35431" y="490053"/>
                    </a:cubicBezTo>
                    <a:cubicBezTo>
                      <a:pt x="39528" y="491418"/>
                      <a:pt x="72156" y="515932"/>
                      <a:pt x="72156" y="515932"/>
                    </a:cubicBezTo>
                    <a:lnTo>
                      <a:pt x="100760" y="562227"/>
                    </a:lnTo>
                    <a:lnTo>
                      <a:pt x="232783" y="637133"/>
                    </a:lnTo>
                    <a:lnTo>
                      <a:pt x="303574" y="709307"/>
                    </a:lnTo>
                    <a:lnTo>
                      <a:pt x="386582" y="766457"/>
                    </a:lnTo>
                    <a:lnTo>
                      <a:pt x="477783" y="795068"/>
                    </a:lnTo>
                    <a:lnTo>
                      <a:pt x="526798" y="780116"/>
                    </a:lnTo>
                    <a:lnTo>
                      <a:pt x="566254" y="780116"/>
                    </a:lnTo>
                    <a:lnTo>
                      <a:pt x="566254" y="786945"/>
                    </a:lnTo>
                    <a:cubicBezTo>
                      <a:pt x="566254" y="786945"/>
                      <a:pt x="559426" y="816922"/>
                      <a:pt x="559426" y="820947"/>
                    </a:cubicBezTo>
                    <a:cubicBezTo>
                      <a:pt x="559426" y="824973"/>
                      <a:pt x="597517" y="844095"/>
                      <a:pt x="597517" y="844095"/>
                    </a:cubicBezTo>
                    <a:lnTo>
                      <a:pt x="626121" y="871340"/>
                    </a:lnTo>
                    <a:lnTo>
                      <a:pt x="641069" y="932588"/>
                    </a:lnTo>
                    <a:lnTo>
                      <a:pt x="657383" y="984346"/>
                    </a:lnTo>
                    <a:lnTo>
                      <a:pt x="756706" y="984346"/>
                    </a:lnTo>
                    <a:lnTo>
                      <a:pt x="793431" y="963930"/>
                    </a:lnTo>
                    <a:lnTo>
                      <a:pt x="800618" y="971119"/>
                    </a:lnTo>
                    <a:lnTo>
                      <a:pt x="797528" y="910878"/>
                    </a:lnTo>
                    <a:lnTo>
                      <a:pt x="781213" y="880901"/>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3" name="Sucre">
                <a:extLst>
                  <a:ext uri="{FF2B5EF4-FFF2-40B4-BE49-F238E27FC236}">
                    <a16:creationId xmlns:a16="http://schemas.microsoft.com/office/drawing/2014/main" id="{C698A424-19EB-6CEF-BA38-60F14313624A}"/>
                  </a:ext>
                </a:extLst>
              </p:cNvPr>
              <p:cNvSpPr/>
              <p:nvPr/>
            </p:nvSpPr>
            <p:spPr>
              <a:xfrm>
                <a:off x="5346550" y="987710"/>
                <a:ext cx="464200" cy="776046"/>
              </a:xfrm>
              <a:custGeom>
                <a:avLst/>
                <a:gdLst>
                  <a:gd name="connsiteX0" fmla="*/ 28532 w 464200"/>
                  <a:gd name="connsiteY0" fmla="*/ 334921 h 776046"/>
                  <a:gd name="connsiteX1" fmla="*/ 62526 w 464200"/>
                  <a:gd name="connsiteY1" fmla="*/ 351239 h 776046"/>
                  <a:gd name="connsiteX2" fmla="*/ 104713 w 464200"/>
                  <a:gd name="connsiteY2" fmla="*/ 373021 h 776046"/>
                  <a:gd name="connsiteX3" fmla="*/ 118296 w 464200"/>
                  <a:gd name="connsiteY3" fmla="*/ 401632 h 776046"/>
                  <a:gd name="connsiteX4" fmla="*/ 137341 w 464200"/>
                  <a:gd name="connsiteY4" fmla="*/ 438366 h 776046"/>
                  <a:gd name="connsiteX5" fmla="*/ 190452 w 464200"/>
                  <a:gd name="connsiteY5" fmla="*/ 450586 h 776046"/>
                  <a:gd name="connsiteX6" fmla="*/ 197280 w 464200"/>
                  <a:gd name="connsiteY6" fmla="*/ 484589 h 776046"/>
                  <a:gd name="connsiteX7" fmla="*/ 183697 w 464200"/>
                  <a:gd name="connsiteY7" fmla="*/ 513200 h 776046"/>
                  <a:gd name="connsiteX8" fmla="*/ 171479 w 464200"/>
                  <a:gd name="connsiteY8" fmla="*/ 515932 h 776046"/>
                  <a:gd name="connsiteX9" fmla="*/ 118368 w 464200"/>
                  <a:gd name="connsiteY9" fmla="*/ 515932 h 776046"/>
                  <a:gd name="connsiteX10" fmla="*/ 100688 w 464200"/>
                  <a:gd name="connsiteY10" fmla="*/ 520029 h 776046"/>
                  <a:gd name="connsiteX11" fmla="*/ 114271 w 464200"/>
                  <a:gd name="connsiteY11" fmla="*/ 548640 h 776046"/>
                  <a:gd name="connsiteX12" fmla="*/ 131951 w 464200"/>
                  <a:gd name="connsiteY12" fmla="*/ 571788 h 776046"/>
                  <a:gd name="connsiteX13" fmla="*/ 141510 w 464200"/>
                  <a:gd name="connsiteY13" fmla="*/ 596301 h 776046"/>
                  <a:gd name="connsiteX14" fmla="*/ 141510 w 464200"/>
                  <a:gd name="connsiteY14" fmla="*/ 615351 h 776046"/>
                  <a:gd name="connsiteX15" fmla="*/ 153727 w 464200"/>
                  <a:gd name="connsiteY15" fmla="*/ 664378 h 776046"/>
                  <a:gd name="connsiteX16" fmla="*/ 159189 w 464200"/>
                  <a:gd name="connsiteY16" fmla="*/ 683428 h 776046"/>
                  <a:gd name="connsiteX17" fmla="*/ 172772 w 464200"/>
                  <a:gd name="connsiteY17" fmla="*/ 684794 h 776046"/>
                  <a:gd name="connsiteX18" fmla="*/ 206766 w 464200"/>
                  <a:gd name="connsiteY18" fmla="*/ 694355 h 776046"/>
                  <a:gd name="connsiteX19" fmla="*/ 202670 w 464200"/>
                  <a:gd name="connsiteY19" fmla="*/ 706575 h 776046"/>
                  <a:gd name="connsiteX20" fmla="*/ 209497 w 464200"/>
                  <a:gd name="connsiteY20" fmla="*/ 721528 h 776046"/>
                  <a:gd name="connsiteX21" fmla="*/ 234005 w 464200"/>
                  <a:gd name="connsiteY21" fmla="*/ 711967 h 776046"/>
                  <a:gd name="connsiteX22" fmla="*/ 263974 w 464200"/>
                  <a:gd name="connsiteY22" fmla="*/ 686088 h 776046"/>
                  <a:gd name="connsiteX23" fmla="*/ 295309 w 464200"/>
                  <a:gd name="connsiteY23" fmla="*/ 681990 h 776046"/>
                  <a:gd name="connsiteX24" fmla="*/ 323912 w 464200"/>
                  <a:gd name="connsiteY24" fmla="*/ 694211 h 776046"/>
                  <a:gd name="connsiteX25" fmla="*/ 357906 w 464200"/>
                  <a:gd name="connsiteY25" fmla="*/ 718724 h 776046"/>
                  <a:gd name="connsiteX26" fmla="*/ 367465 w 464200"/>
                  <a:gd name="connsiteY26" fmla="*/ 762288 h 776046"/>
                  <a:gd name="connsiteX27" fmla="*/ 378389 w 464200"/>
                  <a:gd name="connsiteY27" fmla="*/ 775874 h 776046"/>
                  <a:gd name="connsiteX28" fmla="*/ 423307 w 464200"/>
                  <a:gd name="connsiteY28" fmla="*/ 752727 h 776046"/>
                  <a:gd name="connsiteX29" fmla="*/ 446449 w 464200"/>
                  <a:gd name="connsiteY29" fmla="*/ 729579 h 776046"/>
                  <a:gd name="connsiteX30" fmla="*/ 456007 w 464200"/>
                  <a:gd name="connsiteY30" fmla="*/ 714627 h 776046"/>
                  <a:gd name="connsiteX31" fmla="*/ 462835 w 464200"/>
                  <a:gd name="connsiteY31" fmla="*/ 698308 h 776046"/>
                  <a:gd name="connsiteX32" fmla="*/ 464200 w 464200"/>
                  <a:gd name="connsiteY32" fmla="*/ 671063 h 776046"/>
                  <a:gd name="connsiteX33" fmla="*/ 464200 w 464200"/>
                  <a:gd name="connsiteY33" fmla="*/ 652013 h 776046"/>
                  <a:gd name="connsiteX34" fmla="*/ 449252 w 464200"/>
                  <a:gd name="connsiteY34" fmla="*/ 607084 h 776046"/>
                  <a:gd name="connsiteX35" fmla="*/ 443790 w 464200"/>
                  <a:gd name="connsiteY35" fmla="*/ 588034 h 776046"/>
                  <a:gd name="connsiteX36" fmla="*/ 456007 w 464200"/>
                  <a:gd name="connsiteY36" fmla="*/ 575813 h 776046"/>
                  <a:gd name="connsiteX37" fmla="*/ 460104 w 464200"/>
                  <a:gd name="connsiteY37" fmla="*/ 556763 h 776046"/>
                  <a:gd name="connsiteX38" fmla="*/ 457373 w 464200"/>
                  <a:gd name="connsiteY38" fmla="*/ 521395 h 776046"/>
                  <a:gd name="connsiteX39" fmla="*/ 436962 w 464200"/>
                  <a:gd name="connsiteY39" fmla="*/ 490052 h 776046"/>
                  <a:gd name="connsiteX40" fmla="*/ 393409 w 464200"/>
                  <a:gd name="connsiteY40" fmla="*/ 466905 h 776046"/>
                  <a:gd name="connsiteX41" fmla="*/ 360709 w 464200"/>
                  <a:gd name="connsiteY41" fmla="*/ 450586 h 776046"/>
                  <a:gd name="connsiteX42" fmla="*/ 338933 w 464200"/>
                  <a:gd name="connsiteY42" fmla="*/ 417950 h 776046"/>
                  <a:gd name="connsiteX43" fmla="*/ 333471 w 464200"/>
                  <a:gd name="connsiteY43" fmla="*/ 394802 h 776046"/>
                  <a:gd name="connsiteX44" fmla="*/ 317157 w 464200"/>
                  <a:gd name="connsiteY44" fmla="*/ 374386 h 776046"/>
                  <a:gd name="connsiteX45" fmla="*/ 318522 w 464200"/>
                  <a:gd name="connsiteY45" fmla="*/ 304944 h 776046"/>
                  <a:gd name="connsiteX46" fmla="*/ 313060 w 464200"/>
                  <a:gd name="connsiteY46" fmla="*/ 294089 h 776046"/>
                  <a:gd name="connsiteX47" fmla="*/ 300843 w 464200"/>
                  <a:gd name="connsiteY47" fmla="*/ 270941 h 776046"/>
                  <a:gd name="connsiteX48" fmla="*/ 283163 w 464200"/>
                  <a:gd name="connsiteY48" fmla="*/ 247794 h 776046"/>
                  <a:gd name="connsiteX49" fmla="*/ 235514 w 464200"/>
                  <a:gd name="connsiteY49" fmla="*/ 234207 h 776046"/>
                  <a:gd name="connsiteX50" fmla="*/ 204179 w 464200"/>
                  <a:gd name="connsiteY50" fmla="*/ 204230 h 776046"/>
                  <a:gd name="connsiteX51" fmla="*/ 175575 w 464200"/>
                  <a:gd name="connsiteY51" fmla="*/ 197401 h 776046"/>
                  <a:gd name="connsiteX52" fmla="*/ 133388 w 464200"/>
                  <a:gd name="connsiteY52" fmla="*/ 197401 h 776046"/>
                  <a:gd name="connsiteX53" fmla="*/ 142947 w 464200"/>
                  <a:gd name="connsiteY53" fmla="*/ 179717 h 776046"/>
                  <a:gd name="connsiteX54" fmla="*/ 141581 w 464200"/>
                  <a:gd name="connsiteY54" fmla="*/ 147080 h 776046"/>
                  <a:gd name="connsiteX55" fmla="*/ 136119 w 464200"/>
                  <a:gd name="connsiteY55" fmla="*/ 102151 h 776046"/>
                  <a:gd name="connsiteX56" fmla="*/ 129292 w 464200"/>
                  <a:gd name="connsiteY56" fmla="*/ 92590 h 776046"/>
                  <a:gd name="connsiteX57" fmla="*/ 99323 w 464200"/>
                  <a:gd name="connsiteY57" fmla="*/ 85761 h 776046"/>
                  <a:gd name="connsiteX58" fmla="*/ 85739 w 464200"/>
                  <a:gd name="connsiteY58" fmla="*/ 69443 h 776046"/>
                  <a:gd name="connsiteX59" fmla="*/ 74887 w 464200"/>
                  <a:gd name="connsiteY59" fmla="*/ 14952 h 776046"/>
                  <a:gd name="connsiteX60" fmla="*/ 66694 w 464200"/>
                  <a:gd name="connsiteY60" fmla="*/ 0 h 776046"/>
                  <a:gd name="connsiteX61" fmla="*/ 50739 w 464200"/>
                  <a:gd name="connsiteY61" fmla="*/ 3019 h 776046"/>
                  <a:gd name="connsiteX62" fmla="*/ 44559 w 464200"/>
                  <a:gd name="connsiteY62" fmla="*/ 26526 h 776046"/>
                  <a:gd name="connsiteX63" fmla="*/ 23142 w 464200"/>
                  <a:gd name="connsiteY63" fmla="*/ 123502 h 776046"/>
                  <a:gd name="connsiteX64" fmla="*/ 13943 w 464200"/>
                  <a:gd name="connsiteY64" fmla="*/ 145930 h 776046"/>
                  <a:gd name="connsiteX65" fmla="*/ 34353 w 464200"/>
                  <a:gd name="connsiteY65" fmla="*/ 180652 h 776046"/>
                  <a:gd name="connsiteX66" fmla="*/ 47649 w 464200"/>
                  <a:gd name="connsiteY66" fmla="*/ 206171 h 776046"/>
                  <a:gd name="connsiteX67" fmla="*/ 46643 w 464200"/>
                  <a:gd name="connsiteY67" fmla="*/ 251101 h 776046"/>
                  <a:gd name="connsiteX68" fmla="*/ 27238 w 464200"/>
                  <a:gd name="connsiteY68" fmla="*/ 287835 h 776046"/>
                  <a:gd name="connsiteX69" fmla="*/ 0 w 464200"/>
                  <a:gd name="connsiteY69" fmla="*/ 292651 h 776046"/>
                  <a:gd name="connsiteX70" fmla="*/ 10852 w 464200"/>
                  <a:gd name="connsiteY70" fmla="*/ 318459 h 776046"/>
                  <a:gd name="connsiteX71" fmla="*/ 28532 w 464200"/>
                  <a:gd name="connsiteY71" fmla="*/ 334777 h 7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64200" h="776046">
                    <a:moveTo>
                      <a:pt x="28532" y="334921"/>
                    </a:moveTo>
                    <a:lnTo>
                      <a:pt x="62526" y="351239"/>
                    </a:lnTo>
                    <a:lnTo>
                      <a:pt x="104713" y="373021"/>
                    </a:lnTo>
                    <a:lnTo>
                      <a:pt x="118296" y="401632"/>
                    </a:lnTo>
                    <a:lnTo>
                      <a:pt x="137341" y="438366"/>
                    </a:lnTo>
                    <a:lnTo>
                      <a:pt x="190452" y="450586"/>
                    </a:lnTo>
                    <a:cubicBezTo>
                      <a:pt x="190452" y="450586"/>
                      <a:pt x="197280" y="480563"/>
                      <a:pt x="197280" y="484589"/>
                    </a:cubicBezTo>
                    <a:cubicBezTo>
                      <a:pt x="197280" y="488615"/>
                      <a:pt x="183697" y="513200"/>
                      <a:pt x="183697" y="513200"/>
                    </a:cubicBezTo>
                    <a:lnTo>
                      <a:pt x="171479" y="515932"/>
                    </a:lnTo>
                    <a:lnTo>
                      <a:pt x="118368" y="515932"/>
                    </a:lnTo>
                    <a:cubicBezTo>
                      <a:pt x="114271" y="515932"/>
                      <a:pt x="100688" y="520029"/>
                      <a:pt x="100688" y="520029"/>
                    </a:cubicBezTo>
                    <a:lnTo>
                      <a:pt x="114271" y="548640"/>
                    </a:lnTo>
                    <a:lnTo>
                      <a:pt x="131951" y="571788"/>
                    </a:lnTo>
                    <a:lnTo>
                      <a:pt x="141510" y="596301"/>
                    </a:lnTo>
                    <a:lnTo>
                      <a:pt x="141510" y="615351"/>
                    </a:lnTo>
                    <a:cubicBezTo>
                      <a:pt x="141510" y="615351"/>
                      <a:pt x="153727" y="656183"/>
                      <a:pt x="153727" y="664378"/>
                    </a:cubicBezTo>
                    <a:cubicBezTo>
                      <a:pt x="153727" y="672573"/>
                      <a:pt x="159189" y="683428"/>
                      <a:pt x="159189" y="683428"/>
                    </a:cubicBezTo>
                    <a:lnTo>
                      <a:pt x="172772" y="684794"/>
                    </a:lnTo>
                    <a:lnTo>
                      <a:pt x="206766" y="694355"/>
                    </a:lnTo>
                    <a:cubicBezTo>
                      <a:pt x="206766" y="694355"/>
                      <a:pt x="204035" y="702550"/>
                      <a:pt x="202670" y="706575"/>
                    </a:cubicBezTo>
                    <a:cubicBezTo>
                      <a:pt x="201304" y="710673"/>
                      <a:pt x="209497" y="721528"/>
                      <a:pt x="209497" y="721528"/>
                    </a:cubicBezTo>
                    <a:lnTo>
                      <a:pt x="234005" y="711967"/>
                    </a:lnTo>
                    <a:lnTo>
                      <a:pt x="263974" y="686088"/>
                    </a:lnTo>
                    <a:lnTo>
                      <a:pt x="295309" y="681990"/>
                    </a:lnTo>
                    <a:lnTo>
                      <a:pt x="323912" y="694211"/>
                    </a:lnTo>
                    <a:lnTo>
                      <a:pt x="357906" y="718724"/>
                    </a:lnTo>
                    <a:cubicBezTo>
                      <a:pt x="357906" y="718724"/>
                      <a:pt x="366099" y="745969"/>
                      <a:pt x="367465" y="762288"/>
                    </a:cubicBezTo>
                    <a:cubicBezTo>
                      <a:pt x="368830" y="778606"/>
                      <a:pt x="378389" y="775874"/>
                      <a:pt x="378389" y="775874"/>
                    </a:cubicBezTo>
                    <a:lnTo>
                      <a:pt x="423307" y="752727"/>
                    </a:lnTo>
                    <a:lnTo>
                      <a:pt x="446449" y="729579"/>
                    </a:lnTo>
                    <a:cubicBezTo>
                      <a:pt x="446449" y="729579"/>
                      <a:pt x="451911" y="717358"/>
                      <a:pt x="456007" y="714627"/>
                    </a:cubicBezTo>
                    <a:cubicBezTo>
                      <a:pt x="460104" y="711895"/>
                      <a:pt x="462835" y="698308"/>
                      <a:pt x="462835" y="698308"/>
                    </a:cubicBezTo>
                    <a:cubicBezTo>
                      <a:pt x="462835" y="698308"/>
                      <a:pt x="464200" y="675161"/>
                      <a:pt x="464200" y="671063"/>
                    </a:cubicBezTo>
                    <a:lnTo>
                      <a:pt x="464200" y="652013"/>
                    </a:lnTo>
                    <a:lnTo>
                      <a:pt x="449252" y="607084"/>
                    </a:lnTo>
                    <a:lnTo>
                      <a:pt x="443790" y="588034"/>
                    </a:lnTo>
                    <a:lnTo>
                      <a:pt x="456007" y="575813"/>
                    </a:lnTo>
                    <a:lnTo>
                      <a:pt x="460104" y="556763"/>
                    </a:lnTo>
                    <a:lnTo>
                      <a:pt x="457373" y="521395"/>
                    </a:lnTo>
                    <a:lnTo>
                      <a:pt x="436962" y="490052"/>
                    </a:lnTo>
                    <a:lnTo>
                      <a:pt x="393409" y="466905"/>
                    </a:lnTo>
                    <a:lnTo>
                      <a:pt x="360709" y="450586"/>
                    </a:lnTo>
                    <a:lnTo>
                      <a:pt x="338933" y="417950"/>
                    </a:lnTo>
                    <a:lnTo>
                      <a:pt x="333471" y="394802"/>
                    </a:lnTo>
                    <a:lnTo>
                      <a:pt x="317157" y="374386"/>
                    </a:lnTo>
                    <a:lnTo>
                      <a:pt x="318522" y="304944"/>
                    </a:lnTo>
                    <a:lnTo>
                      <a:pt x="313060" y="294089"/>
                    </a:lnTo>
                    <a:lnTo>
                      <a:pt x="300843" y="270941"/>
                    </a:lnTo>
                    <a:lnTo>
                      <a:pt x="283163" y="247794"/>
                    </a:lnTo>
                    <a:lnTo>
                      <a:pt x="235514" y="234207"/>
                    </a:lnTo>
                    <a:lnTo>
                      <a:pt x="204179" y="204230"/>
                    </a:lnTo>
                    <a:lnTo>
                      <a:pt x="175575" y="197401"/>
                    </a:lnTo>
                    <a:lnTo>
                      <a:pt x="133388" y="197401"/>
                    </a:lnTo>
                    <a:lnTo>
                      <a:pt x="142947" y="179717"/>
                    </a:lnTo>
                    <a:lnTo>
                      <a:pt x="141581" y="147080"/>
                    </a:lnTo>
                    <a:lnTo>
                      <a:pt x="136119" y="102151"/>
                    </a:lnTo>
                    <a:lnTo>
                      <a:pt x="129292" y="92590"/>
                    </a:lnTo>
                    <a:lnTo>
                      <a:pt x="99323" y="85761"/>
                    </a:lnTo>
                    <a:lnTo>
                      <a:pt x="85739" y="69443"/>
                    </a:lnTo>
                    <a:lnTo>
                      <a:pt x="74887" y="14952"/>
                    </a:lnTo>
                    <a:lnTo>
                      <a:pt x="66694" y="0"/>
                    </a:lnTo>
                    <a:lnTo>
                      <a:pt x="50739" y="3019"/>
                    </a:lnTo>
                    <a:lnTo>
                      <a:pt x="44559" y="26526"/>
                    </a:lnTo>
                    <a:lnTo>
                      <a:pt x="23142" y="123502"/>
                    </a:lnTo>
                    <a:lnTo>
                      <a:pt x="13943" y="145930"/>
                    </a:lnTo>
                    <a:lnTo>
                      <a:pt x="34353" y="180652"/>
                    </a:lnTo>
                    <a:cubicBezTo>
                      <a:pt x="34353" y="180652"/>
                      <a:pt x="45565" y="197976"/>
                      <a:pt x="47649" y="206171"/>
                    </a:cubicBezTo>
                    <a:cubicBezTo>
                      <a:pt x="49661" y="214366"/>
                      <a:pt x="46643" y="251101"/>
                      <a:pt x="46643" y="251101"/>
                    </a:cubicBezTo>
                    <a:lnTo>
                      <a:pt x="27238" y="287835"/>
                    </a:lnTo>
                    <a:lnTo>
                      <a:pt x="0" y="292651"/>
                    </a:lnTo>
                    <a:lnTo>
                      <a:pt x="10852" y="318459"/>
                    </a:lnTo>
                    <a:lnTo>
                      <a:pt x="28532" y="334777"/>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4" name="Córdoba">
                <a:extLst>
                  <a:ext uri="{FF2B5EF4-FFF2-40B4-BE49-F238E27FC236}">
                    <a16:creationId xmlns:a16="http://schemas.microsoft.com/office/drawing/2014/main" id="{03DF4379-C2A5-613C-312A-75AC88BA1F7A}"/>
                  </a:ext>
                </a:extLst>
              </p:cNvPr>
              <p:cNvSpPr/>
              <p:nvPr/>
            </p:nvSpPr>
            <p:spPr>
              <a:xfrm>
                <a:off x="5008336" y="1267493"/>
                <a:ext cx="708769" cy="872346"/>
              </a:xfrm>
              <a:custGeom>
                <a:avLst/>
                <a:gdLst>
                  <a:gd name="connsiteX0" fmla="*/ 120380 w 708769"/>
                  <a:gd name="connsiteY0" fmla="*/ 347141 h 872346"/>
                  <a:gd name="connsiteX1" fmla="*/ 136694 w 708769"/>
                  <a:gd name="connsiteY1" fmla="*/ 398181 h 872346"/>
                  <a:gd name="connsiteX2" fmla="*/ 112187 w 708769"/>
                  <a:gd name="connsiteY2" fmla="*/ 424707 h 872346"/>
                  <a:gd name="connsiteX3" fmla="*/ 81571 w 708769"/>
                  <a:gd name="connsiteY3" fmla="*/ 461441 h 872346"/>
                  <a:gd name="connsiteX4" fmla="*/ 55051 w 708769"/>
                  <a:gd name="connsiteY4" fmla="*/ 532897 h 872346"/>
                  <a:gd name="connsiteX5" fmla="*/ 53039 w 708769"/>
                  <a:gd name="connsiteY5" fmla="*/ 577826 h 872346"/>
                  <a:gd name="connsiteX6" fmla="*/ 30616 w 708769"/>
                  <a:gd name="connsiteY6" fmla="*/ 612547 h 872346"/>
                  <a:gd name="connsiteX7" fmla="*/ 20411 w 708769"/>
                  <a:gd name="connsiteY7" fmla="*/ 688101 h 872346"/>
                  <a:gd name="connsiteX8" fmla="*/ 0 w 708769"/>
                  <a:gd name="connsiteY8" fmla="*/ 728932 h 872346"/>
                  <a:gd name="connsiteX9" fmla="*/ 18398 w 708769"/>
                  <a:gd name="connsiteY9" fmla="*/ 796290 h 872346"/>
                  <a:gd name="connsiteX10" fmla="*/ 57207 w 708769"/>
                  <a:gd name="connsiteY10" fmla="*/ 849415 h 872346"/>
                  <a:gd name="connsiteX11" fmla="*/ 144959 w 708769"/>
                  <a:gd name="connsiteY11" fmla="*/ 871843 h 872346"/>
                  <a:gd name="connsiteX12" fmla="*/ 234795 w 708769"/>
                  <a:gd name="connsiteY12" fmla="*/ 869830 h 872346"/>
                  <a:gd name="connsiteX13" fmla="*/ 318522 w 708769"/>
                  <a:gd name="connsiteY13" fmla="*/ 843304 h 872346"/>
                  <a:gd name="connsiteX14" fmla="*/ 357331 w 708769"/>
                  <a:gd name="connsiteY14" fmla="*/ 812680 h 872346"/>
                  <a:gd name="connsiteX15" fmla="*/ 418564 w 708769"/>
                  <a:gd name="connsiteY15" fmla="*/ 769764 h 872346"/>
                  <a:gd name="connsiteX16" fmla="*/ 422660 w 708769"/>
                  <a:gd name="connsiteY16" fmla="*/ 718724 h 872346"/>
                  <a:gd name="connsiteX17" fmla="*/ 443071 w 708769"/>
                  <a:gd name="connsiteY17" fmla="*/ 657477 h 872346"/>
                  <a:gd name="connsiteX18" fmla="*/ 504303 w 708769"/>
                  <a:gd name="connsiteY18" fmla="*/ 608450 h 872346"/>
                  <a:gd name="connsiteX19" fmla="*/ 536931 w 708769"/>
                  <a:gd name="connsiteY19" fmla="*/ 569631 h 872346"/>
                  <a:gd name="connsiteX20" fmla="*/ 573656 w 708769"/>
                  <a:gd name="connsiteY20" fmla="*/ 573729 h 872346"/>
                  <a:gd name="connsiteX21" fmla="*/ 640997 w 708769"/>
                  <a:gd name="connsiteY21" fmla="*/ 581924 h 872346"/>
                  <a:gd name="connsiteX22" fmla="*/ 683903 w 708769"/>
                  <a:gd name="connsiteY22" fmla="*/ 549215 h 872346"/>
                  <a:gd name="connsiteX23" fmla="*/ 698205 w 708769"/>
                  <a:gd name="connsiteY23" fmla="*/ 530812 h 872346"/>
                  <a:gd name="connsiteX24" fmla="*/ 708770 w 708769"/>
                  <a:gd name="connsiteY24" fmla="*/ 492640 h 872346"/>
                  <a:gd name="connsiteX25" fmla="*/ 705679 w 708769"/>
                  <a:gd name="connsiteY25" fmla="*/ 482432 h 872346"/>
                  <a:gd name="connsiteX26" fmla="*/ 696121 w 708769"/>
                  <a:gd name="connsiteY26" fmla="*/ 438869 h 872346"/>
                  <a:gd name="connsiteX27" fmla="*/ 662127 w 708769"/>
                  <a:gd name="connsiteY27" fmla="*/ 414355 h 872346"/>
                  <a:gd name="connsiteX28" fmla="*/ 633523 w 708769"/>
                  <a:gd name="connsiteY28" fmla="*/ 402135 h 872346"/>
                  <a:gd name="connsiteX29" fmla="*/ 602188 w 708769"/>
                  <a:gd name="connsiteY29" fmla="*/ 406232 h 872346"/>
                  <a:gd name="connsiteX30" fmla="*/ 572219 w 708769"/>
                  <a:gd name="connsiteY30" fmla="*/ 432112 h 872346"/>
                  <a:gd name="connsiteX31" fmla="*/ 547712 w 708769"/>
                  <a:gd name="connsiteY31" fmla="*/ 441672 h 872346"/>
                  <a:gd name="connsiteX32" fmla="*/ 540884 w 708769"/>
                  <a:gd name="connsiteY32" fmla="*/ 426720 h 872346"/>
                  <a:gd name="connsiteX33" fmla="*/ 544981 w 708769"/>
                  <a:gd name="connsiteY33" fmla="*/ 414499 h 872346"/>
                  <a:gd name="connsiteX34" fmla="*/ 510987 w 708769"/>
                  <a:gd name="connsiteY34" fmla="*/ 404938 h 872346"/>
                  <a:gd name="connsiteX35" fmla="*/ 497404 w 708769"/>
                  <a:gd name="connsiteY35" fmla="*/ 403572 h 872346"/>
                  <a:gd name="connsiteX36" fmla="*/ 491942 w 708769"/>
                  <a:gd name="connsiteY36" fmla="*/ 384523 h 872346"/>
                  <a:gd name="connsiteX37" fmla="*/ 479724 w 708769"/>
                  <a:gd name="connsiteY37" fmla="*/ 335496 h 872346"/>
                  <a:gd name="connsiteX38" fmla="*/ 479724 w 708769"/>
                  <a:gd name="connsiteY38" fmla="*/ 316446 h 872346"/>
                  <a:gd name="connsiteX39" fmla="*/ 470165 w 708769"/>
                  <a:gd name="connsiteY39" fmla="*/ 291932 h 872346"/>
                  <a:gd name="connsiteX40" fmla="*/ 452486 w 708769"/>
                  <a:gd name="connsiteY40" fmla="*/ 268785 h 872346"/>
                  <a:gd name="connsiteX41" fmla="*/ 438902 w 708769"/>
                  <a:gd name="connsiteY41" fmla="*/ 240174 h 872346"/>
                  <a:gd name="connsiteX42" fmla="*/ 456582 w 708769"/>
                  <a:gd name="connsiteY42" fmla="*/ 236076 h 872346"/>
                  <a:gd name="connsiteX43" fmla="*/ 509693 w 708769"/>
                  <a:gd name="connsiteY43" fmla="*/ 236076 h 872346"/>
                  <a:gd name="connsiteX44" fmla="*/ 521911 w 708769"/>
                  <a:gd name="connsiteY44" fmla="*/ 233345 h 872346"/>
                  <a:gd name="connsiteX45" fmla="*/ 535494 w 708769"/>
                  <a:gd name="connsiteY45" fmla="*/ 204734 h 872346"/>
                  <a:gd name="connsiteX46" fmla="*/ 528667 w 708769"/>
                  <a:gd name="connsiteY46" fmla="*/ 170731 h 872346"/>
                  <a:gd name="connsiteX47" fmla="*/ 475555 w 708769"/>
                  <a:gd name="connsiteY47" fmla="*/ 158510 h 872346"/>
                  <a:gd name="connsiteX48" fmla="*/ 456510 w 708769"/>
                  <a:gd name="connsiteY48" fmla="*/ 121776 h 872346"/>
                  <a:gd name="connsiteX49" fmla="*/ 442927 w 708769"/>
                  <a:gd name="connsiteY49" fmla="*/ 93165 h 872346"/>
                  <a:gd name="connsiteX50" fmla="*/ 400740 w 708769"/>
                  <a:gd name="connsiteY50" fmla="*/ 71384 h 872346"/>
                  <a:gd name="connsiteX51" fmla="*/ 366746 w 708769"/>
                  <a:gd name="connsiteY51" fmla="*/ 55065 h 872346"/>
                  <a:gd name="connsiteX52" fmla="*/ 349066 w 708769"/>
                  <a:gd name="connsiteY52" fmla="*/ 38747 h 872346"/>
                  <a:gd name="connsiteX53" fmla="*/ 338214 w 708769"/>
                  <a:gd name="connsiteY53" fmla="*/ 12940 h 872346"/>
                  <a:gd name="connsiteX54" fmla="*/ 313348 w 708769"/>
                  <a:gd name="connsiteY54" fmla="*/ 17325 h 872346"/>
                  <a:gd name="connsiteX55" fmla="*/ 258224 w 708769"/>
                  <a:gd name="connsiteY55" fmla="*/ 0 h 872346"/>
                  <a:gd name="connsiteX56" fmla="*/ 205113 w 708769"/>
                  <a:gd name="connsiteY56" fmla="*/ 43923 h 872346"/>
                  <a:gd name="connsiteX57" fmla="*/ 160195 w 708769"/>
                  <a:gd name="connsiteY57" fmla="*/ 77638 h 872346"/>
                  <a:gd name="connsiteX58" fmla="*/ 155093 w 708769"/>
                  <a:gd name="connsiteY58" fmla="*/ 118470 h 872346"/>
                  <a:gd name="connsiteX59" fmla="*/ 117290 w 708769"/>
                  <a:gd name="connsiteY59" fmla="*/ 187912 h 872346"/>
                  <a:gd name="connsiteX60" fmla="*/ 59076 w 708769"/>
                  <a:gd name="connsiteY60" fmla="*/ 238952 h 872346"/>
                  <a:gd name="connsiteX61" fmla="*/ 41253 w 708769"/>
                  <a:gd name="connsiteY61" fmla="*/ 244775 h 872346"/>
                  <a:gd name="connsiteX62" fmla="*/ 73378 w 708769"/>
                  <a:gd name="connsiteY62" fmla="*/ 336933 h 872346"/>
                  <a:gd name="connsiteX63" fmla="*/ 120308 w 708769"/>
                  <a:gd name="connsiteY63" fmla="*/ 347141 h 87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708769" h="872346">
                    <a:moveTo>
                      <a:pt x="120380" y="347141"/>
                    </a:moveTo>
                    <a:lnTo>
                      <a:pt x="136694" y="398181"/>
                    </a:lnTo>
                    <a:lnTo>
                      <a:pt x="112187" y="424707"/>
                    </a:lnTo>
                    <a:lnTo>
                      <a:pt x="81571" y="461441"/>
                    </a:lnTo>
                    <a:lnTo>
                      <a:pt x="55051" y="532897"/>
                    </a:lnTo>
                    <a:lnTo>
                      <a:pt x="53039" y="577826"/>
                    </a:lnTo>
                    <a:lnTo>
                      <a:pt x="30616" y="612547"/>
                    </a:lnTo>
                    <a:lnTo>
                      <a:pt x="20411" y="688101"/>
                    </a:lnTo>
                    <a:lnTo>
                      <a:pt x="0" y="728932"/>
                    </a:lnTo>
                    <a:cubicBezTo>
                      <a:pt x="0" y="728932"/>
                      <a:pt x="4096" y="767751"/>
                      <a:pt x="18398" y="796290"/>
                    </a:cubicBezTo>
                    <a:cubicBezTo>
                      <a:pt x="32700" y="824901"/>
                      <a:pt x="57207" y="849415"/>
                      <a:pt x="57207" y="849415"/>
                    </a:cubicBezTo>
                    <a:cubicBezTo>
                      <a:pt x="57207" y="849415"/>
                      <a:pt x="132742" y="871843"/>
                      <a:pt x="144959" y="871843"/>
                    </a:cubicBezTo>
                    <a:cubicBezTo>
                      <a:pt x="157177" y="871843"/>
                      <a:pt x="222506" y="873856"/>
                      <a:pt x="234795" y="869830"/>
                    </a:cubicBezTo>
                    <a:cubicBezTo>
                      <a:pt x="247013" y="865733"/>
                      <a:pt x="318522" y="843304"/>
                      <a:pt x="318522" y="843304"/>
                    </a:cubicBezTo>
                    <a:cubicBezTo>
                      <a:pt x="318522" y="843304"/>
                      <a:pt x="334836" y="816778"/>
                      <a:pt x="357331" y="812680"/>
                    </a:cubicBezTo>
                    <a:cubicBezTo>
                      <a:pt x="379754" y="808583"/>
                      <a:pt x="418564" y="769764"/>
                      <a:pt x="418564" y="769764"/>
                    </a:cubicBezTo>
                    <a:lnTo>
                      <a:pt x="422660" y="718724"/>
                    </a:lnTo>
                    <a:lnTo>
                      <a:pt x="443071" y="657477"/>
                    </a:lnTo>
                    <a:lnTo>
                      <a:pt x="504303" y="608450"/>
                    </a:lnTo>
                    <a:lnTo>
                      <a:pt x="536931" y="569631"/>
                    </a:lnTo>
                    <a:lnTo>
                      <a:pt x="573656" y="573729"/>
                    </a:lnTo>
                    <a:lnTo>
                      <a:pt x="640997" y="581924"/>
                    </a:lnTo>
                    <a:lnTo>
                      <a:pt x="683903" y="549215"/>
                    </a:lnTo>
                    <a:lnTo>
                      <a:pt x="698205" y="530812"/>
                    </a:lnTo>
                    <a:lnTo>
                      <a:pt x="708770" y="492640"/>
                    </a:lnTo>
                    <a:cubicBezTo>
                      <a:pt x="707332" y="490556"/>
                      <a:pt x="706110" y="487536"/>
                      <a:pt x="705679" y="482432"/>
                    </a:cubicBezTo>
                    <a:cubicBezTo>
                      <a:pt x="704314" y="466114"/>
                      <a:pt x="696121" y="438869"/>
                      <a:pt x="696121" y="438869"/>
                    </a:cubicBezTo>
                    <a:lnTo>
                      <a:pt x="662127" y="414355"/>
                    </a:lnTo>
                    <a:lnTo>
                      <a:pt x="633523" y="402135"/>
                    </a:lnTo>
                    <a:lnTo>
                      <a:pt x="602188" y="406232"/>
                    </a:lnTo>
                    <a:lnTo>
                      <a:pt x="572219" y="432112"/>
                    </a:lnTo>
                    <a:lnTo>
                      <a:pt x="547712" y="441672"/>
                    </a:lnTo>
                    <a:cubicBezTo>
                      <a:pt x="547712" y="441672"/>
                      <a:pt x="539519" y="430818"/>
                      <a:pt x="540884" y="426720"/>
                    </a:cubicBezTo>
                    <a:cubicBezTo>
                      <a:pt x="542250" y="422623"/>
                      <a:pt x="544981" y="414499"/>
                      <a:pt x="544981" y="414499"/>
                    </a:cubicBezTo>
                    <a:lnTo>
                      <a:pt x="510987" y="404938"/>
                    </a:lnTo>
                    <a:lnTo>
                      <a:pt x="497404" y="403572"/>
                    </a:lnTo>
                    <a:cubicBezTo>
                      <a:pt x="497404" y="403572"/>
                      <a:pt x="491942" y="392646"/>
                      <a:pt x="491942" y="384523"/>
                    </a:cubicBezTo>
                    <a:cubicBezTo>
                      <a:pt x="491942" y="376399"/>
                      <a:pt x="479724" y="335496"/>
                      <a:pt x="479724" y="335496"/>
                    </a:cubicBezTo>
                    <a:lnTo>
                      <a:pt x="479724" y="316446"/>
                    </a:lnTo>
                    <a:lnTo>
                      <a:pt x="470165" y="291932"/>
                    </a:lnTo>
                    <a:lnTo>
                      <a:pt x="452486" y="268785"/>
                    </a:lnTo>
                    <a:lnTo>
                      <a:pt x="438902" y="240174"/>
                    </a:lnTo>
                    <a:cubicBezTo>
                      <a:pt x="438902" y="240174"/>
                      <a:pt x="452486" y="236076"/>
                      <a:pt x="456582" y="236076"/>
                    </a:cubicBezTo>
                    <a:lnTo>
                      <a:pt x="509693" y="236076"/>
                    </a:lnTo>
                    <a:lnTo>
                      <a:pt x="521911" y="233345"/>
                    </a:lnTo>
                    <a:cubicBezTo>
                      <a:pt x="521911" y="233345"/>
                      <a:pt x="535494" y="208831"/>
                      <a:pt x="535494" y="204734"/>
                    </a:cubicBezTo>
                    <a:cubicBezTo>
                      <a:pt x="535494" y="200636"/>
                      <a:pt x="528667" y="170731"/>
                      <a:pt x="528667" y="170731"/>
                    </a:cubicBezTo>
                    <a:lnTo>
                      <a:pt x="475555" y="158510"/>
                    </a:lnTo>
                    <a:lnTo>
                      <a:pt x="456510" y="121776"/>
                    </a:lnTo>
                    <a:lnTo>
                      <a:pt x="442927" y="93165"/>
                    </a:lnTo>
                    <a:lnTo>
                      <a:pt x="400740" y="71384"/>
                    </a:lnTo>
                    <a:lnTo>
                      <a:pt x="366746" y="55065"/>
                    </a:lnTo>
                    <a:lnTo>
                      <a:pt x="349066" y="38747"/>
                    </a:lnTo>
                    <a:lnTo>
                      <a:pt x="338214" y="12940"/>
                    </a:lnTo>
                    <a:lnTo>
                      <a:pt x="313348" y="17325"/>
                    </a:lnTo>
                    <a:lnTo>
                      <a:pt x="258224" y="0"/>
                    </a:lnTo>
                    <a:lnTo>
                      <a:pt x="205113" y="43923"/>
                    </a:lnTo>
                    <a:lnTo>
                      <a:pt x="160195" y="77638"/>
                    </a:lnTo>
                    <a:lnTo>
                      <a:pt x="155093" y="118470"/>
                    </a:lnTo>
                    <a:lnTo>
                      <a:pt x="117290" y="187912"/>
                    </a:lnTo>
                    <a:lnTo>
                      <a:pt x="59076" y="238952"/>
                    </a:lnTo>
                    <a:lnTo>
                      <a:pt x="41253" y="244775"/>
                    </a:lnTo>
                    <a:lnTo>
                      <a:pt x="73378" y="336933"/>
                    </a:lnTo>
                    <a:lnTo>
                      <a:pt x="120308" y="347141"/>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5" name="Choco">
                <a:extLst>
                  <a:ext uri="{FF2B5EF4-FFF2-40B4-BE49-F238E27FC236}">
                    <a16:creationId xmlns:a16="http://schemas.microsoft.com/office/drawing/2014/main" id="{37684ADE-1E1B-1CE2-A224-0F8BC15FF045}"/>
                  </a:ext>
                </a:extLst>
              </p:cNvPr>
              <p:cNvSpPr/>
              <p:nvPr/>
            </p:nvSpPr>
            <p:spPr>
              <a:xfrm>
                <a:off x="4436979" y="1594650"/>
                <a:ext cx="744775" cy="1934761"/>
              </a:xfrm>
              <a:custGeom>
                <a:avLst/>
                <a:gdLst>
                  <a:gd name="connsiteX0" fmla="*/ 196345 w 744775"/>
                  <a:gd name="connsiteY0" fmla="*/ 1857124 h 1934761"/>
                  <a:gd name="connsiteX1" fmla="*/ 243994 w 744775"/>
                  <a:gd name="connsiteY1" fmla="*/ 1850294 h 1934761"/>
                  <a:gd name="connsiteX2" fmla="*/ 248091 w 744775"/>
                  <a:gd name="connsiteY2" fmla="*/ 1836707 h 1934761"/>
                  <a:gd name="connsiteX3" fmla="*/ 303861 w 744775"/>
                  <a:gd name="connsiteY3" fmla="*/ 1844903 h 1934761"/>
                  <a:gd name="connsiteX4" fmla="*/ 317444 w 744775"/>
                  <a:gd name="connsiteY4" fmla="*/ 1863953 h 1934761"/>
                  <a:gd name="connsiteX5" fmla="*/ 356900 w 744775"/>
                  <a:gd name="connsiteY5" fmla="*/ 1885734 h 1934761"/>
                  <a:gd name="connsiteX6" fmla="*/ 371849 w 744775"/>
                  <a:gd name="connsiteY6" fmla="*/ 1876173 h 1934761"/>
                  <a:gd name="connsiteX7" fmla="*/ 411305 w 744775"/>
                  <a:gd name="connsiteY7" fmla="*/ 1897955 h 1934761"/>
                  <a:gd name="connsiteX8" fmla="*/ 442640 w 744775"/>
                  <a:gd name="connsiteY8" fmla="*/ 1926566 h 1934761"/>
                  <a:gd name="connsiteX9" fmla="*/ 464416 w 744775"/>
                  <a:gd name="connsiteY9" fmla="*/ 1934761 h 1934761"/>
                  <a:gd name="connsiteX10" fmla="*/ 506603 w 744775"/>
                  <a:gd name="connsiteY10" fmla="*/ 1926566 h 1934761"/>
                  <a:gd name="connsiteX11" fmla="*/ 550155 w 744775"/>
                  <a:gd name="connsiteY11" fmla="*/ 1892564 h 1934761"/>
                  <a:gd name="connsiteX12" fmla="*/ 588246 w 744775"/>
                  <a:gd name="connsiteY12" fmla="*/ 1878977 h 1934761"/>
                  <a:gd name="connsiteX13" fmla="*/ 595073 w 744775"/>
                  <a:gd name="connsiteY13" fmla="*/ 1851732 h 1934761"/>
                  <a:gd name="connsiteX14" fmla="*/ 580125 w 744775"/>
                  <a:gd name="connsiteY14" fmla="*/ 1842171 h 1934761"/>
                  <a:gd name="connsiteX15" fmla="*/ 556983 w 744775"/>
                  <a:gd name="connsiteY15" fmla="*/ 1821755 h 1934761"/>
                  <a:gd name="connsiteX16" fmla="*/ 556983 w 744775"/>
                  <a:gd name="connsiteY16" fmla="*/ 1787753 h 1934761"/>
                  <a:gd name="connsiteX17" fmla="*/ 531110 w 744775"/>
                  <a:gd name="connsiteY17" fmla="*/ 1759142 h 1934761"/>
                  <a:gd name="connsiteX18" fmla="*/ 571932 w 744775"/>
                  <a:gd name="connsiteY18" fmla="*/ 1748287 h 1934761"/>
                  <a:gd name="connsiteX19" fmla="*/ 629067 w 744775"/>
                  <a:gd name="connsiteY19" fmla="*/ 1610767 h 1934761"/>
                  <a:gd name="connsiteX20" fmla="*/ 668523 w 744775"/>
                  <a:gd name="connsiteY20" fmla="*/ 1597181 h 1934761"/>
                  <a:gd name="connsiteX21" fmla="*/ 698492 w 744775"/>
                  <a:gd name="connsiteY21" fmla="*/ 1580862 h 1934761"/>
                  <a:gd name="connsiteX22" fmla="*/ 714807 w 744775"/>
                  <a:gd name="connsiteY22" fmla="*/ 1538665 h 1934761"/>
                  <a:gd name="connsiteX23" fmla="*/ 744776 w 744775"/>
                  <a:gd name="connsiteY23" fmla="*/ 1530470 h 1934761"/>
                  <a:gd name="connsiteX24" fmla="*/ 736583 w 744775"/>
                  <a:gd name="connsiteY24" fmla="*/ 1478711 h 1934761"/>
                  <a:gd name="connsiteX25" fmla="*/ 717538 w 744775"/>
                  <a:gd name="connsiteY25" fmla="*/ 1443343 h 1934761"/>
                  <a:gd name="connsiteX26" fmla="*/ 693030 w 744775"/>
                  <a:gd name="connsiteY26" fmla="*/ 1407975 h 1934761"/>
                  <a:gd name="connsiteX27" fmla="*/ 684837 w 744775"/>
                  <a:gd name="connsiteY27" fmla="*/ 1363046 h 1934761"/>
                  <a:gd name="connsiteX28" fmla="*/ 699786 w 744775"/>
                  <a:gd name="connsiteY28" fmla="*/ 1341264 h 1934761"/>
                  <a:gd name="connsiteX29" fmla="*/ 731121 w 744775"/>
                  <a:gd name="connsiteY29" fmla="*/ 1326311 h 1934761"/>
                  <a:gd name="connsiteX30" fmla="*/ 740679 w 744775"/>
                  <a:gd name="connsiteY30" fmla="*/ 1304530 h 1934761"/>
                  <a:gd name="connsiteX31" fmla="*/ 744776 w 744775"/>
                  <a:gd name="connsiteY31" fmla="*/ 1265064 h 1934761"/>
                  <a:gd name="connsiteX32" fmla="*/ 740679 w 744775"/>
                  <a:gd name="connsiteY32" fmla="*/ 1239185 h 1934761"/>
                  <a:gd name="connsiteX33" fmla="*/ 721634 w 744775"/>
                  <a:gd name="connsiteY33" fmla="*/ 1210574 h 1934761"/>
                  <a:gd name="connsiteX34" fmla="*/ 728462 w 744775"/>
                  <a:gd name="connsiteY34" fmla="*/ 1184694 h 1934761"/>
                  <a:gd name="connsiteX35" fmla="*/ 729827 w 744775"/>
                  <a:gd name="connsiteY35" fmla="*/ 1120715 h 1934761"/>
                  <a:gd name="connsiteX36" fmla="*/ 723000 w 744775"/>
                  <a:gd name="connsiteY36" fmla="*/ 1108494 h 1934761"/>
                  <a:gd name="connsiteX37" fmla="*/ 690299 w 744775"/>
                  <a:gd name="connsiteY37" fmla="*/ 1092176 h 1934761"/>
                  <a:gd name="connsiteX38" fmla="*/ 680741 w 744775"/>
                  <a:gd name="connsiteY38" fmla="*/ 1069029 h 1934761"/>
                  <a:gd name="connsiteX39" fmla="*/ 682106 w 744775"/>
                  <a:gd name="connsiteY39" fmla="*/ 1045881 h 1934761"/>
                  <a:gd name="connsiteX40" fmla="*/ 675279 w 744775"/>
                  <a:gd name="connsiteY40" fmla="*/ 1030928 h 1934761"/>
                  <a:gd name="connsiteX41" fmla="*/ 667086 w 744775"/>
                  <a:gd name="connsiteY41" fmla="*/ 1025465 h 1934761"/>
                  <a:gd name="connsiteX42" fmla="*/ 620802 w 744775"/>
                  <a:gd name="connsiteY42" fmla="*/ 1032294 h 1934761"/>
                  <a:gd name="connsiteX43" fmla="*/ 570422 w 744775"/>
                  <a:gd name="connsiteY43" fmla="*/ 1036392 h 1934761"/>
                  <a:gd name="connsiteX44" fmla="*/ 547281 w 744775"/>
                  <a:gd name="connsiteY44" fmla="*/ 1047319 h 1934761"/>
                  <a:gd name="connsiteX45" fmla="*/ 498266 w 744775"/>
                  <a:gd name="connsiteY45" fmla="*/ 1047319 h 1934761"/>
                  <a:gd name="connsiteX46" fmla="*/ 480586 w 744775"/>
                  <a:gd name="connsiteY46" fmla="*/ 1035098 h 1934761"/>
                  <a:gd name="connsiteX47" fmla="*/ 469662 w 744775"/>
                  <a:gd name="connsiteY47" fmla="*/ 956166 h 1934761"/>
                  <a:gd name="connsiteX48" fmla="*/ 454714 w 744775"/>
                  <a:gd name="connsiteY48" fmla="*/ 922164 h 1934761"/>
                  <a:gd name="connsiteX49" fmla="*/ 430206 w 744775"/>
                  <a:gd name="connsiteY49" fmla="*/ 900382 h 1934761"/>
                  <a:gd name="connsiteX50" fmla="*/ 423379 w 744775"/>
                  <a:gd name="connsiteY50" fmla="*/ 862282 h 1934761"/>
                  <a:gd name="connsiteX51" fmla="*/ 394775 w 744775"/>
                  <a:gd name="connsiteY51" fmla="*/ 817353 h 1934761"/>
                  <a:gd name="connsiteX52" fmla="*/ 379826 w 744775"/>
                  <a:gd name="connsiteY52" fmla="*/ 795571 h 1934761"/>
                  <a:gd name="connsiteX53" fmla="*/ 370268 w 744775"/>
                  <a:gd name="connsiteY53" fmla="*/ 777887 h 1934761"/>
                  <a:gd name="connsiteX54" fmla="*/ 382485 w 744775"/>
                  <a:gd name="connsiteY54" fmla="*/ 765666 h 1934761"/>
                  <a:gd name="connsiteX55" fmla="*/ 436890 w 744775"/>
                  <a:gd name="connsiteY55" fmla="*/ 750714 h 1934761"/>
                  <a:gd name="connsiteX56" fmla="*/ 453204 w 744775"/>
                  <a:gd name="connsiteY56" fmla="*/ 739859 h 1934761"/>
                  <a:gd name="connsiteX57" fmla="*/ 453204 w 744775"/>
                  <a:gd name="connsiteY57" fmla="*/ 722175 h 1934761"/>
                  <a:gd name="connsiteX58" fmla="*/ 438256 w 744775"/>
                  <a:gd name="connsiteY58" fmla="*/ 701759 h 1934761"/>
                  <a:gd name="connsiteX59" fmla="*/ 438256 w 744775"/>
                  <a:gd name="connsiteY59" fmla="*/ 694930 h 1934761"/>
                  <a:gd name="connsiteX60" fmla="*/ 481808 w 744775"/>
                  <a:gd name="connsiteY60" fmla="*/ 689466 h 1934761"/>
                  <a:gd name="connsiteX61" fmla="*/ 514437 w 744775"/>
                  <a:gd name="connsiteY61" fmla="*/ 688100 h 1934761"/>
                  <a:gd name="connsiteX62" fmla="*/ 536213 w 744775"/>
                  <a:gd name="connsiteY62" fmla="*/ 701687 h 1934761"/>
                  <a:gd name="connsiteX63" fmla="*/ 557989 w 744775"/>
                  <a:gd name="connsiteY63" fmla="*/ 701687 h 1934761"/>
                  <a:gd name="connsiteX64" fmla="*/ 557989 w 744775"/>
                  <a:gd name="connsiteY64" fmla="*/ 686734 h 1934761"/>
                  <a:gd name="connsiteX65" fmla="*/ 575669 w 744775"/>
                  <a:gd name="connsiteY65" fmla="*/ 662221 h 1934761"/>
                  <a:gd name="connsiteX66" fmla="*/ 560720 w 744775"/>
                  <a:gd name="connsiteY66" fmla="*/ 607803 h 1934761"/>
                  <a:gd name="connsiteX67" fmla="*/ 555258 w 744775"/>
                  <a:gd name="connsiteY67" fmla="*/ 577826 h 1934761"/>
                  <a:gd name="connsiteX68" fmla="*/ 529385 w 744775"/>
                  <a:gd name="connsiteY68" fmla="*/ 558776 h 1934761"/>
                  <a:gd name="connsiteX69" fmla="*/ 502147 w 744775"/>
                  <a:gd name="connsiteY69" fmla="*/ 565605 h 1934761"/>
                  <a:gd name="connsiteX70" fmla="*/ 474909 w 744775"/>
                  <a:gd name="connsiteY70" fmla="*/ 532897 h 1934761"/>
                  <a:gd name="connsiteX71" fmla="*/ 458595 w 744775"/>
                  <a:gd name="connsiteY71" fmla="*/ 496163 h 1934761"/>
                  <a:gd name="connsiteX72" fmla="*/ 405484 w 744775"/>
                  <a:gd name="connsiteY72" fmla="*/ 441672 h 1934761"/>
                  <a:gd name="connsiteX73" fmla="*/ 357835 w 744775"/>
                  <a:gd name="connsiteY73" fmla="*/ 422622 h 1934761"/>
                  <a:gd name="connsiteX74" fmla="*/ 326500 w 744775"/>
                  <a:gd name="connsiteY74" fmla="*/ 376327 h 1934761"/>
                  <a:gd name="connsiteX75" fmla="*/ 308820 w 744775"/>
                  <a:gd name="connsiteY75" fmla="*/ 361375 h 1934761"/>
                  <a:gd name="connsiteX76" fmla="*/ 326500 w 744775"/>
                  <a:gd name="connsiteY76" fmla="*/ 346422 h 1934761"/>
                  <a:gd name="connsiteX77" fmla="*/ 348276 w 744775"/>
                  <a:gd name="connsiteY77" fmla="*/ 331470 h 1934761"/>
                  <a:gd name="connsiteX78" fmla="*/ 349641 w 744775"/>
                  <a:gd name="connsiteY78" fmla="*/ 301493 h 1934761"/>
                  <a:gd name="connsiteX79" fmla="*/ 382270 w 744775"/>
                  <a:gd name="connsiteY79" fmla="*/ 256564 h 1934761"/>
                  <a:gd name="connsiteX80" fmla="*/ 382270 w 744775"/>
                  <a:gd name="connsiteY80" fmla="*/ 237514 h 1934761"/>
                  <a:gd name="connsiteX81" fmla="*/ 390463 w 744775"/>
                  <a:gd name="connsiteY81" fmla="*/ 188487 h 1934761"/>
                  <a:gd name="connsiteX82" fmla="*/ 352372 w 744775"/>
                  <a:gd name="connsiteY82" fmla="*/ 158223 h 1934761"/>
                  <a:gd name="connsiteX83" fmla="*/ 329949 w 744775"/>
                  <a:gd name="connsiteY83" fmla="*/ 149021 h 1934761"/>
                  <a:gd name="connsiteX84" fmla="*/ 304436 w 744775"/>
                  <a:gd name="connsiteY84" fmla="*/ 108190 h 1934761"/>
                  <a:gd name="connsiteX85" fmla="*/ 262608 w 744775"/>
                  <a:gd name="connsiteY85" fmla="*/ 71455 h 1934761"/>
                  <a:gd name="connsiteX86" fmla="*/ 242198 w 744775"/>
                  <a:gd name="connsiteY86" fmla="*/ 27533 h 1934761"/>
                  <a:gd name="connsiteX87" fmla="*/ 219775 w 744775"/>
                  <a:gd name="connsiteY87" fmla="*/ 0 h 1934761"/>
                  <a:gd name="connsiteX88" fmla="*/ 185062 w 744775"/>
                  <a:gd name="connsiteY88" fmla="*/ 67358 h 1934761"/>
                  <a:gd name="connsiteX89" fmla="*/ 201376 w 744775"/>
                  <a:gd name="connsiteY89" fmla="*/ 101360 h 1934761"/>
                  <a:gd name="connsiteX90" fmla="*/ 235370 w 744775"/>
                  <a:gd name="connsiteY90" fmla="*/ 154485 h 1934761"/>
                  <a:gd name="connsiteX91" fmla="*/ 242198 w 744775"/>
                  <a:gd name="connsiteY91" fmla="*/ 204877 h 1934761"/>
                  <a:gd name="connsiteX92" fmla="*/ 277557 w 744775"/>
                  <a:gd name="connsiteY92" fmla="*/ 238880 h 1934761"/>
                  <a:gd name="connsiteX93" fmla="*/ 292506 w 744775"/>
                  <a:gd name="connsiteY93" fmla="*/ 283809 h 1934761"/>
                  <a:gd name="connsiteX94" fmla="*/ 253050 w 744775"/>
                  <a:gd name="connsiteY94" fmla="*/ 300127 h 1934761"/>
                  <a:gd name="connsiteX95" fmla="*/ 219056 w 744775"/>
                  <a:gd name="connsiteY95" fmla="*/ 317812 h 1934761"/>
                  <a:gd name="connsiteX96" fmla="*/ 225883 w 744775"/>
                  <a:gd name="connsiteY96" fmla="*/ 351814 h 1934761"/>
                  <a:gd name="connsiteX97" fmla="*/ 208204 w 744775"/>
                  <a:gd name="connsiteY97" fmla="*/ 388548 h 1934761"/>
                  <a:gd name="connsiteX98" fmla="*/ 155093 w 744775"/>
                  <a:gd name="connsiteY98" fmla="*/ 426648 h 1934761"/>
                  <a:gd name="connsiteX99" fmla="*/ 140144 w 744775"/>
                  <a:gd name="connsiteY99" fmla="*/ 471577 h 1934761"/>
                  <a:gd name="connsiteX100" fmla="*/ 118368 w 744775"/>
                  <a:gd name="connsiteY100" fmla="*/ 475675 h 1934761"/>
                  <a:gd name="connsiteX101" fmla="*/ 102054 w 744775"/>
                  <a:gd name="connsiteY101" fmla="*/ 434843 h 1934761"/>
                  <a:gd name="connsiteX102" fmla="*/ 89836 w 744775"/>
                  <a:gd name="connsiteY102" fmla="*/ 370864 h 1934761"/>
                  <a:gd name="connsiteX103" fmla="*/ 51746 w 744775"/>
                  <a:gd name="connsiteY103" fmla="*/ 362669 h 1934761"/>
                  <a:gd name="connsiteX104" fmla="*/ 43552 w 744775"/>
                  <a:gd name="connsiteY104" fmla="*/ 383085 h 1934761"/>
                  <a:gd name="connsiteX105" fmla="*/ 50380 w 744775"/>
                  <a:gd name="connsiteY105" fmla="*/ 414427 h 1934761"/>
                  <a:gd name="connsiteX106" fmla="*/ 62598 w 744775"/>
                  <a:gd name="connsiteY106" fmla="*/ 444404 h 1934761"/>
                  <a:gd name="connsiteX107" fmla="*/ 66694 w 744775"/>
                  <a:gd name="connsiteY107" fmla="*/ 467552 h 1934761"/>
                  <a:gd name="connsiteX108" fmla="*/ 57136 w 744775"/>
                  <a:gd name="connsiteY108" fmla="*/ 481138 h 1934761"/>
                  <a:gd name="connsiteX109" fmla="*/ 27166 w 744775"/>
                  <a:gd name="connsiteY109" fmla="*/ 494725 h 1934761"/>
                  <a:gd name="connsiteX110" fmla="*/ 14949 w 744775"/>
                  <a:gd name="connsiteY110" fmla="*/ 511043 h 1934761"/>
                  <a:gd name="connsiteX111" fmla="*/ 0 w 744775"/>
                  <a:gd name="connsiteY111" fmla="*/ 585949 h 1934761"/>
                  <a:gd name="connsiteX112" fmla="*/ 73522 w 744775"/>
                  <a:gd name="connsiteY112" fmla="*/ 648563 h 1934761"/>
                  <a:gd name="connsiteX113" fmla="*/ 89836 w 744775"/>
                  <a:gd name="connsiteY113" fmla="*/ 709810 h 1934761"/>
                  <a:gd name="connsiteX114" fmla="*/ 73522 w 744775"/>
                  <a:gd name="connsiteY114" fmla="*/ 741153 h 1934761"/>
                  <a:gd name="connsiteX115" fmla="*/ 104857 w 744775"/>
                  <a:gd name="connsiteY115" fmla="*/ 758837 h 1934761"/>
                  <a:gd name="connsiteX116" fmla="*/ 121171 w 744775"/>
                  <a:gd name="connsiteY116" fmla="*/ 803766 h 1934761"/>
                  <a:gd name="connsiteX117" fmla="*/ 134754 w 744775"/>
                  <a:gd name="connsiteY117" fmla="*/ 836403 h 1934761"/>
                  <a:gd name="connsiteX118" fmla="*/ 182403 w 744775"/>
                  <a:gd name="connsiteY118" fmla="*/ 829574 h 1934761"/>
                  <a:gd name="connsiteX119" fmla="*/ 220493 w 744775"/>
                  <a:gd name="connsiteY119" fmla="*/ 851355 h 1934761"/>
                  <a:gd name="connsiteX120" fmla="*/ 209641 w 744775"/>
                  <a:gd name="connsiteY120" fmla="*/ 922164 h 1934761"/>
                  <a:gd name="connsiteX121" fmla="*/ 202814 w 744775"/>
                  <a:gd name="connsiteY121" fmla="*/ 973922 h 1934761"/>
                  <a:gd name="connsiteX122" fmla="*/ 147043 w 744775"/>
                  <a:gd name="connsiteY122" fmla="*/ 1001167 h 1934761"/>
                  <a:gd name="connsiteX123" fmla="*/ 153871 w 744775"/>
                  <a:gd name="connsiteY123" fmla="*/ 1044731 h 1934761"/>
                  <a:gd name="connsiteX124" fmla="*/ 179744 w 744775"/>
                  <a:gd name="connsiteY124" fmla="*/ 1081465 h 1934761"/>
                  <a:gd name="connsiteX125" fmla="*/ 228758 w 744775"/>
                  <a:gd name="connsiteY125" fmla="*/ 1112808 h 1934761"/>
                  <a:gd name="connsiteX126" fmla="*/ 250534 w 744775"/>
                  <a:gd name="connsiteY126" fmla="*/ 1150908 h 1934761"/>
                  <a:gd name="connsiteX127" fmla="*/ 258727 w 744775"/>
                  <a:gd name="connsiteY127" fmla="*/ 1195837 h 1934761"/>
                  <a:gd name="connsiteX128" fmla="*/ 247875 w 744775"/>
                  <a:gd name="connsiteY128" fmla="*/ 1236668 h 1934761"/>
                  <a:gd name="connsiteX129" fmla="*/ 204323 w 744775"/>
                  <a:gd name="connsiteY129" fmla="*/ 1259816 h 1934761"/>
                  <a:gd name="connsiteX130" fmla="*/ 155308 w 744775"/>
                  <a:gd name="connsiteY130" fmla="*/ 1257084 h 1934761"/>
                  <a:gd name="connsiteX131" fmla="*/ 134898 w 744775"/>
                  <a:gd name="connsiteY131" fmla="*/ 1278866 h 1934761"/>
                  <a:gd name="connsiteX132" fmla="*/ 143091 w 744775"/>
                  <a:gd name="connsiteY132" fmla="*/ 1312868 h 1934761"/>
                  <a:gd name="connsiteX133" fmla="*/ 173060 w 744775"/>
                  <a:gd name="connsiteY133" fmla="*/ 1323723 h 1934761"/>
                  <a:gd name="connsiteX134" fmla="*/ 189374 w 744775"/>
                  <a:gd name="connsiteY134" fmla="*/ 1346871 h 1934761"/>
                  <a:gd name="connsiteX135" fmla="*/ 196202 w 744775"/>
                  <a:gd name="connsiteY135" fmla="*/ 1421777 h 1934761"/>
                  <a:gd name="connsiteX136" fmla="*/ 196202 w 744775"/>
                  <a:gd name="connsiteY136" fmla="*/ 1500709 h 1934761"/>
                  <a:gd name="connsiteX137" fmla="*/ 207126 w 744775"/>
                  <a:gd name="connsiteY137" fmla="*/ 1579640 h 1934761"/>
                  <a:gd name="connsiteX138" fmla="*/ 228902 w 744775"/>
                  <a:gd name="connsiteY138" fmla="*/ 1627301 h 1934761"/>
                  <a:gd name="connsiteX139" fmla="*/ 224805 w 744775"/>
                  <a:gd name="connsiteY139" fmla="*/ 1751162 h 1934761"/>
                  <a:gd name="connsiteX140" fmla="*/ 197567 w 744775"/>
                  <a:gd name="connsiteY140" fmla="*/ 1782505 h 1934761"/>
                  <a:gd name="connsiteX141" fmla="*/ 151284 w 744775"/>
                  <a:gd name="connsiteY141" fmla="*/ 1809750 h 1934761"/>
                  <a:gd name="connsiteX142" fmla="*/ 144456 w 744775"/>
                  <a:gd name="connsiteY142" fmla="*/ 1856045 h 1934761"/>
                  <a:gd name="connsiteX143" fmla="*/ 160124 w 744775"/>
                  <a:gd name="connsiteY143" fmla="*/ 1899465 h 1934761"/>
                  <a:gd name="connsiteX144" fmla="*/ 190740 w 744775"/>
                  <a:gd name="connsiteY144" fmla="*/ 1862874 h 1934761"/>
                  <a:gd name="connsiteX145" fmla="*/ 196202 w 744775"/>
                  <a:gd name="connsiteY145" fmla="*/ 1857411 h 193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744775" h="1934761">
                    <a:moveTo>
                      <a:pt x="196345" y="1857124"/>
                    </a:moveTo>
                    <a:cubicBezTo>
                      <a:pt x="196345" y="1857124"/>
                      <a:pt x="242629" y="1858489"/>
                      <a:pt x="243994" y="1850294"/>
                    </a:cubicBezTo>
                    <a:cubicBezTo>
                      <a:pt x="245360" y="1842099"/>
                      <a:pt x="248091" y="1836707"/>
                      <a:pt x="248091" y="1836707"/>
                    </a:cubicBezTo>
                    <a:lnTo>
                      <a:pt x="303861" y="1844903"/>
                    </a:lnTo>
                    <a:lnTo>
                      <a:pt x="317444" y="1863953"/>
                    </a:lnTo>
                    <a:lnTo>
                      <a:pt x="356900" y="1885734"/>
                    </a:lnTo>
                    <a:lnTo>
                      <a:pt x="371849" y="1876173"/>
                    </a:lnTo>
                    <a:lnTo>
                      <a:pt x="411305" y="1897955"/>
                    </a:lnTo>
                    <a:lnTo>
                      <a:pt x="442640" y="1926566"/>
                    </a:lnTo>
                    <a:lnTo>
                      <a:pt x="464416" y="1934761"/>
                    </a:lnTo>
                    <a:lnTo>
                      <a:pt x="506603" y="1926566"/>
                    </a:lnTo>
                    <a:lnTo>
                      <a:pt x="550155" y="1892564"/>
                    </a:lnTo>
                    <a:lnTo>
                      <a:pt x="588246" y="1878977"/>
                    </a:lnTo>
                    <a:lnTo>
                      <a:pt x="595073" y="1851732"/>
                    </a:lnTo>
                    <a:lnTo>
                      <a:pt x="580125" y="1842171"/>
                    </a:lnTo>
                    <a:lnTo>
                      <a:pt x="556983" y="1821755"/>
                    </a:lnTo>
                    <a:lnTo>
                      <a:pt x="556983" y="1787753"/>
                    </a:lnTo>
                    <a:lnTo>
                      <a:pt x="531110" y="1759142"/>
                    </a:lnTo>
                    <a:lnTo>
                      <a:pt x="571932" y="1748287"/>
                    </a:lnTo>
                    <a:lnTo>
                      <a:pt x="629067" y="1610767"/>
                    </a:lnTo>
                    <a:lnTo>
                      <a:pt x="668523" y="1597181"/>
                    </a:lnTo>
                    <a:lnTo>
                      <a:pt x="698492" y="1580862"/>
                    </a:lnTo>
                    <a:lnTo>
                      <a:pt x="714807" y="1538665"/>
                    </a:lnTo>
                    <a:lnTo>
                      <a:pt x="744776" y="1530470"/>
                    </a:lnTo>
                    <a:lnTo>
                      <a:pt x="736583" y="1478711"/>
                    </a:lnTo>
                    <a:lnTo>
                      <a:pt x="717538" y="1443343"/>
                    </a:lnTo>
                    <a:lnTo>
                      <a:pt x="693030" y="1407975"/>
                    </a:lnTo>
                    <a:lnTo>
                      <a:pt x="684837" y="1363046"/>
                    </a:lnTo>
                    <a:lnTo>
                      <a:pt x="699786" y="1341264"/>
                    </a:lnTo>
                    <a:lnTo>
                      <a:pt x="731121" y="1326311"/>
                    </a:lnTo>
                    <a:lnTo>
                      <a:pt x="740679" y="1304530"/>
                    </a:lnTo>
                    <a:cubicBezTo>
                      <a:pt x="740679" y="1304530"/>
                      <a:pt x="744776" y="1271893"/>
                      <a:pt x="744776" y="1265064"/>
                    </a:cubicBezTo>
                    <a:cubicBezTo>
                      <a:pt x="744776" y="1258234"/>
                      <a:pt x="740679" y="1239185"/>
                      <a:pt x="740679" y="1239185"/>
                    </a:cubicBezTo>
                    <a:lnTo>
                      <a:pt x="721634" y="1210574"/>
                    </a:lnTo>
                    <a:lnTo>
                      <a:pt x="728462" y="1184694"/>
                    </a:lnTo>
                    <a:lnTo>
                      <a:pt x="729827" y="1120715"/>
                    </a:lnTo>
                    <a:lnTo>
                      <a:pt x="723000" y="1108494"/>
                    </a:lnTo>
                    <a:lnTo>
                      <a:pt x="690299" y="1092176"/>
                    </a:lnTo>
                    <a:lnTo>
                      <a:pt x="680741" y="1069029"/>
                    </a:lnTo>
                    <a:lnTo>
                      <a:pt x="682106" y="1045881"/>
                    </a:lnTo>
                    <a:lnTo>
                      <a:pt x="675279" y="1030928"/>
                    </a:lnTo>
                    <a:lnTo>
                      <a:pt x="667086" y="1025465"/>
                    </a:lnTo>
                    <a:lnTo>
                      <a:pt x="620802" y="1032294"/>
                    </a:lnTo>
                    <a:lnTo>
                      <a:pt x="570422" y="1036392"/>
                    </a:lnTo>
                    <a:lnTo>
                      <a:pt x="547281" y="1047319"/>
                    </a:lnTo>
                    <a:lnTo>
                      <a:pt x="498266" y="1047319"/>
                    </a:lnTo>
                    <a:lnTo>
                      <a:pt x="480586" y="1035098"/>
                    </a:lnTo>
                    <a:lnTo>
                      <a:pt x="469662" y="956166"/>
                    </a:lnTo>
                    <a:lnTo>
                      <a:pt x="454714" y="922164"/>
                    </a:lnTo>
                    <a:lnTo>
                      <a:pt x="430206" y="900382"/>
                    </a:lnTo>
                    <a:lnTo>
                      <a:pt x="423379" y="862282"/>
                    </a:lnTo>
                    <a:lnTo>
                      <a:pt x="394775" y="817353"/>
                    </a:lnTo>
                    <a:lnTo>
                      <a:pt x="379826" y="795571"/>
                    </a:lnTo>
                    <a:lnTo>
                      <a:pt x="370268" y="777887"/>
                    </a:lnTo>
                    <a:lnTo>
                      <a:pt x="382485" y="765666"/>
                    </a:lnTo>
                    <a:lnTo>
                      <a:pt x="436890" y="750714"/>
                    </a:lnTo>
                    <a:lnTo>
                      <a:pt x="453204" y="739859"/>
                    </a:lnTo>
                    <a:lnTo>
                      <a:pt x="453204" y="722175"/>
                    </a:lnTo>
                    <a:lnTo>
                      <a:pt x="438256" y="701759"/>
                    </a:lnTo>
                    <a:lnTo>
                      <a:pt x="438256" y="694930"/>
                    </a:lnTo>
                    <a:lnTo>
                      <a:pt x="481808" y="689466"/>
                    </a:lnTo>
                    <a:lnTo>
                      <a:pt x="514437" y="688100"/>
                    </a:lnTo>
                    <a:lnTo>
                      <a:pt x="536213" y="701687"/>
                    </a:lnTo>
                    <a:cubicBezTo>
                      <a:pt x="536213" y="701687"/>
                      <a:pt x="552527" y="704419"/>
                      <a:pt x="557989" y="701687"/>
                    </a:cubicBezTo>
                    <a:cubicBezTo>
                      <a:pt x="563451" y="698955"/>
                      <a:pt x="557989" y="686734"/>
                      <a:pt x="557989" y="686734"/>
                    </a:cubicBezTo>
                    <a:lnTo>
                      <a:pt x="575669" y="662221"/>
                    </a:lnTo>
                    <a:lnTo>
                      <a:pt x="560720" y="607803"/>
                    </a:lnTo>
                    <a:lnTo>
                      <a:pt x="555258" y="577826"/>
                    </a:lnTo>
                    <a:lnTo>
                      <a:pt x="529385" y="558776"/>
                    </a:lnTo>
                    <a:lnTo>
                      <a:pt x="502147" y="565605"/>
                    </a:lnTo>
                    <a:lnTo>
                      <a:pt x="474909" y="532897"/>
                    </a:lnTo>
                    <a:lnTo>
                      <a:pt x="458595" y="496163"/>
                    </a:lnTo>
                    <a:lnTo>
                      <a:pt x="405484" y="441672"/>
                    </a:lnTo>
                    <a:lnTo>
                      <a:pt x="357835" y="422622"/>
                    </a:lnTo>
                    <a:lnTo>
                      <a:pt x="326500" y="376327"/>
                    </a:lnTo>
                    <a:lnTo>
                      <a:pt x="308820" y="361375"/>
                    </a:lnTo>
                    <a:lnTo>
                      <a:pt x="326500" y="346422"/>
                    </a:lnTo>
                    <a:lnTo>
                      <a:pt x="348276" y="331470"/>
                    </a:lnTo>
                    <a:lnTo>
                      <a:pt x="349641" y="301493"/>
                    </a:lnTo>
                    <a:lnTo>
                      <a:pt x="382270" y="256564"/>
                    </a:lnTo>
                    <a:lnTo>
                      <a:pt x="382270" y="237514"/>
                    </a:lnTo>
                    <a:lnTo>
                      <a:pt x="390463" y="188487"/>
                    </a:lnTo>
                    <a:lnTo>
                      <a:pt x="352372" y="158223"/>
                    </a:lnTo>
                    <a:lnTo>
                      <a:pt x="329949" y="149021"/>
                    </a:lnTo>
                    <a:cubicBezTo>
                      <a:pt x="329949" y="149021"/>
                      <a:pt x="305442" y="111281"/>
                      <a:pt x="304436" y="108190"/>
                    </a:cubicBezTo>
                    <a:cubicBezTo>
                      <a:pt x="303430" y="105098"/>
                      <a:pt x="262608" y="71455"/>
                      <a:pt x="262608" y="71455"/>
                    </a:cubicBezTo>
                    <a:lnTo>
                      <a:pt x="242198" y="27533"/>
                    </a:lnTo>
                    <a:lnTo>
                      <a:pt x="219775" y="0"/>
                    </a:lnTo>
                    <a:lnTo>
                      <a:pt x="185062" y="67358"/>
                    </a:lnTo>
                    <a:lnTo>
                      <a:pt x="201376" y="101360"/>
                    </a:lnTo>
                    <a:lnTo>
                      <a:pt x="235370" y="154485"/>
                    </a:lnTo>
                    <a:cubicBezTo>
                      <a:pt x="235370" y="154485"/>
                      <a:pt x="236736" y="200780"/>
                      <a:pt x="242198" y="204877"/>
                    </a:cubicBezTo>
                    <a:cubicBezTo>
                      <a:pt x="247660" y="208975"/>
                      <a:pt x="277557" y="238880"/>
                      <a:pt x="277557" y="238880"/>
                    </a:cubicBezTo>
                    <a:lnTo>
                      <a:pt x="292506" y="283809"/>
                    </a:lnTo>
                    <a:lnTo>
                      <a:pt x="253050" y="300127"/>
                    </a:lnTo>
                    <a:lnTo>
                      <a:pt x="219056" y="317812"/>
                    </a:lnTo>
                    <a:lnTo>
                      <a:pt x="225883" y="351814"/>
                    </a:lnTo>
                    <a:lnTo>
                      <a:pt x="208204" y="388548"/>
                    </a:lnTo>
                    <a:lnTo>
                      <a:pt x="155093" y="426648"/>
                    </a:lnTo>
                    <a:lnTo>
                      <a:pt x="140144" y="471577"/>
                    </a:lnTo>
                    <a:lnTo>
                      <a:pt x="118368" y="475675"/>
                    </a:lnTo>
                    <a:cubicBezTo>
                      <a:pt x="118368" y="475675"/>
                      <a:pt x="99323" y="467480"/>
                      <a:pt x="102054" y="434843"/>
                    </a:cubicBezTo>
                    <a:cubicBezTo>
                      <a:pt x="104785" y="402207"/>
                      <a:pt x="89836" y="370864"/>
                      <a:pt x="89836" y="370864"/>
                    </a:cubicBezTo>
                    <a:lnTo>
                      <a:pt x="51746" y="362669"/>
                    </a:lnTo>
                    <a:lnTo>
                      <a:pt x="43552" y="383085"/>
                    </a:lnTo>
                    <a:lnTo>
                      <a:pt x="50380" y="414427"/>
                    </a:lnTo>
                    <a:cubicBezTo>
                      <a:pt x="50380" y="414427"/>
                      <a:pt x="59939" y="437575"/>
                      <a:pt x="62598" y="444404"/>
                    </a:cubicBezTo>
                    <a:cubicBezTo>
                      <a:pt x="65329" y="451233"/>
                      <a:pt x="66694" y="467552"/>
                      <a:pt x="66694" y="467552"/>
                    </a:cubicBezTo>
                    <a:lnTo>
                      <a:pt x="57136" y="481138"/>
                    </a:lnTo>
                    <a:lnTo>
                      <a:pt x="27166" y="494725"/>
                    </a:lnTo>
                    <a:lnTo>
                      <a:pt x="14949" y="511043"/>
                    </a:lnTo>
                    <a:lnTo>
                      <a:pt x="0" y="585949"/>
                    </a:lnTo>
                    <a:lnTo>
                      <a:pt x="73522" y="648563"/>
                    </a:lnTo>
                    <a:lnTo>
                      <a:pt x="89836" y="709810"/>
                    </a:lnTo>
                    <a:lnTo>
                      <a:pt x="73522" y="741153"/>
                    </a:lnTo>
                    <a:lnTo>
                      <a:pt x="104857" y="758837"/>
                    </a:lnTo>
                    <a:lnTo>
                      <a:pt x="121171" y="803766"/>
                    </a:lnTo>
                    <a:lnTo>
                      <a:pt x="134754" y="836403"/>
                    </a:lnTo>
                    <a:cubicBezTo>
                      <a:pt x="134754" y="836403"/>
                      <a:pt x="178306" y="829574"/>
                      <a:pt x="182403" y="829574"/>
                    </a:cubicBezTo>
                    <a:cubicBezTo>
                      <a:pt x="186499" y="829574"/>
                      <a:pt x="220493" y="847258"/>
                      <a:pt x="220493" y="851355"/>
                    </a:cubicBezTo>
                    <a:cubicBezTo>
                      <a:pt x="220493" y="855453"/>
                      <a:pt x="209641" y="922164"/>
                      <a:pt x="209641" y="922164"/>
                    </a:cubicBezTo>
                    <a:cubicBezTo>
                      <a:pt x="209641" y="922164"/>
                      <a:pt x="205545" y="952141"/>
                      <a:pt x="202814" y="973922"/>
                    </a:cubicBezTo>
                    <a:cubicBezTo>
                      <a:pt x="200083" y="995704"/>
                      <a:pt x="147043" y="1001167"/>
                      <a:pt x="147043" y="1001167"/>
                    </a:cubicBezTo>
                    <a:lnTo>
                      <a:pt x="153871" y="1044731"/>
                    </a:lnTo>
                    <a:lnTo>
                      <a:pt x="179744" y="1081465"/>
                    </a:lnTo>
                    <a:lnTo>
                      <a:pt x="228758" y="1112808"/>
                    </a:lnTo>
                    <a:lnTo>
                      <a:pt x="250534" y="1150908"/>
                    </a:lnTo>
                    <a:lnTo>
                      <a:pt x="258727" y="1195837"/>
                    </a:lnTo>
                    <a:lnTo>
                      <a:pt x="247875" y="1236668"/>
                    </a:lnTo>
                    <a:lnTo>
                      <a:pt x="204323" y="1259816"/>
                    </a:lnTo>
                    <a:lnTo>
                      <a:pt x="155308" y="1257084"/>
                    </a:lnTo>
                    <a:lnTo>
                      <a:pt x="134898" y="1278866"/>
                    </a:lnTo>
                    <a:lnTo>
                      <a:pt x="143091" y="1312868"/>
                    </a:lnTo>
                    <a:lnTo>
                      <a:pt x="173060" y="1323723"/>
                    </a:lnTo>
                    <a:lnTo>
                      <a:pt x="189374" y="1346871"/>
                    </a:lnTo>
                    <a:lnTo>
                      <a:pt x="196202" y="1421777"/>
                    </a:lnTo>
                    <a:lnTo>
                      <a:pt x="196202" y="1500709"/>
                    </a:lnTo>
                    <a:cubicBezTo>
                      <a:pt x="196202" y="1500709"/>
                      <a:pt x="205760" y="1575615"/>
                      <a:pt x="207126" y="1579640"/>
                    </a:cubicBezTo>
                    <a:cubicBezTo>
                      <a:pt x="208491" y="1583738"/>
                      <a:pt x="228902" y="1627301"/>
                      <a:pt x="228902" y="1627301"/>
                    </a:cubicBezTo>
                    <a:lnTo>
                      <a:pt x="224805" y="1751162"/>
                    </a:lnTo>
                    <a:lnTo>
                      <a:pt x="197567" y="1782505"/>
                    </a:lnTo>
                    <a:lnTo>
                      <a:pt x="151284" y="1809750"/>
                    </a:lnTo>
                    <a:lnTo>
                      <a:pt x="144456" y="1856045"/>
                    </a:lnTo>
                    <a:lnTo>
                      <a:pt x="160124" y="1899465"/>
                    </a:lnTo>
                    <a:cubicBezTo>
                      <a:pt x="174713" y="1882787"/>
                      <a:pt x="190021" y="1864959"/>
                      <a:pt x="190740" y="1862874"/>
                    </a:cubicBezTo>
                    <a:cubicBezTo>
                      <a:pt x="192105" y="1858777"/>
                      <a:pt x="196202" y="1857411"/>
                      <a:pt x="196202" y="1857411"/>
                    </a:cubicBezTo>
                    <a:close/>
                  </a:path>
                </a:pathLst>
              </a:custGeom>
              <a:solidFill>
                <a:srgbClr val="FFC000"/>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29" name="Valle del Cauca">
                <a:extLst>
                  <a:ext uri="{FF2B5EF4-FFF2-40B4-BE49-F238E27FC236}">
                    <a16:creationId xmlns:a16="http://schemas.microsoft.com/office/drawing/2014/main" id="{494F8426-332B-6FF9-BE48-05ADA6DD1E77}"/>
                  </a:ext>
                </a:extLst>
              </p:cNvPr>
              <p:cNvSpPr/>
              <p:nvPr/>
            </p:nvSpPr>
            <p:spPr>
              <a:xfrm>
                <a:off x="4597031" y="3120807"/>
                <a:ext cx="743769" cy="804700"/>
              </a:xfrm>
              <a:custGeom>
                <a:avLst/>
                <a:gdLst>
                  <a:gd name="connsiteX0" fmla="*/ 37659 w 743769"/>
                  <a:gd name="connsiteY0" fmla="*/ 716208 h 804700"/>
                  <a:gd name="connsiteX1" fmla="*/ 52608 w 743769"/>
                  <a:gd name="connsiteY1" fmla="*/ 744819 h 804700"/>
                  <a:gd name="connsiteX2" fmla="*/ 89333 w 743769"/>
                  <a:gd name="connsiteY2" fmla="*/ 754380 h 804700"/>
                  <a:gd name="connsiteX3" fmla="*/ 104282 w 743769"/>
                  <a:gd name="connsiteY3" fmla="*/ 754380 h 804700"/>
                  <a:gd name="connsiteX4" fmla="*/ 124692 w 743769"/>
                  <a:gd name="connsiteY4" fmla="*/ 774796 h 804700"/>
                  <a:gd name="connsiteX5" fmla="*/ 169610 w 743769"/>
                  <a:gd name="connsiteY5" fmla="*/ 788383 h 804700"/>
                  <a:gd name="connsiteX6" fmla="*/ 202311 w 743769"/>
                  <a:gd name="connsiteY6" fmla="*/ 787017 h 804700"/>
                  <a:gd name="connsiteX7" fmla="*/ 236304 w 743769"/>
                  <a:gd name="connsiteY7" fmla="*/ 792480 h 804700"/>
                  <a:gd name="connsiteX8" fmla="*/ 263543 w 743769"/>
                  <a:gd name="connsiteY8" fmla="*/ 804701 h 804700"/>
                  <a:gd name="connsiteX9" fmla="*/ 289415 w 743769"/>
                  <a:gd name="connsiteY9" fmla="*/ 800603 h 804700"/>
                  <a:gd name="connsiteX10" fmla="*/ 311192 w 743769"/>
                  <a:gd name="connsiteY10" fmla="*/ 778822 h 804700"/>
                  <a:gd name="connsiteX11" fmla="*/ 364303 w 743769"/>
                  <a:gd name="connsiteY11" fmla="*/ 777456 h 804700"/>
                  <a:gd name="connsiteX12" fmla="*/ 381982 w 743769"/>
                  <a:gd name="connsiteY12" fmla="*/ 773358 h 804700"/>
                  <a:gd name="connsiteX13" fmla="*/ 399662 w 743769"/>
                  <a:gd name="connsiteY13" fmla="*/ 759771 h 804700"/>
                  <a:gd name="connsiteX14" fmla="*/ 421438 w 743769"/>
                  <a:gd name="connsiteY14" fmla="*/ 709379 h 804700"/>
                  <a:gd name="connsiteX15" fmla="*/ 418707 w 743769"/>
                  <a:gd name="connsiteY15" fmla="*/ 680768 h 804700"/>
                  <a:gd name="connsiteX16" fmla="*/ 451336 w 743769"/>
                  <a:gd name="connsiteY16" fmla="*/ 679402 h 804700"/>
                  <a:gd name="connsiteX17" fmla="*/ 471746 w 743769"/>
                  <a:gd name="connsiteY17" fmla="*/ 691623 h 804700"/>
                  <a:gd name="connsiteX18" fmla="*/ 508471 w 743769"/>
                  <a:gd name="connsiteY18" fmla="*/ 709307 h 804700"/>
                  <a:gd name="connsiteX19" fmla="*/ 553389 w 743769"/>
                  <a:gd name="connsiteY19" fmla="*/ 726991 h 804700"/>
                  <a:gd name="connsiteX20" fmla="*/ 566973 w 743769"/>
                  <a:gd name="connsiteY20" fmla="*/ 726991 h 804700"/>
                  <a:gd name="connsiteX21" fmla="*/ 588749 w 743769"/>
                  <a:gd name="connsiteY21" fmla="*/ 720162 h 804700"/>
                  <a:gd name="connsiteX22" fmla="*/ 587383 w 743769"/>
                  <a:gd name="connsiteY22" fmla="*/ 691551 h 804700"/>
                  <a:gd name="connsiteX23" fmla="*/ 581921 w 743769"/>
                  <a:gd name="connsiteY23" fmla="*/ 657549 h 804700"/>
                  <a:gd name="connsiteX24" fmla="*/ 592773 w 743769"/>
                  <a:gd name="connsiteY24" fmla="*/ 619449 h 804700"/>
                  <a:gd name="connsiteX25" fmla="*/ 604991 w 743769"/>
                  <a:gd name="connsiteY25" fmla="*/ 596301 h 804700"/>
                  <a:gd name="connsiteX26" fmla="*/ 617209 w 743769"/>
                  <a:gd name="connsiteY26" fmla="*/ 559567 h 804700"/>
                  <a:gd name="connsiteX27" fmla="*/ 660761 w 743769"/>
                  <a:gd name="connsiteY27" fmla="*/ 516003 h 804700"/>
                  <a:gd name="connsiteX28" fmla="*/ 670320 w 743769"/>
                  <a:gd name="connsiteY28" fmla="*/ 465611 h 804700"/>
                  <a:gd name="connsiteX29" fmla="*/ 707045 w 743769"/>
                  <a:gd name="connsiteY29" fmla="*/ 404363 h 804700"/>
                  <a:gd name="connsiteX30" fmla="*/ 700217 w 743769"/>
                  <a:gd name="connsiteY30" fmla="*/ 382582 h 804700"/>
                  <a:gd name="connsiteX31" fmla="*/ 686634 w 743769"/>
                  <a:gd name="connsiteY31" fmla="*/ 358068 h 804700"/>
                  <a:gd name="connsiteX32" fmla="*/ 700217 w 743769"/>
                  <a:gd name="connsiteY32" fmla="*/ 309041 h 804700"/>
                  <a:gd name="connsiteX33" fmla="*/ 704314 w 743769"/>
                  <a:gd name="connsiteY33" fmla="*/ 255917 h 804700"/>
                  <a:gd name="connsiteX34" fmla="*/ 693462 w 743769"/>
                  <a:gd name="connsiteY34" fmla="*/ 233488 h 804700"/>
                  <a:gd name="connsiteX35" fmla="*/ 668954 w 743769"/>
                  <a:gd name="connsiteY35" fmla="*/ 226012 h 804700"/>
                  <a:gd name="connsiteX36" fmla="*/ 672332 w 743769"/>
                  <a:gd name="connsiteY36" fmla="*/ 200852 h 804700"/>
                  <a:gd name="connsiteX37" fmla="*/ 678441 w 743769"/>
                  <a:gd name="connsiteY37" fmla="*/ 183815 h 804700"/>
                  <a:gd name="connsiteX38" fmla="*/ 674344 w 743769"/>
                  <a:gd name="connsiteY38" fmla="*/ 157288 h 804700"/>
                  <a:gd name="connsiteX39" fmla="*/ 681172 w 743769"/>
                  <a:gd name="connsiteY39" fmla="*/ 138885 h 804700"/>
                  <a:gd name="connsiteX40" fmla="*/ 724724 w 743769"/>
                  <a:gd name="connsiteY40" fmla="*/ 144996 h 804700"/>
                  <a:gd name="connsiteX41" fmla="*/ 729468 w 743769"/>
                  <a:gd name="connsiteY41" fmla="*/ 140251 h 804700"/>
                  <a:gd name="connsiteX42" fmla="*/ 743770 w 743769"/>
                  <a:gd name="connsiteY42" fmla="*/ 111640 h 804700"/>
                  <a:gd name="connsiteX43" fmla="*/ 713154 w 743769"/>
                  <a:gd name="connsiteY43" fmla="*/ 105530 h 804700"/>
                  <a:gd name="connsiteX44" fmla="*/ 688646 w 743769"/>
                  <a:gd name="connsiteY44" fmla="*/ 106896 h 804700"/>
                  <a:gd name="connsiteX45" fmla="*/ 679088 w 743769"/>
                  <a:gd name="connsiteY45" fmla="*/ 89858 h 804700"/>
                  <a:gd name="connsiteX46" fmla="*/ 651850 w 743769"/>
                  <a:gd name="connsiteY46" fmla="*/ 94603 h 804700"/>
                  <a:gd name="connsiteX47" fmla="*/ 640997 w 743769"/>
                  <a:gd name="connsiteY47" fmla="*/ 83029 h 804700"/>
                  <a:gd name="connsiteX48" fmla="*/ 652568 w 743769"/>
                  <a:gd name="connsiteY48" fmla="*/ 66711 h 804700"/>
                  <a:gd name="connsiteX49" fmla="*/ 651203 w 743769"/>
                  <a:gd name="connsiteY49" fmla="*/ 49674 h 804700"/>
                  <a:gd name="connsiteX50" fmla="*/ 623964 w 743769"/>
                  <a:gd name="connsiteY50" fmla="*/ 44929 h 804700"/>
                  <a:gd name="connsiteX51" fmla="*/ 607650 w 743769"/>
                  <a:gd name="connsiteY51" fmla="*/ 23795 h 804700"/>
                  <a:gd name="connsiteX52" fmla="*/ 583862 w 743769"/>
                  <a:gd name="connsiteY52" fmla="*/ 0 h 804700"/>
                  <a:gd name="connsiteX53" fmla="*/ 584509 w 743769"/>
                  <a:gd name="connsiteY53" fmla="*/ 4098 h 804700"/>
                  <a:gd name="connsiteX54" fmla="*/ 554539 w 743769"/>
                  <a:gd name="connsiteY54" fmla="*/ 12293 h 804700"/>
                  <a:gd name="connsiteX55" fmla="*/ 538225 w 743769"/>
                  <a:gd name="connsiteY55" fmla="*/ 54490 h 804700"/>
                  <a:gd name="connsiteX56" fmla="*/ 508256 w 743769"/>
                  <a:gd name="connsiteY56" fmla="*/ 70809 h 804700"/>
                  <a:gd name="connsiteX57" fmla="*/ 468800 w 743769"/>
                  <a:gd name="connsiteY57" fmla="*/ 84395 h 804700"/>
                  <a:gd name="connsiteX58" fmla="*/ 411664 w 743769"/>
                  <a:gd name="connsiteY58" fmla="*/ 221915 h 804700"/>
                  <a:gd name="connsiteX59" fmla="*/ 370843 w 743769"/>
                  <a:gd name="connsiteY59" fmla="*/ 232769 h 804700"/>
                  <a:gd name="connsiteX60" fmla="*/ 396716 w 743769"/>
                  <a:gd name="connsiteY60" fmla="*/ 261380 h 804700"/>
                  <a:gd name="connsiteX61" fmla="*/ 396716 w 743769"/>
                  <a:gd name="connsiteY61" fmla="*/ 295383 h 804700"/>
                  <a:gd name="connsiteX62" fmla="*/ 419857 w 743769"/>
                  <a:gd name="connsiteY62" fmla="*/ 315799 h 804700"/>
                  <a:gd name="connsiteX63" fmla="*/ 434806 w 743769"/>
                  <a:gd name="connsiteY63" fmla="*/ 325359 h 804700"/>
                  <a:gd name="connsiteX64" fmla="*/ 427978 w 743769"/>
                  <a:gd name="connsiteY64" fmla="*/ 352605 h 804700"/>
                  <a:gd name="connsiteX65" fmla="*/ 389888 w 743769"/>
                  <a:gd name="connsiteY65" fmla="*/ 366191 h 804700"/>
                  <a:gd name="connsiteX66" fmla="*/ 346335 w 743769"/>
                  <a:gd name="connsiteY66" fmla="*/ 400194 h 804700"/>
                  <a:gd name="connsiteX67" fmla="*/ 304149 w 743769"/>
                  <a:gd name="connsiteY67" fmla="*/ 408389 h 804700"/>
                  <a:gd name="connsiteX68" fmla="*/ 282372 w 743769"/>
                  <a:gd name="connsiteY68" fmla="*/ 400194 h 804700"/>
                  <a:gd name="connsiteX69" fmla="*/ 251038 w 743769"/>
                  <a:gd name="connsiteY69" fmla="*/ 371583 h 804700"/>
                  <a:gd name="connsiteX70" fmla="*/ 211582 w 743769"/>
                  <a:gd name="connsiteY70" fmla="*/ 349801 h 804700"/>
                  <a:gd name="connsiteX71" fmla="*/ 196633 w 743769"/>
                  <a:gd name="connsiteY71" fmla="*/ 359362 h 804700"/>
                  <a:gd name="connsiteX72" fmla="*/ 157177 w 743769"/>
                  <a:gd name="connsiteY72" fmla="*/ 337580 h 804700"/>
                  <a:gd name="connsiteX73" fmla="*/ 143594 w 743769"/>
                  <a:gd name="connsiteY73" fmla="*/ 318530 h 804700"/>
                  <a:gd name="connsiteX74" fmla="*/ 87824 w 743769"/>
                  <a:gd name="connsiteY74" fmla="*/ 310335 h 804700"/>
                  <a:gd name="connsiteX75" fmla="*/ 83727 w 743769"/>
                  <a:gd name="connsiteY75" fmla="*/ 323922 h 804700"/>
                  <a:gd name="connsiteX76" fmla="*/ 36078 w 743769"/>
                  <a:gd name="connsiteY76" fmla="*/ 330751 h 804700"/>
                  <a:gd name="connsiteX77" fmla="*/ 30616 w 743769"/>
                  <a:gd name="connsiteY77" fmla="*/ 336214 h 804700"/>
                  <a:gd name="connsiteX78" fmla="*/ 0 w 743769"/>
                  <a:gd name="connsiteY78" fmla="*/ 372805 h 804700"/>
                  <a:gd name="connsiteX79" fmla="*/ 7474 w 743769"/>
                  <a:gd name="connsiteY79" fmla="*/ 393365 h 804700"/>
                  <a:gd name="connsiteX80" fmla="*/ 22423 w 743769"/>
                  <a:gd name="connsiteY80" fmla="*/ 408317 h 804700"/>
                  <a:gd name="connsiteX81" fmla="*/ 51027 w 743769"/>
                  <a:gd name="connsiteY81" fmla="*/ 400122 h 804700"/>
                  <a:gd name="connsiteX82" fmla="*/ 72803 w 743769"/>
                  <a:gd name="connsiteY82" fmla="*/ 385169 h 804700"/>
                  <a:gd name="connsiteX83" fmla="*/ 86386 w 743769"/>
                  <a:gd name="connsiteY83" fmla="*/ 367485 h 804700"/>
                  <a:gd name="connsiteX84" fmla="*/ 128573 w 743769"/>
                  <a:gd name="connsiteY84" fmla="*/ 381072 h 804700"/>
                  <a:gd name="connsiteX85" fmla="*/ 119015 w 743769"/>
                  <a:gd name="connsiteY85" fmla="*/ 408317 h 804700"/>
                  <a:gd name="connsiteX86" fmla="*/ 95873 w 743769"/>
                  <a:gd name="connsiteY86" fmla="*/ 440954 h 804700"/>
                  <a:gd name="connsiteX87" fmla="*/ 124477 w 743769"/>
                  <a:gd name="connsiteY87" fmla="*/ 457272 h 804700"/>
                  <a:gd name="connsiteX88" fmla="*/ 166664 w 743769"/>
                  <a:gd name="connsiteY88" fmla="*/ 446417 h 804700"/>
                  <a:gd name="connsiteX89" fmla="*/ 163933 w 743769"/>
                  <a:gd name="connsiteY89" fmla="*/ 479053 h 804700"/>
                  <a:gd name="connsiteX90" fmla="*/ 136694 w 743769"/>
                  <a:gd name="connsiteY90" fmla="*/ 534838 h 804700"/>
                  <a:gd name="connsiteX91" fmla="*/ 114918 w 743769"/>
                  <a:gd name="connsiteY91" fmla="*/ 581133 h 804700"/>
                  <a:gd name="connsiteX92" fmla="*/ 52320 w 743769"/>
                  <a:gd name="connsiteY92" fmla="*/ 635623 h 804700"/>
                  <a:gd name="connsiteX93" fmla="*/ 33275 w 743769"/>
                  <a:gd name="connsiteY93" fmla="*/ 672501 h 804700"/>
                  <a:gd name="connsiteX94" fmla="*/ 34641 w 743769"/>
                  <a:gd name="connsiteY94" fmla="*/ 673723 h 804700"/>
                  <a:gd name="connsiteX95" fmla="*/ 37372 w 743769"/>
                  <a:gd name="connsiteY95" fmla="*/ 715921 h 80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43769" h="804700">
                    <a:moveTo>
                      <a:pt x="37659" y="716208"/>
                    </a:moveTo>
                    <a:lnTo>
                      <a:pt x="52608" y="744819"/>
                    </a:lnTo>
                    <a:lnTo>
                      <a:pt x="89333" y="754380"/>
                    </a:lnTo>
                    <a:lnTo>
                      <a:pt x="104282" y="754380"/>
                    </a:lnTo>
                    <a:lnTo>
                      <a:pt x="124692" y="774796"/>
                    </a:lnTo>
                    <a:lnTo>
                      <a:pt x="169610" y="788383"/>
                    </a:lnTo>
                    <a:lnTo>
                      <a:pt x="202311" y="787017"/>
                    </a:lnTo>
                    <a:lnTo>
                      <a:pt x="236304" y="792480"/>
                    </a:lnTo>
                    <a:lnTo>
                      <a:pt x="263543" y="804701"/>
                    </a:lnTo>
                    <a:lnTo>
                      <a:pt x="289415" y="800603"/>
                    </a:lnTo>
                    <a:lnTo>
                      <a:pt x="311192" y="778822"/>
                    </a:lnTo>
                    <a:lnTo>
                      <a:pt x="364303" y="777456"/>
                    </a:lnTo>
                    <a:cubicBezTo>
                      <a:pt x="364303" y="777456"/>
                      <a:pt x="376520" y="777456"/>
                      <a:pt x="381982" y="773358"/>
                    </a:cubicBezTo>
                    <a:cubicBezTo>
                      <a:pt x="387444" y="769260"/>
                      <a:pt x="399662" y="759771"/>
                      <a:pt x="399662" y="759771"/>
                    </a:cubicBezTo>
                    <a:lnTo>
                      <a:pt x="421438" y="709379"/>
                    </a:lnTo>
                    <a:lnTo>
                      <a:pt x="418707" y="680768"/>
                    </a:lnTo>
                    <a:lnTo>
                      <a:pt x="451336" y="679402"/>
                    </a:lnTo>
                    <a:lnTo>
                      <a:pt x="471746" y="691623"/>
                    </a:lnTo>
                    <a:lnTo>
                      <a:pt x="508471" y="709307"/>
                    </a:lnTo>
                    <a:lnTo>
                      <a:pt x="553389" y="726991"/>
                    </a:lnTo>
                    <a:lnTo>
                      <a:pt x="566973" y="726991"/>
                    </a:lnTo>
                    <a:lnTo>
                      <a:pt x="588749" y="720162"/>
                    </a:lnTo>
                    <a:cubicBezTo>
                      <a:pt x="588749" y="720162"/>
                      <a:pt x="587383" y="698380"/>
                      <a:pt x="587383" y="691551"/>
                    </a:cubicBezTo>
                    <a:cubicBezTo>
                      <a:pt x="587383" y="684722"/>
                      <a:pt x="581921" y="664306"/>
                      <a:pt x="581921" y="657549"/>
                    </a:cubicBezTo>
                    <a:cubicBezTo>
                      <a:pt x="581921" y="650791"/>
                      <a:pt x="592773" y="619449"/>
                      <a:pt x="592773" y="619449"/>
                    </a:cubicBezTo>
                    <a:lnTo>
                      <a:pt x="604991" y="596301"/>
                    </a:lnTo>
                    <a:cubicBezTo>
                      <a:pt x="604991" y="596301"/>
                      <a:pt x="613184" y="563664"/>
                      <a:pt x="617209" y="559567"/>
                    </a:cubicBezTo>
                    <a:cubicBezTo>
                      <a:pt x="621305" y="555469"/>
                      <a:pt x="660761" y="516003"/>
                      <a:pt x="660761" y="516003"/>
                    </a:cubicBezTo>
                    <a:lnTo>
                      <a:pt x="670320" y="465611"/>
                    </a:lnTo>
                    <a:lnTo>
                      <a:pt x="707045" y="404363"/>
                    </a:lnTo>
                    <a:lnTo>
                      <a:pt x="700217" y="382582"/>
                    </a:lnTo>
                    <a:cubicBezTo>
                      <a:pt x="700217" y="382582"/>
                      <a:pt x="686634" y="362166"/>
                      <a:pt x="686634" y="358068"/>
                    </a:cubicBezTo>
                    <a:cubicBezTo>
                      <a:pt x="686634" y="353971"/>
                      <a:pt x="700217" y="309041"/>
                      <a:pt x="700217" y="309041"/>
                    </a:cubicBezTo>
                    <a:lnTo>
                      <a:pt x="704314" y="255917"/>
                    </a:lnTo>
                    <a:lnTo>
                      <a:pt x="693462" y="233488"/>
                    </a:lnTo>
                    <a:lnTo>
                      <a:pt x="668954" y="226012"/>
                    </a:lnTo>
                    <a:cubicBezTo>
                      <a:pt x="668954" y="226012"/>
                      <a:pt x="670967" y="202865"/>
                      <a:pt x="672332" y="200852"/>
                    </a:cubicBezTo>
                    <a:cubicBezTo>
                      <a:pt x="673698" y="198839"/>
                      <a:pt x="678441" y="183815"/>
                      <a:pt x="678441" y="183815"/>
                    </a:cubicBezTo>
                    <a:lnTo>
                      <a:pt x="674344" y="157288"/>
                    </a:lnTo>
                    <a:lnTo>
                      <a:pt x="681172" y="138885"/>
                    </a:lnTo>
                    <a:lnTo>
                      <a:pt x="724724" y="144996"/>
                    </a:lnTo>
                    <a:lnTo>
                      <a:pt x="729468" y="140251"/>
                    </a:lnTo>
                    <a:lnTo>
                      <a:pt x="743770" y="111640"/>
                    </a:lnTo>
                    <a:lnTo>
                      <a:pt x="713154" y="105530"/>
                    </a:lnTo>
                    <a:lnTo>
                      <a:pt x="688646" y="106896"/>
                    </a:lnTo>
                    <a:lnTo>
                      <a:pt x="679088" y="89858"/>
                    </a:lnTo>
                    <a:lnTo>
                      <a:pt x="651850" y="94603"/>
                    </a:lnTo>
                    <a:lnTo>
                      <a:pt x="640997" y="83029"/>
                    </a:lnTo>
                    <a:lnTo>
                      <a:pt x="652568" y="66711"/>
                    </a:lnTo>
                    <a:lnTo>
                      <a:pt x="651203" y="49674"/>
                    </a:lnTo>
                    <a:lnTo>
                      <a:pt x="623964" y="44929"/>
                    </a:lnTo>
                    <a:cubicBezTo>
                      <a:pt x="623964" y="44929"/>
                      <a:pt x="609016" y="27245"/>
                      <a:pt x="607650" y="23795"/>
                    </a:cubicBezTo>
                    <a:cubicBezTo>
                      <a:pt x="607075" y="22285"/>
                      <a:pt x="596079" y="11574"/>
                      <a:pt x="583862" y="0"/>
                    </a:cubicBezTo>
                    <a:lnTo>
                      <a:pt x="584509" y="4098"/>
                    </a:lnTo>
                    <a:lnTo>
                      <a:pt x="554539" y="12293"/>
                    </a:lnTo>
                    <a:lnTo>
                      <a:pt x="538225" y="54490"/>
                    </a:lnTo>
                    <a:lnTo>
                      <a:pt x="508256" y="70809"/>
                    </a:lnTo>
                    <a:lnTo>
                      <a:pt x="468800" y="84395"/>
                    </a:lnTo>
                    <a:lnTo>
                      <a:pt x="411664" y="221915"/>
                    </a:lnTo>
                    <a:lnTo>
                      <a:pt x="370843" y="232769"/>
                    </a:lnTo>
                    <a:lnTo>
                      <a:pt x="396716" y="261380"/>
                    </a:lnTo>
                    <a:lnTo>
                      <a:pt x="396716" y="295383"/>
                    </a:lnTo>
                    <a:lnTo>
                      <a:pt x="419857" y="315799"/>
                    </a:lnTo>
                    <a:lnTo>
                      <a:pt x="434806" y="325359"/>
                    </a:lnTo>
                    <a:lnTo>
                      <a:pt x="427978" y="352605"/>
                    </a:lnTo>
                    <a:lnTo>
                      <a:pt x="389888" y="366191"/>
                    </a:lnTo>
                    <a:lnTo>
                      <a:pt x="346335" y="400194"/>
                    </a:lnTo>
                    <a:lnTo>
                      <a:pt x="304149" y="408389"/>
                    </a:lnTo>
                    <a:lnTo>
                      <a:pt x="282372" y="400194"/>
                    </a:lnTo>
                    <a:lnTo>
                      <a:pt x="251038" y="371583"/>
                    </a:lnTo>
                    <a:lnTo>
                      <a:pt x="211582" y="349801"/>
                    </a:lnTo>
                    <a:lnTo>
                      <a:pt x="196633" y="359362"/>
                    </a:lnTo>
                    <a:lnTo>
                      <a:pt x="157177" y="337580"/>
                    </a:lnTo>
                    <a:lnTo>
                      <a:pt x="143594" y="318530"/>
                    </a:lnTo>
                    <a:lnTo>
                      <a:pt x="87824" y="310335"/>
                    </a:lnTo>
                    <a:cubicBezTo>
                      <a:pt x="87824" y="310335"/>
                      <a:pt x="85093" y="315799"/>
                      <a:pt x="83727" y="323922"/>
                    </a:cubicBezTo>
                    <a:cubicBezTo>
                      <a:pt x="82362" y="332117"/>
                      <a:pt x="36078" y="330751"/>
                      <a:pt x="36078" y="330751"/>
                    </a:cubicBezTo>
                    <a:cubicBezTo>
                      <a:pt x="36078" y="330751"/>
                      <a:pt x="31982" y="332117"/>
                      <a:pt x="30616" y="336214"/>
                    </a:cubicBezTo>
                    <a:cubicBezTo>
                      <a:pt x="29897" y="338299"/>
                      <a:pt x="14589" y="356127"/>
                      <a:pt x="0" y="372805"/>
                    </a:cubicBezTo>
                    <a:lnTo>
                      <a:pt x="7474" y="393365"/>
                    </a:lnTo>
                    <a:lnTo>
                      <a:pt x="22423" y="408317"/>
                    </a:lnTo>
                    <a:lnTo>
                      <a:pt x="51027" y="400122"/>
                    </a:lnTo>
                    <a:lnTo>
                      <a:pt x="72803" y="385169"/>
                    </a:lnTo>
                    <a:lnTo>
                      <a:pt x="86386" y="367485"/>
                    </a:lnTo>
                    <a:lnTo>
                      <a:pt x="128573" y="381072"/>
                    </a:lnTo>
                    <a:lnTo>
                      <a:pt x="119015" y="408317"/>
                    </a:lnTo>
                    <a:lnTo>
                      <a:pt x="95873" y="440954"/>
                    </a:lnTo>
                    <a:lnTo>
                      <a:pt x="124477" y="457272"/>
                    </a:lnTo>
                    <a:lnTo>
                      <a:pt x="166664" y="446417"/>
                    </a:lnTo>
                    <a:lnTo>
                      <a:pt x="163933" y="479053"/>
                    </a:lnTo>
                    <a:lnTo>
                      <a:pt x="136694" y="534838"/>
                    </a:lnTo>
                    <a:cubicBezTo>
                      <a:pt x="136694" y="534838"/>
                      <a:pt x="120380" y="575669"/>
                      <a:pt x="114918" y="581133"/>
                    </a:cubicBezTo>
                    <a:cubicBezTo>
                      <a:pt x="109456" y="586596"/>
                      <a:pt x="56417" y="628794"/>
                      <a:pt x="52320" y="635623"/>
                    </a:cubicBezTo>
                    <a:cubicBezTo>
                      <a:pt x="49733" y="639936"/>
                      <a:pt x="40031" y="659130"/>
                      <a:pt x="33275" y="672501"/>
                    </a:cubicBezTo>
                    <a:lnTo>
                      <a:pt x="34641" y="673723"/>
                    </a:lnTo>
                    <a:lnTo>
                      <a:pt x="37372" y="715921"/>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0" name="Cauca">
                <a:extLst>
                  <a:ext uri="{FF2B5EF4-FFF2-40B4-BE49-F238E27FC236}">
                    <a16:creationId xmlns:a16="http://schemas.microsoft.com/office/drawing/2014/main" id="{7FAFD264-494C-4BCC-9FF0-8F7FB048B91B}"/>
                  </a:ext>
                </a:extLst>
              </p:cNvPr>
              <p:cNvSpPr/>
              <p:nvPr/>
            </p:nvSpPr>
            <p:spPr>
              <a:xfrm>
                <a:off x="4392492" y="3793739"/>
                <a:ext cx="918770" cy="986286"/>
              </a:xfrm>
              <a:custGeom>
                <a:avLst/>
                <a:gdLst>
                  <a:gd name="connsiteX0" fmla="*/ 760731 w 918770"/>
                  <a:gd name="connsiteY0" fmla="*/ 924105 h 986286"/>
                  <a:gd name="connsiteX1" fmla="*/ 736224 w 918770"/>
                  <a:gd name="connsiteY1" fmla="*/ 902323 h 986286"/>
                  <a:gd name="connsiteX2" fmla="*/ 703595 w 918770"/>
                  <a:gd name="connsiteY2" fmla="*/ 870980 h 986286"/>
                  <a:gd name="connsiteX3" fmla="*/ 710423 w 918770"/>
                  <a:gd name="connsiteY3" fmla="*/ 807001 h 986286"/>
                  <a:gd name="connsiteX4" fmla="*/ 736295 w 918770"/>
                  <a:gd name="connsiteY4" fmla="*/ 772998 h 986286"/>
                  <a:gd name="connsiteX5" fmla="*/ 741757 w 918770"/>
                  <a:gd name="connsiteY5" fmla="*/ 752583 h 986286"/>
                  <a:gd name="connsiteX6" fmla="*/ 719981 w 918770"/>
                  <a:gd name="connsiteY6" fmla="*/ 744388 h 986286"/>
                  <a:gd name="connsiteX7" fmla="*/ 673698 w 918770"/>
                  <a:gd name="connsiteY7" fmla="*/ 744388 h 986286"/>
                  <a:gd name="connsiteX8" fmla="*/ 630145 w 918770"/>
                  <a:gd name="connsiteY8" fmla="*/ 729435 h 986286"/>
                  <a:gd name="connsiteX9" fmla="*/ 634242 w 918770"/>
                  <a:gd name="connsiteY9" fmla="*/ 695433 h 986286"/>
                  <a:gd name="connsiteX10" fmla="*/ 643800 w 918770"/>
                  <a:gd name="connsiteY10" fmla="*/ 669553 h 986286"/>
                  <a:gd name="connsiteX11" fmla="*/ 631583 w 918770"/>
                  <a:gd name="connsiteY11" fmla="*/ 631453 h 986286"/>
                  <a:gd name="connsiteX12" fmla="*/ 596223 w 918770"/>
                  <a:gd name="connsiteY12" fmla="*/ 619233 h 986286"/>
                  <a:gd name="connsiteX13" fmla="*/ 573081 w 918770"/>
                  <a:gd name="connsiteY13" fmla="*/ 608306 h 986286"/>
                  <a:gd name="connsiteX14" fmla="*/ 574447 w 918770"/>
                  <a:gd name="connsiteY14" fmla="*/ 562011 h 986286"/>
                  <a:gd name="connsiteX15" fmla="*/ 568985 w 918770"/>
                  <a:gd name="connsiteY15" fmla="*/ 526642 h 986286"/>
                  <a:gd name="connsiteX16" fmla="*/ 588030 w 918770"/>
                  <a:gd name="connsiteY16" fmla="*/ 508958 h 986286"/>
                  <a:gd name="connsiteX17" fmla="*/ 616634 w 918770"/>
                  <a:gd name="connsiteY17" fmla="*/ 510324 h 986286"/>
                  <a:gd name="connsiteX18" fmla="*/ 661552 w 918770"/>
                  <a:gd name="connsiteY18" fmla="*/ 522545 h 986286"/>
                  <a:gd name="connsiteX19" fmla="*/ 686059 w 918770"/>
                  <a:gd name="connsiteY19" fmla="*/ 493934 h 986286"/>
                  <a:gd name="connsiteX20" fmla="*/ 672476 w 918770"/>
                  <a:gd name="connsiteY20" fmla="*/ 461297 h 986286"/>
                  <a:gd name="connsiteX21" fmla="*/ 672476 w 918770"/>
                  <a:gd name="connsiteY21" fmla="*/ 449077 h 986286"/>
                  <a:gd name="connsiteX22" fmla="*/ 690156 w 918770"/>
                  <a:gd name="connsiteY22" fmla="*/ 417734 h 986286"/>
                  <a:gd name="connsiteX23" fmla="*/ 710566 w 918770"/>
                  <a:gd name="connsiteY23" fmla="*/ 389123 h 986286"/>
                  <a:gd name="connsiteX24" fmla="*/ 745926 w 918770"/>
                  <a:gd name="connsiteY24" fmla="*/ 408173 h 986286"/>
                  <a:gd name="connsiteX25" fmla="*/ 782651 w 918770"/>
                  <a:gd name="connsiteY25" fmla="*/ 380928 h 986286"/>
                  <a:gd name="connsiteX26" fmla="*/ 813985 w 918770"/>
                  <a:gd name="connsiteY26" fmla="*/ 352317 h 986286"/>
                  <a:gd name="connsiteX27" fmla="*/ 835762 w 918770"/>
                  <a:gd name="connsiteY27" fmla="*/ 352317 h 986286"/>
                  <a:gd name="connsiteX28" fmla="*/ 865731 w 918770"/>
                  <a:gd name="connsiteY28" fmla="*/ 385026 h 986286"/>
                  <a:gd name="connsiteX29" fmla="*/ 879314 w 918770"/>
                  <a:gd name="connsiteY29" fmla="*/ 390489 h 986286"/>
                  <a:gd name="connsiteX30" fmla="*/ 899725 w 918770"/>
                  <a:gd name="connsiteY30" fmla="*/ 386392 h 986286"/>
                  <a:gd name="connsiteX31" fmla="*/ 896994 w 918770"/>
                  <a:gd name="connsiteY31" fmla="*/ 361878 h 986286"/>
                  <a:gd name="connsiteX32" fmla="*/ 884776 w 918770"/>
                  <a:gd name="connsiteY32" fmla="*/ 318315 h 986286"/>
                  <a:gd name="connsiteX33" fmla="*/ 895628 w 918770"/>
                  <a:gd name="connsiteY33" fmla="*/ 306094 h 986286"/>
                  <a:gd name="connsiteX34" fmla="*/ 913308 w 918770"/>
                  <a:gd name="connsiteY34" fmla="*/ 280215 h 986286"/>
                  <a:gd name="connsiteX35" fmla="*/ 918770 w 918770"/>
                  <a:gd name="connsiteY35" fmla="*/ 259799 h 986286"/>
                  <a:gd name="connsiteX36" fmla="*/ 884776 w 918770"/>
                  <a:gd name="connsiteY36" fmla="*/ 236651 h 986286"/>
                  <a:gd name="connsiteX37" fmla="*/ 879314 w 918770"/>
                  <a:gd name="connsiteY37" fmla="*/ 213503 h 986286"/>
                  <a:gd name="connsiteX38" fmla="*/ 823544 w 918770"/>
                  <a:gd name="connsiteY38" fmla="*/ 172672 h 986286"/>
                  <a:gd name="connsiteX39" fmla="*/ 794940 w 918770"/>
                  <a:gd name="connsiteY39" fmla="*/ 139963 h 986286"/>
                  <a:gd name="connsiteX40" fmla="*/ 779992 w 918770"/>
                  <a:gd name="connsiteY40" fmla="*/ 101863 h 986286"/>
                  <a:gd name="connsiteX41" fmla="*/ 785454 w 918770"/>
                  <a:gd name="connsiteY41" fmla="*/ 81447 h 986286"/>
                  <a:gd name="connsiteX42" fmla="*/ 779632 w 918770"/>
                  <a:gd name="connsiteY42" fmla="*/ 51758 h 986286"/>
                  <a:gd name="connsiteX43" fmla="*/ 771799 w 918770"/>
                  <a:gd name="connsiteY43" fmla="*/ 54202 h 986286"/>
                  <a:gd name="connsiteX44" fmla="*/ 758215 w 918770"/>
                  <a:gd name="connsiteY44" fmla="*/ 54202 h 986286"/>
                  <a:gd name="connsiteX45" fmla="*/ 713297 w 918770"/>
                  <a:gd name="connsiteY45" fmla="*/ 36518 h 986286"/>
                  <a:gd name="connsiteX46" fmla="*/ 676572 w 918770"/>
                  <a:gd name="connsiteY46" fmla="*/ 18834 h 986286"/>
                  <a:gd name="connsiteX47" fmla="*/ 656162 w 918770"/>
                  <a:gd name="connsiteY47" fmla="*/ 6613 h 986286"/>
                  <a:gd name="connsiteX48" fmla="*/ 623533 w 918770"/>
                  <a:gd name="connsiteY48" fmla="*/ 7979 h 986286"/>
                  <a:gd name="connsiteX49" fmla="*/ 626264 w 918770"/>
                  <a:gd name="connsiteY49" fmla="*/ 36590 h 986286"/>
                  <a:gd name="connsiteX50" fmla="*/ 604488 w 918770"/>
                  <a:gd name="connsiteY50" fmla="*/ 86983 h 986286"/>
                  <a:gd name="connsiteX51" fmla="*/ 586808 w 918770"/>
                  <a:gd name="connsiteY51" fmla="*/ 100570 h 986286"/>
                  <a:gd name="connsiteX52" fmla="*/ 569129 w 918770"/>
                  <a:gd name="connsiteY52" fmla="*/ 104667 h 986286"/>
                  <a:gd name="connsiteX53" fmla="*/ 516018 w 918770"/>
                  <a:gd name="connsiteY53" fmla="*/ 106033 h 986286"/>
                  <a:gd name="connsiteX54" fmla="*/ 494241 w 918770"/>
                  <a:gd name="connsiteY54" fmla="*/ 127814 h 986286"/>
                  <a:gd name="connsiteX55" fmla="*/ 468369 w 918770"/>
                  <a:gd name="connsiteY55" fmla="*/ 131912 h 986286"/>
                  <a:gd name="connsiteX56" fmla="*/ 441130 w 918770"/>
                  <a:gd name="connsiteY56" fmla="*/ 119691 h 986286"/>
                  <a:gd name="connsiteX57" fmla="*/ 407136 w 918770"/>
                  <a:gd name="connsiteY57" fmla="*/ 114228 h 986286"/>
                  <a:gd name="connsiteX58" fmla="*/ 374436 w 918770"/>
                  <a:gd name="connsiteY58" fmla="*/ 115594 h 986286"/>
                  <a:gd name="connsiteX59" fmla="*/ 329518 w 918770"/>
                  <a:gd name="connsiteY59" fmla="*/ 102007 h 986286"/>
                  <a:gd name="connsiteX60" fmla="*/ 309107 w 918770"/>
                  <a:gd name="connsiteY60" fmla="*/ 81591 h 986286"/>
                  <a:gd name="connsiteX61" fmla="*/ 294159 w 918770"/>
                  <a:gd name="connsiteY61" fmla="*/ 81591 h 986286"/>
                  <a:gd name="connsiteX62" fmla="*/ 257434 w 918770"/>
                  <a:gd name="connsiteY62" fmla="*/ 72030 h 986286"/>
                  <a:gd name="connsiteX63" fmla="*/ 242485 w 918770"/>
                  <a:gd name="connsiteY63" fmla="*/ 43419 h 986286"/>
                  <a:gd name="connsiteX64" fmla="*/ 239754 w 918770"/>
                  <a:gd name="connsiteY64" fmla="*/ 1222 h 986286"/>
                  <a:gd name="connsiteX65" fmla="*/ 238389 w 918770"/>
                  <a:gd name="connsiteY65" fmla="*/ 0 h 986286"/>
                  <a:gd name="connsiteX66" fmla="*/ 231633 w 918770"/>
                  <a:gd name="connsiteY66" fmla="*/ 13515 h 986286"/>
                  <a:gd name="connsiteX67" fmla="*/ 189446 w 918770"/>
                  <a:gd name="connsiteY67" fmla="*/ 52981 h 986286"/>
                  <a:gd name="connsiteX68" fmla="*/ 130945 w 918770"/>
                  <a:gd name="connsiteY68" fmla="*/ 146937 h 986286"/>
                  <a:gd name="connsiteX69" fmla="*/ 120021 w 918770"/>
                  <a:gd name="connsiteY69" fmla="*/ 217745 h 986286"/>
                  <a:gd name="connsiteX70" fmla="*/ 64251 w 918770"/>
                  <a:gd name="connsiteY70" fmla="*/ 272235 h 986286"/>
                  <a:gd name="connsiteX71" fmla="*/ 0 w 918770"/>
                  <a:gd name="connsiteY71" fmla="*/ 282371 h 986286"/>
                  <a:gd name="connsiteX72" fmla="*/ 5749 w 918770"/>
                  <a:gd name="connsiteY72" fmla="*/ 308969 h 986286"/>
                  <a:gd name="connsiteX73" fmla="*/ 47936 w 918770"/>
                  <a:gd name="connsiteY73" fmla="*/ 330751 h 986286"/>
                  <a:gd name="connsiteX74" fmla="*/ 57495 w 918770"/>
                  <a:gd name="connsiteY74" fmla="*/ 374315 h 986286"/>
                  <a:gd name="connsiteX75" fmla="*/ 86099 w 918770"/>
                  <a:gd name="connsiteY75" fmla="*/ 431464 h 986286"/>
                  <a:gd name="connsiteX76" fmla="*/ 110606 w 918770"/>
                  <a:gd name="connsiteY76" fmla="*/ 458710 h 986286"/>
                  <a:gd name="connsiteX77" fmla="*/ 154158 w 918770"/>
                  <a:gd name="connsiteY77" fmla="*/ 483223 h 986286"/>
                  <a:gd name="connsiteX78" fmla="*/ 201807 w 918770"/>
                  <a:gd name="connsiteY78" fmla="*/ 481857 h 986286"/>
                  <a:gd name="connsiteX79" fmla="*/ 253553 w 918770"/>
                  <a:gd name="connsiteY79" fmla="*/ 469636 h 986286"/>
                  <a:gd name="connsiteX80" fmla="*/ 293009 w 918770"/>
                  <a:gd name="connsiteY80" fmla="*/ 494150 h 986286"/>
                  <a:gd name="connsiteX81" fmla="*/ 293009 w 918770"/>
                  <a:gd name="connsiteY81" fmla="*/ 510468 h 986286"/>
                  <a:gd name="connsiteX82" fmla="*/ 287547 w 918770"/>
                  <a:gd name="connsiteY82" fmla="*/ 522689 h 986286"/>
                  <a:gd name="connsiteX83" fmla="*/ 303861 w 918770"/>
                  <a:gd name="connsiteY83" fmla="*/ 549934 h 986286"/>
                  <a:gd name="connsiteX84" fmla="*/ 322906 w 918770"/>
                  <a:gd name="connsiteY84" fmla="*/ 558129 h 986286"/>
                  <a:gd name="connsiteX85" fmla="*/ 325637 w 918770"/>
                  <a:gd name="connsiteY85" fmla="*/ 573081 h 986286"/>
                  <a:gd name="connsiteX86" fmla="*/ 317444 w 918770"/>
                  <a:gd name="connsiteY86" fmla="*/ 600326 h 986286"/>
                  <a:gd name="connsiteX87" fmla="*/ 297034 w 918770"/>
                  <a:gd name="connsiteY87" fmla="*/ 623474 h 986286"/>
                  <a:gd name="connsiteX88" fmla="*/ 279354 w 918770"/>
                  <a:gd name="connsiteY88" fmla="*/ 653451 h 986286"/>
                  <a:gd name="connsiteX89" fmla="*/ 268502 w 918770"/>
                  <a:gd name="connsiteY89" fmla="*/ 671135 h 986286"/>
                  <a:gd name="connsiteX90" fmla="*/ 278060 w 918770"/>
                  <a:gd name="connsiteY90" fmla="*/ 692916 h 986286"/>
                  <a:gd name="connsiteX91" fmla="*/ 312054 w 918770"/>
                  <a:gd name="connsiteY91" fmla="*/ 698380 h 986286"/>
                  <a:gd name="connsiteX92" fmla="*/ 344683 w 918770"/>
                  <a:gd name="connsiteY92" fmla="*/ 699746 h 986286"/>
                  <a:gd name="connsiteX93" fmla="*/ 374652 w 918770"/>
                  <a:gd name="connsiteY93" fmla="*/ 677964 h 986286"/>
                  <a:gd name="connsiteX94" fmla="*/ 425032 w 918770"/>
                  <a:gd name="connsiteY94" fmla="*/ 675233 h 986286"/>
                  <a:gd name="connsiteX95" fmla="*/ 439980 w 918770"/>
                  <a:gd name="connsiteY95" fmla="*/ 692916 h 986286"/>
                  <a:gd name="connsiteX96" fmla="*/ 473974 w 918770"/>
                  <a:gd name="connsiteY96" fmla="*/ 716064 h 986286"/>
                  <a:gd name="connsiteX97" fmla="*/ 478071 w 918770"/>
                  <a:gd name="connsiteY97" fmla="*/ 739212 h 986286"/>
                  <a:gd name="connsiteX98" fmla="*/ 464488 w 918770"/>
                  <a:gd name="connsiteY98" fmla="*/ 752798 h 986286"/>
                  <a:gd name="connsiteX99" fmla="*/ 456295 w 918770"/>
                  <a:gd name="connsiteY99" fmla="*/ 796362 h 986286"/>
                  <a:gd name="connsiteX100" fmla="*/ 463122 w 918770"/>
                  <a:gd name="connsiteY100" fmla="*/ 822241 h 986286"/>
                  <a:gd name="connsiteX101" fmla="*/ 474046 w 918770"/>
                  <a:gd name="connsiteY101" fmla="*/ 848120 h 986286"/>
                  <a:gd name="connsiteX102" fmla="*/ 528451 w 918770"/>
                  <a:gd name="connsiteY102" fmla="*/ 820875 h 986286"/>
                  <a:gd name="connsiteX103" fmla="*/ 554971 w 918770"/>
                  <a:gd name="connsiteY103" fmla="*/ 798447 h 986286"/>
                  <a:gd name="connsiteX104" fmla="*/ 577394 w 918770"/>
                  <a:gd name="connsiteY104" fmla="*/ 808654 h 986286"/>
                  <a:gd name="connsiteX105" fmla="*/ 595792 w 918770"/>
                  <a:gd name="connsiteY105" fmla="*/ 855596 h 986286"/>
                  <a:gd name="connsiteX106" fmla="*/ 593780 w 918770"/>
                  <a:gd name="connsiteY106" fmla="*/ 900526 h 986286"/>
                  <a:gd name="connsiteX107" fmla="*/ 583574 w 918770"/>
                  <a:gd name="connsiteY107" fmla="*/ 941357 h 986286"/>
                  <a:gd name="connsiteX108" fmla="*/ 626480 w 918770"/>
                  <a:gd name="connsiteY108" fmla="*/ 982189 h 986286"/>
                  <a:gd name="connsiteX109" fmla="*/ 638698 w 918770"/>
                  <a:gd name="connsiteY109" fmla="*/ 982189 h 986286"/>
                  <a:gd name="connsiteX110" fmla="*/ 714232 w 918770"/>
                  <a:gd name="connsiteY110" fmla="*/ 986286 h 986286"/>
                  <a:gd name="connsiteX111" fmla="*/ 777548 w 918770"/>
                  <a:gd name="connsiteY111" fmla="*/ 984274 h 986286"/>
                  <a:gd name="connsiteX112" fmla="*/ 787035 w 918770"/>
                  <a:gd name="connsiteY112" fmla="*/ 978882 h 986286"/>
                  <a:gd name="connsiteX113" fmla="*/ 783010 w 918770"/>
                  <a:gd name="connsiteY113" fmla="*/ 959760 h 986286"/>
                  <a:gd name="connsiteX114" fmla="*/ 761234 w 918770"/>
                  <a:gd name="connsiteY114" fmla="*/ 924392 h 98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918770" h="986286">
                    <a:moveTo>
                      <a:pt x="760731" y="924105"/>
                    </a:moveTo>
                    <a:cubicBezTo>
                      <a:pt x="758000" y="918641"/>
                      <a:pt x="736224" y="902323"/>
                      <a:pt x="736224" y="902323"/>
                    </a:cubicBezTo>
                    <a:lnTo>
                      <a:pt x="703595" y="870980"/>
                    </a:lnTo>
                    <a:lnTo>
                      <a:pt x="710423" y="807001"/>
                    </a:lnTo>
                    <a:lnTo>
                      <a:pt x="736295" y="772998"/>
                    </a:lnTo>
                    <a:lnTo>
                      <a:pt x="741757" y="752583"/>
                    </a:lnTo>
                    <a:lnTo>
                      <a:pt x="719981" y="744388"/>
                    </a:lnTo>
                    <a:lnTo>
                      <a:pt x="673698" y="744388"/>
                    </a:lnTo>
                    <a:cubicBezTo>
                      <a:pt x="669601" y="744388"/>
                      <a:pt x="630145" y="729435"/>
                      <a:pt x="630145" y="729435"/>
                    </a:cubicBezTo>
                    <a:lnTo>
                      <a:pt x="634242" y="695433"/>
                    </a:lnTo>
                    <a:lnTo>
                      <a:pt x="643800" y="669553"/>
                    </a:lnTo>
                    <a:lnTo>
                      <a:pt x="631583" y="631453"/>
                    </a:lnTo>
                    <a:lnTo>
                      <a:pt x="596223" y="619233"/>
                    </a:lnTo>
                    <a:lnTo>
                      <a:pt x="573081" y="608306"/>
                    </a:lnTo>
                    <a:cubicBezTo>
                      <a:pt x="573081" y="608306"/>
                      <a:pt x="575812" y="566109"/>
                      <a:pt x="574447" y="562011"/>
                    </a:cubicBezTo>
                    <a:cubicBezTo>
                      <a:pt x="573081" y="557913"/>
                      <a:pt x="568985" y="530668"/>
                      <a:pt x="568985" y="526642"/>
                    </a:cubicBezTo>
                    <a:cubicBezTo>
                      <a:pt x="568985" y="522617"/>
                      <a:pt x="588030" y="508958"/>
                      <a:pt x="588030" y="508958"/>
                    </a:cubicBezTo>
                    <a:lnTo>
                      <a:pt x="616634" y="510324"/>
                    </a:lnTo>
                    <a:lnTo>
                      <a:pt x="661552" y="522545"/>
                    </a:lnTo>
                    <a:lnTo>
                      <a:pt x="686059" y="493934"/>
                    </a:lnTo>
                    <a:cubicBezTo>
                      <a:pt x="686059" y="493934"/>
                      <a:pt x="676500" y="468055"/>
                      <a:pt x="672476" y="461297"/>
                    </a:cubicBezTo>
                    <a:cubicBezTo>
                      <a:pt x="668379" y="454468"/>
                      <a:pt x="672476" y="449077"/>
                      <a:pt x="672476" y="449077"/>
                    </a:cubicBezTo>
                    <a:lnTo>
                      <a:pt x="690156" y="417734"/>
                    </a:lnTo>
                    <a:lnTo>
                      <a:pt x="710566" y="389123"/>
                    </a:lnTo>
                    <a:lnTo>
                      <a:pt x="745926" y="408173"/>
                    </a:lnTo>
                    <a:lnTo>
                      <a:pt x="782651" y="380928"/>
                    </a:lnTo>
                    <a:lnTo>
                      <a:pt x="813985" y="352317"/>
                    </a:lnTo>
                    <a:lnTo>
                      <a:pt x="835762" y="352317"/>
                    </a:lnTo>
                    <a:lnTo>
                      <a:pt x="865731" y="385026"/>
                    </a:lnTo>
                    <a:lnTo>
                      <a:pt x="879314" y="390489"/>
                    </a:lnTo>
                    <a:lnTo>
                      <a:pt x="899725" y="386392"/>
                    </a:lnTo>
                    <a:lnTo>
                      <a:pt x="896994" y="361878"/>
                    </a:lnTo>
                    <a:cubicBezTo>
                      <a:pt x="896994" y="361878"/>
                      <a:pt x="884776" y="322412"/>
                      <a:pt x="884776" y="318315"/>
                    </a:cubicBezTo>
                    <a:cubicBezTo>
                      <a:pt x="884776" y="314217"/>
                      <a:pt x="895628" y="306094"/>
                      <a:pt x="895628" y="306094"/>
                    </a:cubicBezTo>
                    <a:lnTo>
                      <a:pt x="913308" y="280215"/>
                    </a:lnTo>
                    <a:lnTo>
                      <a:pt x="918770" y="259799"/>
                    </a:lnTo>
                    <a:lnTo>
                      <a:pt x="884776" y="236651"/>
                    </a:lnTo>
                    <a:lnTo>
                      <a:pt x="879314" y="213503"/>
                    </a:lnTo>
                    <a:cubicBezTo>
                      <a:pt x="879314" y="213503"/>
                      <a:pt x="827569" y="174038"/>
                      <a:pt x="823544" y="172672"/>
                    </a:cubicBezTo>
                    <a:cubicBezTo>
                      <a:pt x="819448" y="171306"/>
                      <a:pt x="794940" y="139963"/>
                      <a:pt x="794940" y="139963"/>
                    </a:cubicBezTo>
                    <a:lnTo>
                      <a:pt x="779992" y="101863"/>
                    </a:lnTo>
                    <a:lnTo>
                      <a:pt x="785454" y="81447"/>
                    </a:lnTo>
                    <a:lnTo>
                      <a:pt x="779632" y="51758"/>
                    </a:lnTo>
                    <a:lnTo>
                      <a:pt x="771799" y="54202"/>
                    </a:lnTo>
                    <a:lnTo>
                      <a:pt x="758215" y="54202"/>
                    </a:lnTo>
                    <a:lnTo>
                      <a:pt x="713297" y="36518"/>
                    </a:lnTo>
                    <a:lnTo>
                      <a:pt x="676572" y="18834"/>
                    </a:lnTo>
                    <a:lnTo>
                      <a:pt x="656162" y="6613"/>
                    </a:lnTo>
                    <a:lnTo>
                      <a:pt x="623533" y="7979"/>
                    </a:lnTo>
                    <a:lnTo>
                      <a:pt x="626264" y="36590"/>
                    </a:lnTo>
                    <a:lnTo>
                      <a:pt x="604488" y="86983"/>
                    </a:lnTo>
                    <a:cubicBezTo>
                      <a:pt x="604488" y="86983"/>
                      <a:pt x="592270" y="96544"/>
                      <a:pt x="586808" y="100570"/>
                    </a:cubicBezTo>
                    <a:cubicBezTo>
                      <a:pt x="581346" y="104667"/>
                      <a:pt x="569129" y="104667"/>
                      <a:pt x="569129" y="104667"/>
                    </a:cubicBezTo>
                    <a:lnTo>
                      <a:pt x="516018" y="106033"/>
                    </a:lnTo>
                    <a:lnTo>
                      <a:pt x="494241" y="127814"/>
                    </a:lnTo>
                    <a:lnTo>
                      <a:pt x="468369" y="131912"/>
                    </a:lnTo>
                    <a:lnTo>
                      <a:pt x="441130" y="119691"/>
                    </a:lnTo>
                    <a:lnTo>
                      <a:pt x="407136" y="114228"/>
                    </a:lnTo>
                    <a:lnTo>
                      <a:pt x="374436" y="115594"/>
                    </a:lnTo>
                    <a:lnTo>
                      <a:pt x="329518" y="102007"/>
                    </a:lnTo>
                    <a:lnTo>
                      <a:pt x="309107" y="81591"/>
                    </a:lnTo>
                    <a:lnTo>
                      <a:pt x="294159" y="81591"/>
                    </a:lnTo>
                    <a:lnTo>
                      <a:pt x="257434" y="72030"/>
                    </a:lnTo>
                    <a:lnTo>
                      <a:pt x="242485" y="43419"/>
                    </a:lnTo>
                    <a:lnTo>
                      <a:pt x="239754" y="1222"/>
                    </a:lnTo>
                    <a:lnTo>
                      <a:pt x="238389" y="0"/>
                    </a:lnTo>
                    <a:cubicBezTo>
                      <a:pt x="234508" y="7692"/>
                      <a:pt x="231633" y="13515"/>
                      <a:pt x="231633" y="13515"/>
                    </a:cubicBezTo>
                    <a:lnTo>
                      <a:pt x="189446" y="52981"/>
                    </a:lnTo>
                    <a:lnTo>
                      <a:pt x="130945" y="146937"/>
                    </a:lnTo>
                    <a:lnTo>
                      <a:pt x="120021" y="217745"/>
                    </a:lnTo>
                    <a:lnTo>
                      <a:pt x="64251" y="272235"/>
                    </a:lnTo>
                    <a:lnTo>
                      <a:pt x="0" y="282371"/>
                    </a:lnTo>
                    <a:lnTo>
                      <a:pt x="5749" y="308969"/>
                    </a:lnTo>
                    <a:lnTo>
                      <a:pt x="47936" y="330751"/>
                    </a:lnTo>
                    <a:lnTo>
                      <a:pt x="57495" y="374315"/>
                    </a:lnTo>
                    <a:lnTo>
                      <a:pt x="86099" y="431464"/>
                    </a:lnTo>
                    <a:lnTo>
                      <a:pt x="110606" y="458710"/>
                    </a:lnTo>
                    <a:lnTo>
                      <a:pt x="154158" y="483223"/>
                    </a:lnTo>
                    <a:lnTo>
                      <a:pt x="201807" y="481857"/>
                    </a:lnTo>
                    <a:lnTo>
                      <a:pt x="253553" y="469636"/>
                    </a:lnTo>
                    <a:lnTo>
                      <a:pt x="293009" y="494150"/>
                    </a:lnTo>
                    <a:lnTo>
                      <a:pt x="293009" y="510468"/>
                    </a:lnTo>
                    <a:lnTo>
                      <a:pt x="287547" y="522689"/>
                    </a:lnTo>
                    <a:lnTo>
                      <a:pt x="303861" y="549934"/>
                    </a:lnTo>
                    <a:lnTo>
                      <a:pt x="322906" y="558129"/>
                    </a:lnTo>
                    <a:lnTo>
                      <a:pt x="325637" y="573081"/>
                    </a:lnTo>
                    <a:lnTo>
                      <a:pt x="317444" y="600326"/>
                    </a:lnTo>
                    <a:lnTo>
                      <a:pt x="297034" y="623474"/>
                    </a:lnTo>
                    <a:lnTo>
                      <a:pt x="279354" y="653451"/>
                    </a:lnTo>
                    <a:lnTo>
                      <a:pt x="268502" y="671135"/>
                    </a:lnTo>
                    <a:lnTo>
                      <a:pt x="278060" y="692916"/>
                    </a:lnTo>
                    <a:lnTo>
                      <a:pt x="312054" y="698380"/>
                    </a:lnTo>
                    <a:cubicBezTo>
                      <a:pt x="312054" y="698380"/>
                      <a:pt x="340658" y="701112"/>
                      <a:pt x="344683" y="699746"/>
                    </a:cubicBezTo>
                    <a:cubicBezTo>
                      <a:pt x="348779" y="698380"/>
                      <a:pt x="374652" y="677964"/>
                      <a:pt x="374652" y="677964"/>
                    </a:cubicBezTo>
                    <a:lnTo>
                      <a:pt x="425032" y="675233"/>
                    </a:lnTo>
                    <a:lnTo>
                      <a:pt x="439980" y="692916"/>
                    </a:lnTo>
                    <a:lnTo>
                      <a:pt x="473974" y="716064"/>
                    </a:lnTo>
                    <a:lnTo>
                      <a:pt x="478071" y="739212"/>
                    </a:lnTo>
                    <a:lnTo>
                      <a:pt x="464488" y="752798"/>
                    </a:lnTo>
                    <a:lnTo>
                      <a:pt x="456295" y="796362"/>
                    </a:lnTo>
                    <a:lnTo>
                      <a:pt x="463122" y="822241"/>
                    </a:lnTo>
                    <a:lnTo>
                      <a:pt x="474046" y="848120"/>
                    </a:lnTo>
                    <a:lnTo>
                      <a:pt x="528451" y="820875"/>
                    </a:lnTo>
                    <a:lnTo>
                      <a:pt x="554971" y="798447"/>
                    </a:lnTo>
                    <a:lnTo>
                      <a:pt x="577394" y="808654"/>
                    </a:lnTo>
                    <a:cubicBezTo>
                      <a:pt x="577394" y="808654"/>
                      <a:pt x="591695" y="847473"/>
                      <a:pt x="595792" y="855596"/>
                    </a:cubicBezTo>
                    <a:cubicBezTo>
                      <a:pt x="599888" y="863792"/>
                      <a:pt x="593780" y="900526"/>
                      <a:pt x="593780" y="900526"/>
                    </a:cubicBezTo>
                    <a:cubicBezTo>
                      <a:pt x="593780" y="900526"/>
                      <a:pt x="583574" y="933162"/>
                      <a:pt x="583574" y="941357"/>
                    </a:cubicBezTo>
                    <a:cubicBezTo>
                      <a:pt x="583574" y="949552"/>
                      <a:pt x="626480" y="982189"/>
                      <a:pt x="626480" y="982189"/>
                    </a:cubicBezTo>
                    <a:lnTo>
                      <a:pt x="638698" y="982189"/>
                    </a:lnTo>
                    <a:lnTo>
                      <a:pt x="714232" y="986286"/>
                    </a:lnTo>
                    <a:lnTo>
                      <a:pt x="777548" y="984274"/>
                    </a:lnTo>
                    <a:lnTo>
                      <a:pt x="787035" y="978882"/>
                    </a:lnTo>
                    <a:lnTo>
                      <a:pt x="783010" y="959760"/>
                    </a:lnTo>
                    <a:cubicBezTo>
                      <a:pt x="783010" y="959760"/>
                      <a:pt x="763965" y="929784"/>
                      <a:pt x="761234" y="924392"/>
                    </a:cubicBezTo>
                    <a:close/>
                  </a:path>
                </a:pathLst>
              </a:custGeom>
              <a:solidFill>
                <a:srgbClr val="0BA783"/>
              </a:solidFill>
              <a:ln w="1270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1" name="Huila">
                <a:extLst>
                  <a:ext uri="{FF2B5EF4-FFF2-40B4-BE49-F238E27FC236}">
                    <a16:creationId xmlns:a16="http://schemas.microsoft.com/office/drawing/2014/main" id="{9A15C1F1-4E4A-48BE-1D22-6EDFA11700A7}"/>
                  </a:ext>
                </a:extLst>
              </p:cNvPr>
              <p:cNvSpPr/>
              <p:nvPr/>
            </p:nvSpPr>
            <p:spPr>
              <a:xfrm>
                <a:off x="4961190" y="3608343"/>
                <a:ext cx="880536" cy="958394"/>
              </a:xfrm>
              <a:custGeom>
                <a:avLst/>
                <a:gdLst>
                  <a:gd name="connsiteX0" fmla="*/ 228758 w 880536"/>
                  <a:gd name="connsiteY0" fmla="*/ 942723 h 958394"/>
                  <a:gd name="connsiteX1" fmla="*/ 265483 w 880536"/>
                  <a:gd name="connsiteY1" fmla="*/ 936613 h 958394"/>
                  <a:gd name="connsiteX2" fmla="*/ 298112 w 880536"/>
                  <a:gd name="connsiteY2" fmla="*/ 891684 h 958394"/>
                  <a:gd name="connsiteX3" fmla="*/ 336921 w 880536"/>
                  <a:gd name="connsiteY3" fmla="*/ 834534 h 958394"/>
                  <a:gd name="connsiteX4" fmla="*/ 394056 w 880536"/>
                  <a:gd name="connsiteY4" fmla="*/ 789605 h 958394"/>
                  <a:gd name="connsiteX5" fmla="*/ 440987 w 880536"/>
                  <a:gd name="connsiteY5" fmla="*/ 746688 h 958394"/>
                  <a:gd name="connsiteX6" fmla="*/ 457301 w 880536"/>
                  <a:gd name="connsiteY6" fmla="*/ 683356 h 958394"/>
                  <a:gd name="connsiteX7" fmla="*/ 516521 w 880536"/>
                  <a:gd name="connsiteY7" fmla="*/ 624121 h 958394"/>
                  <a:gd name="connsiteX8" fmla="*/ 545771 w 880536"/>
                  <a:gd name="connsiteY8" fmla="*/ 583937 h 958394"/>
                  <a:gd name="connsiteX9" fmla="*/ 557989 w 880536"/>
                  <a:gd name="connsiteY9" fmla="*/ 545836 h 958394"/>
                  <a:gd name="connsiteX10" fmla="*/ 598810 w 880536"/>
                  <a:gd name="connsiteY10" fmla="*/ 530884 h 958394"/>
                  <a:gd name="connsiteX11" fmla="*/ 635535 w 880536"/>
                  <a:gd name="connsiteY11" fmla="*/ 509102 h 958394"/>
                  <a:gd name="connsiteX12" fmla="*/ 651850 w 880536"/>
                  <a:gd name="connsiteY12" fmla="*/ 460075 h 958394"/>
                  <a:gd name="connsiteX13" fmla="*/ 649119 w 880536"/>
                  <a:gd name="connsiteY13" fmla="*/ 413780 h 958394"/>
                  <a:gd name="connsiteX14" fmla="*/ 676357 w 880536"/>
                  <a:gd name="connsiteY14" fmla="*/ 383803 h 958394"/>
                  <a:gd name="connsiteX15" fmla="*/ 696768 w 880536"/>
                  <a:gd name="connsiteY15" fmla="*/ 364753 h 958394"/>
                  <a:gd name="connsiteX16" fmla="*/ 710351 w 880536"/>
                  <a:gd name="connsiteY16" fmla="*/ 322556 h 958394"/>
                  <a:gd name="connsiteX17" fmla="*/ 758000 w 880536"/>
                  <a:gd name="connsiteY17" fmla="*/ 278992 h 958394"/>
                  <a:gd name="connsiteX18" fmla="*/ 787969 w 880536"/>
                  <a:gd name="connsiteY18" fmla="*/ 259943 h 958394"/>
                  <a:gd name="connsiteX19" fmla="*/ 813842 w 880536"/>
                  <a:gd name="connsiteY19" fmla="*/ 227306 h 958394"/>
                  <a:gd name="connsiteX20" fmla="*/ 831522 w 880536"/>
                  <a:gd name="connsiteY20" fmla="*/ 164693 h 958394"/>
                  <a:gd name="connsiteX21" fmla="*/ 854663 w 880536"/>
                  <a:gd name="connsiteY21" fmla="*/ 103445 h 958394"/>
                  <a:gd name="connsiteX22" fmla="*/ 870977 w 880536"/>
                  <a:gd name="connsiteY22" fmla="*/ 74834 h 958394"/>
                  <a:gd name="connsiteX23" fmla="*/ 880536 w 880536"/>
                  <a:gd name="connsiteY23" fmla="*/ 13586 h 958394"/>
                  <a:gd name="connsiteX24" fmla="*/ 864222 w 880536"/>
                  <a:gd name="connsiteY24" fmla="*/ 0 h 958394"/>
                  <a:gd name="connsiteX25" fmla="*/ 847908 w 880536"/>
                  <a:gd name="connsiteY25" fmla="*/ 8195 h 958394"/>
                  <a:gd name="connsiteX26" fmla="*/ 834324 w 880536"/>
                  <a:gd name="connsiteY26" fmla="*/ 34074 h 958394"/>
                  <a:gd name="connsiteX27" fmla="*/ 804355 w 880536"/>
                  <a:gd name="connsiteY27" fmla="*/ 70808 h 958394"/>
                  <a:gd name="connsiteX28" fmla="*/ 774745 w 880536"/>
                  <a:gd name="connsiteY28" fmla="*/ 77925 h 958394"/>
                  <a:gd name="connsiteX29" fmla="*/ 771655 w 880536"/>
                  <a:gd name="connsiteY29" fmla="*/ 94243 h 958394"/>
                  <a:gd name="connsiteX30" fmla="*/ 776757 w 880536"/>
                  <a:gd name="connsiteY30" fmla="*/ 104452 h 958394"/>
                  <a:gd name="connsiteX31" fmla="*/ 762456 w 880536"/>
                  <a:gd name="connsiteY31" fmla="*/ 123861 h 958394"/>
                  <a:gd name="connsiteX32" fmla="*/ 760443 w 880536"/>
                  <a:gd name="connsiteY32" fmla="*/ 138166 h 958394"/>
                  <a:gd name="connsiteX33" fmla="*/ 761449 w 880536"/>
                  <a:gd name="connsiteY33" fmla="*/ 145283 h 958394"/>
                  <a:gd name="connsiteX34" fmla="*/ 758359 w 880536"/>
                  <a:gd name="connsiteY34" fmla="*/ 158582 h 958394"/>
                  <a:gd name="connsiteX35" fmla="*/ 730833 w 880536"/>
                  <a:gd name="connsiteY35" fmla="*/ 186115 h 958394"/>
                  <a:gd name="connsiteX36" fmla="*/ 686922 w 880536"/>
                  <a:gd name="connsiteY36" fmla="*/ 223927 h 958394"/>
                  <a:gd name="connsiteX37" fmla="*/ 643010 w 880536"/>
                  <a:gd name="connsiteY37" fmla="*/ 218823 h 958394"/>
                  <a:gd name="connsiteX38" fmla="*/ 636901 w 880536"/>
                  <a:gd name="connsiteY38" fmla="*/ 206602 h 958394"/>
                  <a:gd name="connsiteX39" fmla="*/ 646100 w 880536"/>
                  <a:gd name="connsiteY39" fmla="*/ 185180 h 958394"/>
                  <a:gd name="connsiteX40" fmla="*/ 661408 w 880536"/>
                  <a:gd name="connsiteY40" fmla="*/ 168862 h 958394"/>
                  <a:gd name="connsiteX41" fmla="*/ 642004 w 880536"/>
                  <a:gd name="connsiteY41" fmla="*/ 155563 h 958394"/>
                  <a:gd name="connsiteX42" fmla="*/ 620587 w 880536"/>
                  <a:gd name="connsiteY42" fmla="*/ 157576 h 958394"/>
                  <a:gd name="connsiteX43" fmla="*/ 581778 w 880536"/>
                  <a:gd name="connsiteY43" fmla="*/ 156569 h 958394"/>
                  <a:gd name="connsiteX44" fmla="*/ 570566 w 880536"/>
                  <a:gd name="connsiteY44" fmla="*/ 176985 h 958394"/>
                  <a:gd name="connsiteX45" fmla="*/ 550155 w 880536"/>
                  <a:gd name="connsiteY45" fmla="*/ 189206 h 958394"/>
                  <a:gd name="connsiteX46" fmla="*/ 537938 w 880536"/>
                  <a:gd name="connsiteY46" fmla="*/ 181011 h 958394"/>
                  <a:gd name="connsiteX47" fmla="*/ 522630 w 880536"/>
                  <a:gd name="connsiteY47" fmla="*/ 163686 h 958394"/>
                  <a:gd name="connsiteX48" fmla="*/ 494026 w 880536"/>
                  <a:gd name="connsiteY48" fmla="*/ 169796 h 958394"/>
                  <a:gd name="connsiteX49" fmla="*/ 478718 w 880536"/>
                  <a:gd name="connsiteY49" fmla="*/ 164693 h 958394"/>
                  <a:gd name="connsiteX50" fmla="*/ 465422 w 880536"/>
                  <a:gd name="connsiteY50" fmla="*/ 178998 h 958394"/>
                  <a:gd name="connsiteX51" fmla="*/ 448102 w 880536"/>
                  <a:gd name="connsiteY51" fmla="*/ 213720 h 958394"/>
                  <a:gd name="connsiteX52" fmla="*/ 431787 w 880536"/>
                  <a:gd name="connsiteY52" fmla="*/ 224934 h 958394"/>
                  <a:gd name="connsiteX53" fmla="*/ 429775 w 880536"/>
                  <a:gd name="connsiteY53" fmla="*/ 249447 h 958394"/>
                  <a:gd name="connsiteX54" fmla="*/ 372640 w 880536"/>
                  <a:gd name="connsiteY54" fmla="*/ 305591 h 958394"/>
                  <a:gd name="connsiteX55" fmla="*/ 333830 w 880536"/>
                  <a:gd name="connsiteY55" fmla="*/ 328019 h 958394"/>
                  <a:gd name="connsiteX56" fmla="*/ 286900 w 880536"/>
                  <a:gd name="connsiteY56" fmla="*/ 346422 h 958394"/>
                  <a:gd name="connsiteX57" fmla="*/ 247085 w 880536"/>
                  <a:gd name="connsiteY57" fmla="*/ 334201 h 958394"/>
                  <a:gd name="connsiteX58" fmla="*/ 223727 w 880536"/>
                  <a:gd name="connsiteY58" fmla="*/ 319609 h 958394"/>
                  <a:gd name="connsiteX59" fmla="*/ 225955 w 880536"/>
                  <a:gd name="connsiteY59" fmla="*/ 325359 h 958394"/>
                  <a:gd name="connsiteX60" fmla="*/ 254559 w 880536"/>
                  <a:gd name="connsiteY60" fmla="*/ 358068 h 958394"/>
                  <a:gd name="connsiteX61" fmla="*/ 310329 w 880536"/>
                  <a:gd name="connsiteY61" fmla="*/ 398900 h 958394"/>
                  <a:gd name="connsiteX62" fmla="*/ 315791 w 880536"/>
                  <a:gd name="connsiteY62" fmla="*/ 422047 h 958394"/>
                  <a:gd name="connsiteX63" fmla="*/ 349785 w 880536"/>
                  <a:gd name="connsiteY63" fmla="*/ 445195 h 958394"/>
                  <a:gd name="connsiteX64" fmla="*/ 344323 w 880536"/>
                  <a:gd name="connsiteY64" fmla="*/ 465611 h 958394"/>
                  <a:gd name="connsiteX65" fmla="*/ 326644 w 880536"/>
                  <a:gd name="connsiteY65" fmla="*/ 491490 h 958394"/>
                  <a:gd name="connsiteX66" fmla="*/ 315791 w 880536"/>
                  <a:gd name="connsiteY66" fmla="*/ 503711 h 958394"/>
                  <a:gd name="connsiteX67" fmla="*/ 328009 w 880536"/>
                  <a:gd name="connsiteY67" fmla="*/ 547274 h 958394"/>
                  <a:gd name="connsiteX68" fmla="*/ 330740 w 880536"/>
                  <a:gd name="connsiteY68" fmla="*/ 571788 h 958394"/>
                  <a:gd name="connsiteX69" fmla="*/ 310329 w 880536"/>
                  <a:gd name="connsiteY69" fmla="*/ 575885 h 958394"/>
                  <a:gd name="connsiteX70" fmla="*/ 296746 w 880536"/>
                  <a:gd name="connsiteY70" fmla="*/ 570422 h 958394"/>
                  <a:gd name="connsiteX71" fmla="*/ 266777 w 880536"/>
                  <a:gd name="connsiteY71" fmla="*/ 537713 h 958394"/>
                  <a:gd name="connsiteX72" fmla="*/ 245001 w 880536"/>
                  <a:gd name="connsiteY72" fmla="*/ 537713 h 958394"/>
                  <a:gd name="connsiteX73" fmla="*/ 213666 w 880536"/>
                  <a:gd name="connsiteY73" fmla="*/ 566324 h 958394"/>
                  <a:gd name="connsiteX74" fmla="*/ 176941 w 880536"/>
                  <a:gd name="connsiteY74" fmla="*/ 593569 h 958394"/>
                  <a:gd name="connsiteX75" fmla="*/ 141582 w 880536"/>
                  <a:gd name="connsiteY75" fmla="*/ 574519 h 958394"/>
                  <a:gd name="connsiteX76" fmla="*/ 121171 w 880536"/>
                  <a:gd name="connsiteY76" fmla="*/ 603130 h 958394"/>
                  <a:gd name="connsiteX77" fmla="*/ 103491 w 880536"/>
                  <a:gd name="connsiteY77" fmla="*/ 634473 h 958394"/>
                  <a:gd name="connsiteX78" fmla="*/ 103491 w 880536"/>
                  <a:gd name="connsiteY78" fmla="*/ 646694 h 958394"/>
                  <a:gd name="connsiteX79" fmla="*/ 117074 w 880536"/>
                  <a:gd name="connsiteY79" fmla="*/ 679330 h 958394"/>
                  <a:gd name="connsiteX80" fmla="*/ 92567 w 880536"/>
                  <a:gd name="connsiteY80" fmla="*/ 707941 h 958394"/>
                  <a:gd name="connsiteX81" fmla="*/ 47649 w 880536"/>
                  <a:gd name="connsiteY81" fmla="*/ 695720 h 958394"/>
                  <a:gd name="connsiteX82" fmla="*/ 19045 w 880536"/>
                  <a:gd name="connsiteY82" fmla="*/ 694355 h 958394"/>
                  <a:gd name="connsiteX83" fmla="*/ 0 w 880536"/>
                  <a:gd name="connsiteY83" fmla="*/ 712038 h 958394"/>
                  <a:gd name="connsiteX84" fmla="*/ 5462 w 880536"/>
                  <a:gd name="connsiteY84" fmla="*/ 747407 h 958394"/>
                  <a:gd name="connsiteX85" fmla="*/ 4097 w 880536"/>
                  <a:gd name="connsiteY85" fmla="*/ 793702 h 958394"/>
                  <a:gd name="connsiteX86" fmla="*/ 27238 w 880536"/>
                  <a:gd name="connsiteY86" fmla="*/ 804629 h 958394"/>
                  <a:gd name="connsiteX87" fmla="*/ 62598 w 880536"/>
                  <a:gd name="connsiteY87" fmla="*/ 816849 h 958394"/>
                  <a:gd name="connsiteX88" fmla="*/ 74815 w 880536"/>
                  <a:gd name="connsiteY88" fmla="*/ 854949 h 958394"/>
                  <a:gd name="connsiteX89" fmla="*/ 65257 w 880536"/>
                  <a:gd name="connsiteY89" fmla="*/ 880829 h 958394"/>
                  <a:gd name="connsiteX90" fmla="*/ 61160 w 880536"/>
                  <a:gd name="connsiteY90" fmla="*/ 914831 h 958394"/>
                  <a:gd name="connsiteX91" fmla="*/ 104713 w 880536"/>
                  <a:gd name="connsiteY91" fmla="*/ 929784 h 958394"/>
                  <a:gd name="connsiteX92" fmla="*/ 150996 w 880536"/>
                  <a:gd name="connsiteY92" fmla="*/ 929784 h 958394"/>
                  <a:gd name="connsiteX93" fmla="*/ 172773 w 880536"/>
                  <a:gd name="connsiteY93" fmla="*/ 937979 h 958394"/>
                  <a:gd name="connsiteX94" fmla="*/ 167311 w 880536"/>
                  <a:gd name="connsiteY94" fmla="*/ 958395 h 958394"/>
                  <a:gd name="connsiteX95" fmla="*/ 191818 w 880536"/>
                  <a:gd name="connsiteY95" fmla="*/ 942723 h 958394"/>
                  <a:gd name="connsiteX96" fmla="*/ 228543 w 880536"/>
                  <a:gd name="connsiteY96" fmla="*/ 942723 h 95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80536" h="958394">
                    <a:moveTo>
                      <a:pt x="228758" y="942723"/>
                    </a:moveTo>
                    <a:lnTo>
                      <a:pt x="265483" y="936613"/>
                    </a:lnTo>
                    <a:lnTo>
                      <a:pt x="298112" y="891684"/>
                    </a:lnTo>
                    <a:lnTo>
                      <a:pt x="336921" y="834534"/>
                    </a:lnTo>
                    <a:lnTo>
                      <a:pt x="394056" y="789605"/>
                    </a:lnTo>
                    <a:cubicBezTo>
                      <a:pt x="394056" y="789605"/>
                      <a:pt x="440987" y="752870"/>
                      <a:pt x="440987" y="746688"/>
                    </a:cubicBezTo>
                    <a:cubicBezTo>
                      <a:pt x="440987" y="740506"/>
                      <a:pt x="453204" y="691551"/>
                      <a:pt x="457301" y="683356"/>
                    </a:cubicBezTo>
                    <a:cubicBezTo>
                      <a:pt x="461397" y="675161"/>
                      <a:pt x="516521" y="624121"/>
                      <a:pt x="516521" y="624121"/>
                    </a:cubicBezTo>
                    <a:lnTo>
                      <a:pt x="545771" y="583937"/>
                    </a:lnTo>
                    <a:lnTo>
                      <a:pt x="557989" y="545836"/>
                    </a:lnTo>
                    <a:lnTo>
                      <a:pt x="598810" y="530884"/>
                    </a:lnTo>
                    <a:lnTo>
                      <a:pt x="635535" y="509102"/>
                    </a:lnTo>
                    <a:lnTo>
                      <a:pt x="651850" y="460075"/>
                    </a:lnTo>
                    <a:cubicBezTo>
                      <a:pt x="651850" y="460075"/>
                      <a:pt x="649119" y="417878"/>
                      <a:pt x="649119" y="413780"/>
                    </a:cubicBezTo>
                    <a:cubicBezTo>
                      <a:pt x="649119" y="409683"/>
                      <a:pt x="676357" y="383803"/>
                      <a:pt x="676357" y="383803"/>
                    </a:cubicBezTo>
                    <a:lnTo>
                      <a:pt x="696768" y="364753"/>
                    </a:lnTo>
                    <a:lnTo>
                      <a:pt x="710351" y="322556"/>
                    </a:lnTo>
                    <a:cubicBezTo>
                      <a:pt x="710351" y="322556"/>
                      <a:pt x="752538" y="281724"/>
                      <a:pt x="758000" y="278992"/>
                    </a:cubicBezTo>
                    <a:cubicBezTo>
                      <a:pt x="763462" y="276261"/>
                      <a:pt x="775679" y="266772"/>
                      <a:pt x="787969" y="259943"/>
                    </a:cubicBezTo>
                    <a:cubicBezTo>
                      <a:pt x="800187" y="253113"/>
                      <a:pt x="813842" y="227306"/>
                      <a:pt x="813842" y="227306"/>
                    </a:cubicBezTo>
                    <a:cubicBezTo>
                      <a:pt x="813842" y="227306"/>
                      <a:pt x="827425" y="174182"/>
                      <a:pt x="831522" y="164693"/>
                    </a:cubicBezTo>
                    <a:cubicBezTo>
                      <a:pt x="835618" y="155132"/>
                      <a:pt x="854663" y="103445"/>
                      <a:pt x="854663" y="103445"/>
                    </a:cubicBezTo>
                    <a:lnTo>
                      <a:pt x="870977" y="74834"/>
                    </a:lnTo>
                    <a:lnTo>
                      <a:pt x="880536" y="13586"/>
                    </a:lnTo>
                    <a:lnTo>
                      <a:pt x="864222" y="0"/>
                    </a:lnTo>
                    <a:lnTo>
                      <a:pt x="847908" y="8195"/>
                    </a:lnTo>
                    <a:lnTo>
                      <a:pt x="834324" y="34074"/>
                    </a:lnTo>
                    <a:lnTo>
                      <a:pt x="804355" y="70808"/>
                    </a:lnTo>
                    <a:lnTo>
                      <a:pt x="774745" y="77925"/>
                    </a:lnTo>
                    <a:lnTo>
                      <a:pt x="771655" y="94243"/>
                    </a:lnTo>
                    <a:lnTo>
                      <a:pt x="776757" y="104452"/>
                    </a:lnTo>
                    <a:lnTo>
                      <a:pt x="762456" y="123861"/>
                    </a:lnTo>
                    <a:lnTo>
                      <a:pt x="760443" y="138166"/>
                    </a:lnTo>
                    <a:cubicBezTo>
                      <a:pt x="760443" y="138166"/>
                      <a:pt x="761449" y="141258"/>
                      <a:pt x="761449" y="145283"/>
                    </a:cubicBezTo>
                    <a:cubicBezTo>
                      <a:pt x="761449" y="149309"/>
                      <a:pt x="758359" y="158582"/>
                      <a:pt x="758359" y="158582"/>
                    </a:cubicBezTo>
                    <a:lnTo>
                      <a:pt x="730833" y="186115"/>
                    </a:lnTo>
                    <a:lnTo>
                      <a:pt x="686922" y="223927"/>
                    </a:lnTo>
                    <a:lnTo>
                      <a:pt x="643010" y="218823"/>
                    </a:lnTo>
                    <a:cubicBezTo>
                      <a:pt x="643010" y="218823"/>
                      <a:pt x="636901" y="211706"/>
                      <a:pt x="636901" y="206602"/>
                    </a:cubicBezTo>
                    <a:cubicBezTo>
                      <a:pt x="636901" y="201499"/>
                      <a:pt x="646100" y="185180"/>
                      <a:pt x="646100" y="185180"/>
                    </a:cubicBezTo>
                    <a:lnTo>
                      <a:pt x="661408" y="168862"/>
                    </a:lnTo>
                    <a:cubicBezTo>
                      <a:pt x="661408" y="168862"/>
                      <a:pt x="646100" y="155563"/>
                      <a:pt x="642004" y="155563"/>
                    </a:cubicBezTo>
                    <a:cubicBezTo>
                      <a:pt x="637907" y="155563"/>
                      <a:pt x="620587" y="157576"/>
                      <a:pt x="620587" y="157576"/>
                    </a:cubicBezTo>
                    <a:cubicBezTo>
                      <a:pt x="620587" y="157576"/>
                      <a:pt x="588964" y="143270"/>
                      <a:pt x="581778" y="156569"/>
                    </a:cubicBezTo>
                    <a:cubicBezTo>
                      <a:pt x="574663" y="169868"/>
                      <a:pt x="570566" y="176985"/>
                      <a:pt x="570566" y="176985"/>
                    </a:cubicBezTo>
                    <a:lnTo>
                      <a:pt x="550155" y="189206"/>
                    </a:lnTo>
                    <a:lnTo>
                      <a:pt x="537938" y="181011"/>
                    </a:lnTo>
                    <a:lnTo>
                      <a:pt x="522630" y="163686"/>
                    </a:lnTo>
                    <a:lnTo>
                      <a:pt x="494026" y="169796"/>
                    </a:lnTo>
                    <a:lnTo>
                      <a:pt x="478718" y="164693"/>
                    </a:lnTo>
                    <a:lnTo>
                      <a:pt x="465422" y="178998"/>
                    </a:lnTo>
                    <a:lnTo>
                      <a:pt x="448102" y="213720"/>
                    </a:lnTo>
                    <a:lnTo>
                      <a:pt x="431787" y="224934"/>
                    </a:lnTo>
                    <a:lnTo>
                      <a:pt x="429775" y="249447"/>
                    </a:lnTo>
                    <a:lnTo>
                      <a:pt x="372640" y="305591"/>
                    </a:lnTo>
                    <a:lnTo>
                      <a:pt x="333830" y="328019"/>
                    </a:lnTo>
                    <a:lnTo>
                      <a:pt x="286900" y="346422"/>
                    </a:lnTo>
                    <a:lnTo>
                      <a:pt x="247085" y="334201"/>
                    </a:lnTo>
                    <a:lnTo>
                      <a:pt x="223727" y="319609"/>
                    </a:lnTo>
                    <a:lnTo>
                      <a:pt x="225955" y="325359"/>
                    </a:lnTo>
                    <a:cubicBezTo>
                      <a:pt x="225955" y="325359"/>
                      <a:pt x="250463" y="356702"/>
                      <a:pt x="254559" y="358068"/>
                    </a:cubicBezTo>
                    <a:cubicBezTo>
                      <a:pt x="258656" y="359434"/>
                      <a:pt x="310329" y="398900"/>
                      <a:pt x="310329" y="398900"/>
                    </a:cubicBezTo>
                    <a:lnTo>
                      <a:pt x="315791" y="422047"/>
                    </a:lnTo>
                    <a:lnTo>
                      <a:pt x="349785" y="445195"/>
                    </a:lnTo>
                    <a:lnTo>
                      <a:pt x="344323" y="465611"/>
                    </a:lnTo>
                    <a:lnTo>
                      <a:pt x="326644" y="491490"/>
                    </a:lnTo>
                    <a:cubicBezTo>
                      <a:pt x="326644" y="491490"/>
                      <a:pt x="315791" y="499685"/>
                      <a:pt x="315791" y="503711"/>
                    </a:cubicBezTo>
                    <a:cubicBezTo>
                      <a:pt x="315791" y="507736"/>
                      <a:pt x="328009" y="547274"/>
                      <a:pt x="328009" y="547274"/>
                    </a:cubicBezTo>
                    <a:lnTo>
                      <a:pt x="330740" y="571788"/>
                    </a:lnTo>
                    <a:lnTo>
                      <a:pt x="310329" y="575885"/>
                    </a:lnTo>
                    <a:lnTo>
                      <a:pt x="296746" y="570422"/>
                    </a:lnTo>
                    <a:lnTo>
                      <a:pt x="266777" y="537713"/>
                    </a:lnTo>
                    <a:lnTo>
                      <a:pt x="245001" y="537713"/>
                    </a:lnTo>
                    <a:lnTo>
                      <a:pt x="213666" y="566324"/>
                    </a:lnTo>
                    <a:lnTo>
                      <a:pt x="176941" y="593569"/>
                    </a:lnTo>
                    <a:lnTo>
                      <a:pt x="141582" y="574519"/>
                    </a:lnTo>
                    <a:lnTo>
                      <a:pt x="121171" y="603130"/>
                    </a:lnTo>
                    <a:lnTo>
                      <a:pt x="103491" y="634473"/>
                    </a:lnTo>
                    <a:cubicBezTo>
                      <a:pt x="103491" y="634473"/>
                      <a:pt x="99394" y="639936"/>
                      <a:pt x="103491" y="646694"/>
                    </a:cubicBezTo>
                    <a:cubicBezTo>
                      <a:pt x="107588" y="653523"/>
                      <a:pt x="117074" y="679330"/>
                      <a:pt x="117074" y="679330"/>
                    </a:cubicBezTo>
                    <a:lnTo>
                      <a:pt x="92567" y="707941"/>
                    </a:lnTo>
                    <a:lnTo>
                      <a:pt x="47649" y="695720"/>
                    </a:lnTo>
                    <a:lnTo>
                      <a:pt x="19045" y="694355"/>
                    </a:lnTo>
                    <a:cubicBezTo>
                      <a:pt x="19045" y="694355"/>
                      <a:pt x="0" y="707941"/>
                      <a:pt x="0" y="712038"/>
                    </a:cubicBezTo>
                    <a:cubicBezTo>
                      <a:pt x="0" y="716136"/>
                      <a:pt x="4097" y="743381"/>
                      <a:pt x="5462" y="747407"/>
                    </a:cubicBezTo>
                    <a:cubicBezTo>
                      <a:pt x="6828" y="751433"/>
                      <a:pt x="4097" y="793702"/>
                      <a:pt x="4097" y="793702"/>
                    </a:cubicBezTo>
                    <a:lnTo>
                      <a:pt x="27238" y="804629"/>
                    </a:lnTo>
                    <a:lnTo>
                      <a:pt x="62598" y="816849"/>
                    </a:lnTo>
                    <a:lnTo>
                      <a:pt x="74815" y="854949"/>
                    </a:lnTo>
                    <a:lnTo>
                      <a:pt x="65257" y="880829"/>
                    </a:lnTo>
                    <a:lnTo>
                      <a:pt x="61160" y="914831"/>
                    </a:lnTo>
                    <a:cubicBezTo>
                      <a:pt x="61160" y="914831"/>
                      <a:pt x="100616" y="929784"/>
                      <a:pt x="104713" y="929784"/>
                    </a:cubicBezTo>
                    <a:lnTo>
                      <a:pt x="150996" y="929784"/>
                    </a:lnTo>
                    <a:lnTo>
                      <a:pt x="172773" y="937979"/>
                    </a:lnTo>
                    <a:lnTo>
                      <a:pt x="167311" y="958395"/>
                    </a:lnTo>
                    <a:lnTo>
                      <a:pt x="191818" y="942723"/>
                    </a:lnTo>
                    <a:lnTo>
                      <a:pt x="228543" y="942723"/>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2" name="Casanare">
                <a:extLst>
                  <a:ext uri="{FF2B5EF4-FFF2-40B4-BE49-F238E27FC236}">
                    <a16:creationId xmlns:a16="http://schemas.microsoft.com/office/drawing/2014/main" id="{91813145-7BEF-6BEB-6528-E5A09E17B122}"/>
                  </a:ext>
                </a:extLst>
              </p:cNvPr>
              <p:cNvSpPr/>
              <p:nvPr/>
            </p:nvSpPr>
            <p:spPr>
              <a:xfrm>
                <a:off x="6421132" y="2562750"/>
                <a:ext cx="1345526" cy="852864"/>
              </a:xfrm>
              <a:custGeom>
                <a:avLst/>
                <a:gdLst>
                  <a:gd name="connsiteX0" fmla="*/ 1322098 w 1345526"/>
                  <a:gd name="connsiteY0" fmla="*/ 100785 h 852864"/>
                  <a:gd name="connsiteX1" fmla="*/ 1289397 w 1345526"/>
                  <a:gd name="connsiteY1" fmla="*/ 73540 h 852864"/>
                  <a:gd name="connsiteX2" fmla="*/ 1268987 w 1345526"/>
                  <a:gd name="connsiteY2" fmla="*/ 50393 h 852864"/>
                  <a:gd name="connsiteX3" fmla="*/ 1241748 w 1345526"/>
                  <a:gd name="connsiteY3" fmla="*/ 28611 h 852864"/>
                  <a:gd name="connsiteX4" fmla="*/ 1209120 w 1345526"/>
                  <a:gd name="connsiteY4" fmla="*/ 0 h 852864"/>
                  <a:gd name="connsiteX5" fmla="*/ 1162836 w 1345526"/>
                  <a:gd name="connsiteY5" fmla="*/ 1366 h 852864"/>
                  <a:gd name="connsiteX6" fmla="*/ 1092046 w 1345526"/>
                  <a:gd name="connsiteY6" fmla="*/ 13586 h 852864"/>
                  <a:gd name="connsiteX7" fmla="*/ 1055321 w 1345526"/>
                  <a:gd name="connsiteY7" fmla="*/ 38100 h 852864"/>
                  <a:gd name="connsiteX8" fmla="*/ 1030813 w 1345526"/>
                  <a:gd name="connsiteY8" fmla="*/ 46295 h 852864"/>
                  <a:gd name="connsiteX9" fmla="*/ 950536 w 1345526"/>
                  <a:gd name="connsiteY9" fmla="*/ 49027 h 852864"/>
                  <a:gd name="connsiteX10" fmla="*/ 893400 w 1345526"/>
                  <a:gd name="connsiteY10" fmla="*/ 42198 h 852864"/>
                  <a:gd name="connsiteX11" fmla="*/ 836265 w 1345526"/>
                  <a:gd name="connsiteY11" fmla="*/ 35368 h 852864"/>
                  <a:gd name="connsiteX12" fmla="*/ 772302 w 1345526"/>
                  <a:gd name="connsiteY12" fmla="*/ 9489 h 852864"/>
                  <a:gd name="connsiteX13" fmla="*/ 735577 w 1345526"/>
                  <a:gd name="connsiteY13" fmla="*/ 23076 h 852864"/>
                  <a:gd name="connsiteX14" fmla="*/ 686562 w 1345526"/>
                  <a:gd name="connsiteY14" fmla="*/ 51687 h 852864"/>
                  <a:gd name="connsiteX15" fmla="*/ 636182 w 1345526"/>
                  <a:gd name="connsiteY15" fmla="*/ 53052 h 852864"/>
                  <a:gd name="connsiteX16" fmla="*/ 583071 w 1345526"/>
                  <a:gd name="connsiteY16" fmla="*/ 34003 h 852864"/>
                  <a:gd name="connsiteX17" fmla="*/ 553102 w 1345526"/>
                  <a:gd name="connsiteY17" fmla="*/ 57150 h 852864"/>
                  <a:gd name="connsiteX18" fmla="*/ 479580 w 1345526"/>
                  <a:gd name="connsiteY18" fmla="*/ 69371 h 852864"/>
                  <a:gd name="connsiteX19" fmla="*/ 427835 w 1345526"/>
                  <a:gd name="connsiteY19" fmla="*/ 95250 h 852864"/>
                  <a:gd name="connsiteX20" fmla="*/ 392475 w 1345526"/>
                  <a:gd name="connsiteY20" fmla="*/ 112934 h 852864"/>
                  <a:gd name="connsiteX21" fmla="*/ 351654 w 1345526"/>
                  <a:gd name="connsiteY21" fmla="*/ 111568 h 852864"/>
                  <a:gd name="connsiteX22" fmla="*/ 308101 w 1345526"/>
                  <a:gd name="connsiteY22" fmla="*/ 85689 h 852864"/>
                  <a:gd name="connsiteX23" fmla="*/ 286613 w 1345526"/>
                  <a:gd name="connsiteY23" fmla="*/ 64195 h 852864"/>
                  <a:gd name="connsiteX24" fmla="*/ 271376 w 1345526"/>
                  <a:gd name="connsiteY24" fmla="*/ 72749 h 852864"/>
                  <a:gd name="connsiteX25" fmla="*/ 287691 w 1345526"/>
                  <a:gd name="connsiteY25" fmla="*/ 99276 h 852864"/>
                  <a:gd name="connsiteX26" fmla="*/ 297896 w 1345526"/>
                  <a:gd name="connsiteY26" fmla="*/ 125802 h 852864"/>
                  <a:gd name="connsiteX27" fmla="*/ 289703 w 1345526"/>
                  <a:gd name="connsiteY27" fmla="*/ 154413 h 852864"/>
                  <a:gd name="connsiteX28" fmla="*/ 279497 w 1345526"/>
                  <a:gd name="connsiteY28" fmla="*/ 178926 h 852864"/>
                  <a:gd name="connsiteX29" fmla="*/ 259087 w 1345526"/>
                  <a:gd name="connsiteY29" fmla="*/ 187121 h 852864"/>
                  <a:gd name="connsiteX30" fmla="*/ 257074 w 1345526"/>
                  <a:gd name="connsiteY30" fmla="*/ 201427 h 852864"/>
                  <a:gd name="connsiteX31" fmla="*/ 285678 w 1345526"/>
                  <a:gd name="connsiteY31" fmla="*/ 205524 h 852864"/>
                  <a:gd name="connsiteX32" fmla="*/ 314282 w 1345526"/>
                  <a:gd name="connsiteY32" fmla="*/ 215732 h 852864"/>
                  <a:gd name="connsiteX33" fmla="*/ 338789 w 1345526"/>
                  <a:gd name="connsiteY33" fmla="*/ 256564 h 852864"/>
                  <a:gd name="connsiteX34" fmla="*/ 344898 w 1345526"/>
                  <a:gd name="connsiteY34" fmla="*/ 266772 h 852864"/>
                  <a:gd name="connsiteX35" fmla="*/ 312198 w 1345526"/>
                  <a:gd name="connsiteY35" fmla="*/ 307604 h 852864"/>
                  <a:gd name="connsiteX36" fmla="*/ 320391 w 1345526"/>
                  <a:gd name="connsiteY36" fmla="*/ 342325 h 852864"/>
                  <a:gd name="connsiteX37" fmla="*/ 308173 w 1345526"/>
                  <a:gd name="connsiteY37" fmla="*/ 348435 h 852864"/>
                  <a:gd name="connsiteX38" fmla="*/ 287762 w 1345526"/>
                  <a:gd name="connsiteY38" fmla="*/ 336214 h 852864"/>
                  <a:gd name="connsiteX39" fmla="*/ 271448 w 1345526"/>
                  <a:gd name="connsiteY39" fmla="*/ 317811 h 852864"/>
                  <a:gd name="connsiteX40" fmla="*/ 249025 w 1345526"/>
                  <a:gd name="connsiteY40" fmla="*/ 334130 h 852864"/>
                  <a:gd name="connsiteX41" fmla="*/ 226602 w 1345526"/>
                  <a:gd name="connsiteY41" fmla="*/ 374962 h 852864"/>
                  <a:gd name="connsiteX42" fmla="*/ 208204 w 1345526"/>
                  <a:gd name="connsiteY42" fmla="*/ 395377 h 852864"/>
                  <a:gd name="connsiteX43" fmla="*/ 183697 w 1345526"/>
                  <a:gd name="connsiteY43" fmla="*/ 405585 h 852864"/>
                  <a:gd name="connsiteX44" fmla="*/ 165298 w 1345526"/>
                  <a:gd name="connsiteY44" fmla="*/ 436209 h 852864"/>
                  <a:gd name="connsiteX45" fmla="*/ 153080 w 1345526"/>
                  <a:gd name="connsiteY45" fmla="*/ 454612 h 852864"/>
                  <a:gd name="connsiteX46" fmla="*/ 136766 w 1345526"/>
                  <a:gd name="connsiteY46" fmla="*/ 426001 h 852864"/>
                  <a:gd name="connsiteX47" fmla="*/ 106150 w 1345526"/>
                  <a:gd name="connsiteY47" fmla="*/ 395377 h 852864"/>
                  <a:gd name="connsiteX48" fmla="*/ 93933 w 1345526"/>
                  <a:gd name="connsiteY48" fmla="*/ 395377 h 852864"/>
                  <a:gd name="connsiteX49" fmla="*/ 75534 w 1345526"/>
                  <a:gd name="connsiteY49" fmla="*/ 428014 h 852864"/>
                  <a:gd name="connsiteX50" fmla="*/ 51027 w 1345526"/>
                  <a:gd name="connsiteY50" fmla="*/ 470930 h 852864"/>
                  <a:gd name="connsiteX51" fmla="*/ 46930 w 1345526"/>
                  <a:gd name="connsiteY51" fmla="*/ 501554 h 852864"/>
                  <a:gd name="connsiteX52" fmla="*/ 61232 w 1345526"/>
                  <a:gd name="connsiteY52" fmla="*/ 521970 h 852864"/>
                  <a:gd name="connsiteX53" fmla="*/ 44918 w 1345526"/>
                  <a:gd name="connsiteY53" fmla="*/ 558704 h 852864"/>
                  <a:gd name="connsiteX54" fmla="*/ 20411 w 1345526"/>
                  <a:gd name="connsiteY54" fmla="*/ 556691 h 852864"/>
                  <a:gd name="connsiteX55" fmla="*/ 8193 w 1345526"/>
                  <a:gd name="connsiteY55" fmla="*/ 603633 h 852864"/>
                  <a:gd name="connsiteX56" fmla="*/ 0 w 1345526"/>
                  <a:gd name="connsiteY56" fmla="*/ 646550 h 852864"/>
                  <a:gd name="connsiteX57" fmla="*/ 26520 w 1345526"/>
                  <a:gd name="connsiteY57" fmla="*/ 726200 h 852864"/>
                  <a:gd name="connsiteX58" fmla="*/ 65329 w 1345526"/>
                  <a:gd name="connsiteY58" fmla="*/ 765019 h 852864"/>
                  <a:gd name="connsiteX59" fmla="*/ 118440 w 1345526"/>
                  <a:gd name="connsiteY59" fmla="*/ 838559 h 852864"/>
                  <a:gd name="connsiteX60" fmla="*/ 169466 w 1345526"/>
                  <a:gd name="connsiteY60" fmla="*/ 852865 h 852864"/>
                  <a:gd name="connsiteX61" fmla="*/ 202095 w 1345526"/>
                  <a:gd name="connsiteY61" fmla="*/ 836547 h 852864"/>
                  <a:gd name="connsiteX62" fmla="*/ 259231 w 1345526"/>
                  <a:gd name="connsiteY62" fmla="*/ 828352 h 852864"/>
                  <a:gd name="connsiteX63" fmla="*/ 302136 w 1345526"/>
                  <a:gd name="connsiteY63" fmla="*/ 801825 h 852864"/>
                  <a:gd name="connsiteX64" fmla="*/ 332752 w 1345526"/>
                  <a:gd name="connsiteY64" fmla="*/ 777312 h 852864"/>
                  <a:gd name="connsiteX65" fmla="*/ 412383 w 1345526"/>
                  <a:gd name="connsiteY65" fmla="*/ 779325 h 852864"/>
                  <a:gd name="connsiteX66" fmla="*/ 424600 w 1345526"/>
                  <a:gd name="connsiteY66" fmla="*/ 799741 h 852864"/>
                  <a:gd name="connsiteX67" fmla="*/ 473615 w 1345526"/>
                  <a:gd name="connsiteY67" fmla="*/ 793630 h 852864"/>
                  <a:gd name="connsiteX68" fmla="*/ 500135 w 1345526"/>
                  <a:gd name="connsiteY68" fmla="*/ 767104 h 852864"/>
                  <a:gd name="connsiteX69" fmla="*/ 514436 w 1345526"/>
                  <a:gd name="connsiteY69" fmla="*/ 736480 h 852864"/>
                  <a:gd name="connsiteX70" fmla="*/ 555258 w 1345526"/>
                  <a:gd name="connsiteY70" fmla="*/ 718077 h 852864"/>
                  <a:gd name="connsiteX71" fmla="*/ 602188 w 1345526"/>
                  <a:gd name="connsiteY71" fmla="*/ 707869 h 852864"/>
                  <a:gd name="connsiteX72" fmla="*/ 667517 w 1345526"/>
                  <a:gd name="connsiteY72" fmla="*/ 685441 h 852864"/>
                  <a:gd name="connsiteX73" fmla="*/ 714447 w 1345526"/>
                  <a:gd name="connsiteY73" fmla="*/ 644609 h 852864"/>
                  <a:gd name="connsiteX74" fmla="*/ 765474 w 1345526"/>
                  <a:gd name="connsiteY74" fmla="*/ 620096 h 852864"/>
                  <a:gd name="connsiteX75" fmla="*/ 822610 w 1345526"/>
                  <a:gd name="connsiteY75" fmla="*/ 602843 h 852864"/>
                  <a:gd name="connsiteX76" fmla="*/ 822610 w 1345526"/>
                  <a:gd name="connsiteY76" fmla="*/ 582642 h 852864"/>
                  <a:gd name="connsiteX77" fmla="*/ 870259 w 1345526"/>
                  <a:gd name="connsiteY77" fmla="*/ 510468 h 852864"/>
                  <a:gd name="connsiteX78" fmla="*/ 879817 w 1345526"/>
                  <a:gd name="connsiteY78" fmla="*/ 479125 h 852864"/>
                  <a:gd name="connsiteX79" fmla="*/ 928832 w 1345526"/>
                  <a:gd name="connsiteY79" fmla="*/ 460075 h 852864"/>
                  <a:gd name="connsiteX80" fmla="*/ 981943 w 1345526"/>
                  <a:gd name="connsiteY80" fmla="*/ 430099 h 852864"/>
                  <a:gd name="connsiteX81" fmla="*/ 986039 w 1345526"/>
                  <a:gd name="connsiteY81" fmla="*/ 391999 h 852864"/>
                  <a:gd name="connsiteX82" fmla="*/ 1007815 w 1345526"/>
                  <a:gd name="connsiteY82" fmla="*/ 370217 h 852864"/>
                  <a:gd name="connsiteX83" fmla="*/ 1041809 w 1345526"/>
                  <a:gd name="connsiteY83" fmla="*/ 336214 h 852864"/>
                  <a:gd name="connsiteX84" fmla="*/ 1077169 w 1345526"/>
                  <a:gd name="connsiteY84" fmla="*/ 308970 h 852864"/>
                  <a:gd name="connsiteX85" fmla="*/ 1131573 w 1345526"/>
                  <a:gd name="connsiteY85" fmla="*/ 300774 h 852864"/>
                  <a:gd name="connsiteX86" fmla="*/ 1156081 w 1345526"/>
                  <a:gd name="connsiteY86" fmla="*/ 296677 h 852864"/>
                  <a:gd name="connsiteX87" fmla="*/ 1199633 w 1345526"/>
                  <a:gd name="connsiteY87" fmla="*/ 283090 h 852864"/>
                  <a:gd name="connsiteX88" fmla="*/ 1239089 w 1345526"/>
                  <a:gd name="connsiteY88" fmla="*/ 258577 h 852864"/>
                  <a:gd name="connsiteX89" fmla="*/ 1254038 w 1345526"/>
                  <a:gd name="connsiteY89" fmla="*/ 225940 h 852864"/>
                  <a:gd name="connsiteX90" fmla="*/ 1313905 w 1345526"/>
                  <a:gd name="connsiteY90" fmla="*/ 182377 h 852864"/>
                  <a:gd name="connsiteX91" fmla="*/ 1324828 w 1345526"/>
                  <a:gd name="connsiteY91" fmla="*/ 145643 h 852864"/>
                  <a:gd name="connsiteX92" fmla="*/ 1339777 w 1345526"/>
                  <a:gd name="connsiteY92" fmla="*/ 119763 h 852864"/>
                  <a:gd name="connsiteX93" fmla="*/ 1345527 w 1345526"/>
                  <a:gd name="connsiteY93" fmla="*/ 112718 h 852864"/>
                  <a:gd name="connsiteX94" fmla="*/ 1322098 w 1345526"/>
                  <a:gd name="connsiteY94" fmla="*/ 100713 h 85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345526" h="852864">
                    <a:moveTo>
                      <a:pt x="1322098" y="100785"/>
                    </a:moveTo>
                    <a:cubicBezTo>
                      <a:pt x="1315270" y="95322"/>
                      <a:pt x="1289397" y="73540"/>
                      <a:pt x="1289397" y="73540"/>
                    </a:cubicBezTo>
                    <a:cubicBezTo>
                      <a:pt x="1289397" y="73540"/>
                      <a:pt x="1275814" y="58588"/>
                      <a:pt x="1268987" y="50393"/>
                    </a:cubicBezTo>
                    <a:cubicBezTo>
                      <a:pt x="1262159" y="42198"/>
                      <a:pt x="1241748" y="28611"/>
                      <a:pt x="1241748" y="28611"/>
                    </a:cubicBezTo>
                    <a:lnTo>
                      <a:pt x="1209120" y="0"/>
                    </a:lnTo>
                    <a:lnTo>
                      <a:pt x="1162836" y="1366"/>
                    </a:lnTo>
                    <a:lnTo>
                      <a:pt x="1092046" y="13586"/>
                    </a:lnTo>
                    <a:cubicBezTo>
                      <a:pt x="1092046" y="13586"/>
                      <a:pt x="1066173" y="29905"/>
                      <a:pt x="1055321" y="38100"/>
                    </a:cubicBezTo>
                    <a:cubicBezTo>
                      <a:pt x="1044397" y="46295"/>
                      <a:pt x="1030813" y="46295"/>
                      <a:pt x="1030813" y="46295"/>
                    </a:cubicBezTo>
                    <a:lnTo>
                      <a:pt x="950536" y="49027"/>
                    </a:lnTo>
                    <a:lnTo>
                      <a:pt x="893400" y="42198"/>
                    </a:lnTo>
                    <a:lnTo>
                      <a:pt x="836265" y="35368"/>
                    </a:lnTo>
                    <a:lnTo>
                      <a:pt x="772302" y="9489"/>
                    </a:lnTo>
                    <a:lnTo>
                      <a:pt x="735577" y="23076"/>
                    </a:lnTo>
                    <a:cubicBezTo>
                      <a:pt x="735577" y="23076"/>
                      <a:pt x="698852" y="47589"/>
                      <a:pt x="686562" y="51687"/>
                    </a:cubicBezTo>
                    <a:cubicBezTo>
                      <a:pt x="674273" y="55784"/>
                      <a:pt x="636182" y="53052"/>
                      <a:pt x="636182" y="53052"/>
                    </a:cubicBezTo>
                    <a:cubicBezTo>
                      <a:pt x="636182" y="53052"/>
                      <a:pt x="596726" y="39466"/>
                      <a:pt x="583071" y="34003"/>
                    </a:cubicBezTo>
                    <a:cubicBezTo>
                      <a:pt x="569488" y="28539"/>
                      <a:pt x="583071" y="34003"/>
                      <a:pt x="553102" y="57150"/>
                    </a:cubicBezTo>
                    <a:cubicBezTo>
                      <a:pt x="523132" y="80298"/>
                      <a:pt x="479580" y="69371"/>
                      <a:pt x="479580" y="69371"/>
                    </a:cubicBezTo>
                    <a:lnTo>
                      <a:pt x="427835" y="95250"/>
                    </a:lnTo>
                    <a:lnTo>
                      <a:pt x="392475" y="112934"/>
                    </a:lnTo>
                    <a:lnTo>
                      <a:pt x="351654" y="111568"/>
                    </a:lnTo>
                    <a:lnTo>
                      <a:pt x="308101" y="85689"/>
                    </a:lnTo>
                    <a:lnTo>
                      <a:pt x="286613" y="64195"/>
                    </a:lnTo>
                    <a:lnTo>
                      <a:pt x="271376" y="72749"/>
                    </a:lnTo>
                    <a:cubicBezTo>
                      <a:pt x="271376" y="72749"/>
                      <a:pt x="281582" y="95178"/>
                      <a:pt x="287691" y="99276"/>
                    </a:cubicBezTo>
                    <a:cubicBezTo>
                      <a:pt x="293799" y="103373"/>
                      <a:pt x="297896" y="125802"/>
                      <a:pt x="297896" y="125802"/>
                    </a:cubicBezTo>
                    <a:lnTo>
                      <a:pt x="289703" y="154413"/>
                    </a:lnTo>
                    <a:lnTo>
                      <a:pt x="279497" y="178926"/>
                    </a:lnTo>
                    <a:lnTo>
                      <a:pt x="259087" y="187121"/>
                    </a:lnTo>
                    <a:cubicBezTo>
                      <a:pt x="259087" y="187121"/>
                      <a:pt x="250894" y="199342"/>
                      <a:pt x="257074" y="201427"/>
                    </a:cubicBezTo>
                    <a:cubicBezTo>
                      <a:pt x="263183" y="203440"/>
                      <a:pt x="285678" y="205524"/>
                      <a:pt x="285678" y="205524"/>
                    </a:cubicBezTo>
                    <a:lnTo>
                      <a:pt x="314282" y="215732"/>
                    </a:lnTo>
                    <a:lnTo>
                      <a:pt x="338789" y="256564"/>
                    </a:lnTo>
                    <a:lnTo>
                      <a:pt x="344898" y="266772"/>
                    </a:lnTo>
                    <a:lnTo>
                      <a:pt x="312198" y="307604"/>
                    </a:lnTo>
                    <a:lnTo>
                      <a:pt x="320391" y="342325"/>
                    </a:lnTo>
                    <a:lnTo>
                      <a:pt x="308173" y="348435"/>
                    </a:lnTo>
                    <a:lnTo>
                      <a:pt x="287762" y="336214"/>
                    </a:lnTo>
                    <a:lnTo>
                      <a:pt x="271448" y="317811"/>
                    </a:lnTo>
                    <a:lnTo>
                      <a:pt x="249025" y="334130"/>
                    </a:lnTo>
                    <a:lnTo>
                      <a:pt x="226602" y="374962"/>
                    </a:lnTo>
                    <a:lnTo>
                      <a:pt x="208204" y="395377"/>
                    </a:lnTo>
                    <a:lnTo>
                      <a:pt x="183697" y="405585"/>
                    </a:lnTo>
                    <a:lnTo>
                      <a:pt x="165298" y="436209"/>
                    </a:lnTo>
                    <a:lnTo>
                      <a:pt x="153080" y="454612"/>
                    </a:lnTo>
                    <a:lnTo>
                      <a:pt x="136766" y="426001"/>
                    </a:lnTo>
                    <a:lnTo>
                      <a:pt x="106150" y="395377"/>
                    </a:lnTo>
                    <a:cubicBezTo>
                      <a:pt x="106150" y="395377"/>
                      <a:pt x="97957" y="385169"/>
                      <a:pt x="93933" y="395377"/>
                    </a:cubicBezTo>
                    <a:cubicBezTo>
                      <a:pt x="89908" y="405585"/>
                      <a:pt x="75534" y="428014"/>
                      <a:pt x="75534" y="428014"/>
                    </a:cubicBezTo>
                    <a:lnTo>
                      <a:pt x="51027" y="470930"/>
                    </a:lnTo>
                    <a:lnTo>
                      <a:pt x="46930" y="501554"/>
                    </a:lnTo>
                    <a:lnTo>
                      <a:pt x="61232" y="521970"/>
                    </a:lnTo>
                    <a:lnTo>
                      <a:pt x="44918" y="558704"/>
                    </a:lnTo>
                    <a:lnTo>
                      <a:pt x="20411" y="556691"/>
                    </a:lnTo>
                    <a:lnTo>
                      <a:pt x="8193" y="603633"/>
                    </a:lnTo>
                    <a:lnTo>
                      <a:pt x="0" y="646550"/>
                    </a:lnTo>
                    <a:lnTo>
                      <a:pt x="26520" y="726200"/>
                    </a:lnTo>
                    <a:lnTo>
                      <a:pt x="65329" y="765019"/>
                    </a:lnTo>
                    <a:lnTo>
                      <a:pt x="118440" y="838559"/>
                    </a:lnTo>
                    <a:lnTo>
                      <a:pt x="169466" y="852865"/>
                    </a:lnTo>
                    <a:cubicBezTo>
                      <a:pt x="169466" y="852865"/>
                      <a:pt x="175575" y="840644"/>
                      <a:pt x="202095" y="836547"/>
                    </a:cubicBezTo>
                    <a:cubicBezTo>
                      <a:pt x="228614" y="832449"/>
                      <a:pt x="259231" y="828352"/>
                      <a:pt x="259231" y="828352"/>
                    </a:cubicBezTo>
                    <a:lnTo>
                      <a:pt x="302136" y="801825"/>
                    </a:lnTo>
                    <a:lnTo>
                      <a:pt x="332752" y="777312"/>
                    </a:lnTo>
                    <a:lnTo>
                      <a:pt x="412383" y="779325"/>
                    </a:lnTo>
                    <a:lnTo>
                      <a:pt x="424600" y="799741"/>
                    </a:lnTo>
                    <a:lnTo>
                      <a:pt x="473615" y="793630"/>
                    </a:lnTo>
                    <a:lnTo>
                      <a:pt x="500135" y="767104"/>
                    </a:lnTo>
                    <a:lnTo>
                      <a:pt x="514436" y="736480"/>
                    </a:lnTo>
                    <a:lnTo>
                      <a:pt x="555258" y="718077"/>
                    </a:lnTo>
                    <a:lnTo>
                      <a:pt x="602188" y="707869"/>
                    </a:lnTo>
                    <a:lnTo>
                      <a:pt x="667517" y="685441"/>
                    </a:lnTo>
                    <a:lnTo>
                      <a:pt x="714447" y="644609"/>
                    </a:lnTo>
                    <a:lnTo>
                      <a:pt x="765474" y="620096"/>
                    </a:lnTo>
                    <a:lnTo>
                      <a:pt x="822610" y="602843"/>
                    </a:lnTo>
                    <a:lnTo>
                      <a:pt x="822610" y="582642"/>
                    </a:lnTo>
                    <a:lnTo>
                      <a:pt x="870259" y="510468"/>
                    </a:lnTo>
                    <a:lnTo>
                      <a:pt x="879817" y="479125"/>
                    </a:lnTo>
                    <a:cubicBezTo>
                      <a:pt x="879817" y="479125"/>
                      <a:pt x="924735" y="461441"/>
                      <a:pt x="928832" y="460075"/>
                    </a:cubicBezTo>
                    <a:cubicBezTo>
                      <a:pt x="932928" y="458710"/>
                      <a:pt x="981943" y="430099"/>
                      <a:pt x="981943" y="430099"/>
                    </a:cubicBezTo>
                    <a:lnTo>
                      <a:pt x="986039" y="391999"/>
                    </a:lnTo>
                    <a:lnTo>
                      <a:pt x="1007815" y="370217"/>
                    </a:lnTo>
                    <a:lnTo>
                      <a:pt x="1041809" y="336214"/>
                    </a:lnTo>
                    <a:lnTo>
                      <a:pt x="1077169" y="308970"/>
                    </a:lnTo>
                    <a:lnTo>
                      <a:pt x="1131573" y="300774"/>
                    </a:lnTo>
                    <a:lnTo>
                      <a:pt x="1156081" y="296677"/>
                    </a:lnTo>
                    <a:lnTo>
                      <a:pt x="1199633" y="283090"/>
                    </a:lnTo>
                    <a:lnTo>
                      <a:pt x="1239089" y="258577"/>
                    </a:lnTo>
                    <a:lnTo>
                      <a:pt x="1254038" y="225940"/>
                    </a:lnTo>
                    <a:cubicBezTo>
                      <a:pt x="1254038" y="225940"/>
                      <a:pt x="1307149" y="193303"/>
                      <a:pt x="1313905" y="182377"/>
                    </a:cubicBezTo>
                    <a:cubicBezTo>
                      <a:pt x="1320732" y="171522"/>
                      <a:pt x="1324828" y="145643"/>
                      <a:pt x="1324828" y="145643"/>
                    </a:cubicBezTo>
                    <a:lnTo>
                      <a:pt x="1339777" y="119763"/>
                    </a:lnTo>
                    <a:lnTo>
                      <a:pt x="1345527" y="112718"/>
                    </a:lnTo>
                    <a:cubicBezTo>
                      <a:pt x="1336615" y="108765"/>
                      <a:pt x="1325835" y="103733"/>
                      <a:pt x="1322098" y="100713"/>
                    </a:cubicBezTo>
                    <a:close/>
                  </a:path>
                </a:pathLst>
              </a:custGeom>
              <a:solidFill>
                <a:srgbClr val="2AD2C9"/>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3" name="Quindío">
                <a:extLst>
                  <a:ext uri="{FF2B5EF4-FFF2-40B4-BE49-F238E27FC236}">
                    <a16:creationId xmlns:a16="http://schemas.microsoft.com/office/drawing/2014/main" id="{C5C21B35-5C50-A853-58C5-401A144BF059}"/>
                  </a:ext>
                </a:extLst>
              </p:cNvPr>
              <p:cNvSpPr/>
              <p:nvPr/>
            </p:nvSpPr>
            <p:spPr>
              <a:xfrm>
                <a:off x="5266273" y="3225905"/>
                <a:ext cx="208563" cy="285534"/>
              </a:xfrm>
              <a:custGeom>
                <a:avLst/>
                <a:gdLst>
                  <a:gd name="connsiteX0" fmla="*/ 78840 w 208563"/>
                  <a:gd name="connsiteY0" fmla="*/ 258217 h 285534"/>
                  <a:gd name="connsiteX1" fmla="*/ 87033 w 208563"/>
                  <a:gd name="connsiteY1" fmla="*/ 219398 h 285534"/>
                  <a:gd name="connsiteX2" fmla="*/ 107444 w 208563"/>
                  <a:gd name="connsiteY2" fmla="*/ 182664 h 285534"/>
                  <a:gd name="connsiteX3" fmla="*/ 126848 w 208563"/>
                  <a:gd name="connsiteY3" fmla="*/ 140826 h 285534"/>
                  <a:gd name="connsiteX4" fmla="*/ 124836 w 208563"/>
                  <a:gd name="connsiteY4" fmla="*/ 99995 h 285534"/>
                  <a:gd name="connsiteX5" fmla="*/ 169754 w 208563"/>
                  <a:gd name="connsiteY5" fmla="*/ 74475 h 285534"/>
                  <a:gd name="connsiteX6" fmla="*/ 199364 w 208563"/>
                  <a:gd name="connsiteY6" fmla="*/ 52046 h 285534"/>
                  <a:gd name="connsiteX7" fmla="*/ 208563 w 208563"/>
                  <a:gd name="connsiteY7" fmla="*/ 0 h 285534"/>
                  <a:gd name="connsiteX8" fmla="*/ 165657 w 208563"/>
                  <a:gd name="connsiteY8" fmla="*/ 8195 h 285534"/>
                  <a:gd name="connsiteX9" fmla="*/ 123830 w 208563"/>
                  <a:gd name="connsiteY9" fmla="*/ 14305 h 285534"/>
                  <a:gd name="connsiteX10" fmla="*/ 91201 w 208563"/>
                  <a:gd name="connsiteY10" fmla="*/ 7189 h 285534"/>
                  <a:gd name="connsiteX11" fmla="*/ 74672 w 208563"/>
                  <a:gd name="connsiteY11" fmla="*/ 6829 h 285534"/>
                  <a:gd name="connsiteX12" fmla="*/ 74815 w 208563"/>
                  <a:gd name="connsiteY12" fmla="*/ 6829 h 285534"/>
                  <a:gd name="connsiteX13" fmla="*/ 60513 w 208563"/>
                  <a:gd name="connsiteY13" fmla="*/ 35440 h 285534"/>
                  <a:gd name="connsiteX14" fmla="*/ 55770 w 208563"/>
                  <a:gd name="connsiteY14" fmla="*/ 40185 h 285534"/>
                  <a:gd name="connsiteX15" fmla="*/ 12218 w 208563"/>
                  <a:gd name="connsiteY15" fmla="*/ 34074 h 285534"/>
                  <a:gd name="connsiteX16" fmla="*/ 5390 w 208563"/>
                  <a:gd name="connsiteY16" fmla="*/ 52477 h 285534"/>
                  <a:gd name="connsiteX17" fmla="*/ 9487 w 208563"/>
                  <a:gd name="connsiteY17" fmla="*/ 79004 h 285534"/>
                  <a:gd name="connsiteX18" fmla="*/ 3378 w 208563"/>
                  <a:gd name="connsiteY18" fmla="*/ 96041 h 285534"/>
                  <a:gd name="connsiteX19" fmla="*/ 0 w 208563"/>
                  <a:gd name="connsiteY19" fmla="*/ 121201 h 285534"/>
                  <a:gd name="connsiteX20" fmla="*/ 24507 w 208563"/>
                  <a:gd name="connsiteY20" fmla="*/ 128677 h 285534"/>
                  <a:gd name="connsiteX21" fmla="*/ 35359 w 208563"/>
                  <a:gd name="connsiteY21" fmla="*/ 151106 h 285534"/>
                  <a:gd name="connsiteX22" fmla="*/ 31263 w 208563"/>
                  <a:gd name="connsiteY22" fmla="*/ 204230 h 285534"/>
                  <a:gd name="connsiteX23" fmla="*/ 17680 w 208563"/>
                  <a:gd name="connsiteY23" fmla="*/ 253257 h 285534"/>
                  <a:gd name="connsiteX24" fmla="*/ 31263 w 208563"/>
                  <a:gd name="connsiteY24" fmla="*/ 277770 h 285534"/>
                  <a:gd name="connsiteX25" fmla="*/ 33706 w 208563"/>
                  <a:gd name="connsiteY25" fmla="*/ 285534 h 285534"/>
                  <a:gd name="connsiteX26" fmla="*/ 53398 w 208563"/>
                  <a:gd name="connsiteY26" fmla="*/ 264472 h 285534"/>
                  <a:gd name="connsiteX27" fmla="*/ 78912 w 208563"/>
                  <a:gd name="connsiteY27" fmla="*/ 258361 h 28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8563" h="285534">
                    <a:moveTo>
                      <a:pt x="78840" y="258217"/>
                    </a:moveTo>
                    <a:cubicBezTo>
                      <a:pt x="78840" y="258217"/>
                      <a:pt x="84949" y="226587"/>
                      <a:pt x="87033" y="219398"/>
                    </a:cubicBezTo>
                    <a:cubicBezTo>
                      <a:pt x="89045" y="212282"/>
                      <a:pt x="100329" y="186690"/>
                      <a:pt x="107444" y="182664"/>
                    </a:cubicBezTo>
                    <a:cubicBezTo>
                      <a:pt x="114559" y="178567"/>
                      <a:pt x="126848" y="159157"/>
                      <a:pt x="126848" y="140826"/>
                    </a:cubicBezTo>
                    <a:cubicBezTo>
                      <a:pt x="126848" y="122495"/>
                      <a:pt x="124836" y="99995"/>
                      <a:pt x="124836" y="99995"/>
                    </a:cubicBezTo>
                    <a:lnTo>
                      <a:pt x="169754" y="74475"/>
                    </a:lnTo>
                    <a:cubicBezTo>
                      <a:pt x="169754" y="74475"/>
                      <a:pt x="198358" y="62254"/>
                      <a:pt x="199364" y="52046"/>
                    </a:cubicBezTo>
                    <a:cubicBezTo>
                      <a:pt x="200370" y="41838"/>
                      <a:pt x="208563" y="0"/>
                      <a:pt x="208563" y="0"/>
                    </a:cubicBezTo>
                    <a:lnTo>
                      <a:pt x="165657" y="8195"/>
                    </a:lnTo>
                    <a:lnTo>
                      <a:pt x="123830" y="14305"/>
                    </a:lnTo>
                    <a:lnTo>
                      <a:pt x="91201" y="7189"/>
                    </a:lnTo>
                    <a:lnTo>
                      <a:pt x="74672" y="6829"/>
                    </a:lnTo>
                    <a:lnTo>
                      <a:pt x="74815" y="6829"/>
                    </a:lnTo>
                    <a:cubicBezTo>
                      <a:pt x="74815" y="6829"/>
                      <a:pt x="60513" y="35440"/>
                      <a:pt x="60513" y="35440"/>
                    </a:cubicBezTo>
                    <a:lnTo>
                      <a:pt x="55770" y="40185"/>
                    </a:lnTo>
                    <a:lnTo>
                      <a:pt x="12218" y="34074"/>
                    </a:lnTo>
                    <a:lnTo>
                      <a:pt x="5390" y="52477"/>
                    </a:lnTo>
                    <a:lnTo>
                      <a:pt x="9487" y="79004"/>
                    </a:lnTo>
                    <a:cubicBezTo>
                      <a:pt x="9487" y="79004"/>
                      <a:pt x="4743" y="93956"/>
                      <a:pt x="3378" y="96041"/>
                    </a:cubicBezTo>
                    <a:cubicBezTo>
                      <a:pt x="2012" y="98053"/>
                      <a:pt x="0" y="121201"/>
                      <a:pt x="0" y="121201"/>
                    </a:cubicBezTo>
                    <a:lnTo>
                      <a:pt x="24507" y="128677"/>
                    </a:lnTo>
                    <a:lnTo>
                      <a:pt x="35359" y="151106"/>
                    </a:lnTo>
                    <a:lnTo>
                      <a:pt x="31263" y="204230"/>
                    </a:lnTo>
                    <a:cubicBezTo>
                      <a:pt x="31263" y="204230"/>
                      <a:pt x="17680" y="249160"/>
                      <a:pt x="17680" y="253257"/>
                    </a:cubicBezTo>
                    <a:cubicBezTo>
                      <a:pt x="17680" y="257355"/>
                      <a:pt x="31263" y="277770"/>
                      <a:pt x="31263" y="277770"/>
                    </a:cubicBezTo>
                    <a:lnTo>
                      <a:pt x="33706" y="285534"/>
                    </a:lnTo>
                    <a:lnTo>
                      <a:pt x="53398" y="264472"/>
                    </a:lnTo>
                    <a:lnTo>
                      <a:pt x="78912" y="258361"/>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4" name="Risaralda">
                <a:extLst>
                  <a:ext uri="{FF2B5EF4-FFF2-40B4-BE49-F238E27FC236}">
                    <a16:creationId xmlns:a16="http://schemas.microsoft.com/office/drawing/2014/main" id="{ADD7497B-86FD-2E08-FF3A-BBE9CF04C70E}"/>
                  </a:ext>
                </a:extLst>
              </p:cNvPr>
              <p:cNvSpPr/>
              <p:nvPr/>
            </p:nvSpPr>
            <p:spPr>
              <a:xfrm>
                <a:off x="5122032" y="2867909"/>
                <a:ext cx="349066" cy="372157"/>
              </a:xfrm>
              <a:custGeom>
                <a:avLst/>
                <a:gdLst>
                  <a:gd name="connsiteX0" fmla="*/ 267999 w 349066"/>
                  <a:gd name="connsiteY0" fmla="*/ 372158 h 372157"/>
                  <a:gd name="connsiteX1" fmla="*/ 309826 w 349066"/>
                  <a:gd name="connsiteY1" fmla="*/ 366047 h 372157"/>
                  <a:gd name="connsiteX2" fmla="*/ 349067 w 349066"/>
                  <a:gd name="connsiteY2" fmla="*/ 358571 h 372157"/>
                  <a:gd name="connsiteX3" fmla="*/ 347629 w 349066"/>
                  <a:gd name="connsiteY3" fmla="*/ 315008 h 372157"/>
                  <a:gd name="connsiteX4" fmla="*/ 330309 w 349066"/>
                  <a:gd name="connsiteY4" fmla="*/ 305806 h 372157"/>
                  <a:gd name="connsiteX5" fmla="*/ 318091 w 349066"/>
                  <a:gd name="connsiteY5" fmla="*/ 292507 h 372157"/>
                  <a:gd name="connsiteX6" fmla="*/ 302280 w 349066"/>
                  <a:gd name="connsiteY6" fmla="*/ 279208 h 372157"/>
                  <a:gd name="connsiteX7" fmla="*/ 211438 w 349066"/>
                  <a:gd name="connsiteY7" fmla="*/ 275111 h 372157"/>
                  <a:gd name="connsiteX8" fmla="*/ 205329 w 349066"/>
                  <a:gd name="connsiteY8" fmla="*/ 260805 h 372157"/>
                  <a:gd name="connsiteX9" fmla="*/ 200729 w 349066"/>
                  <a:gd name="connsiteY9" fmla="*/ 234782 h 372157"/>
                  <a:gd name="connsiteX10" fmla="*/ 197639 w 349066"/>
                  <a:gd name="connsiteY10" fmla="*/ 226587 h 372157"/>
                  <a:gd name="connsiteX11" fmla="*/ 177228 w 349066"/>
                  <a:gd name="connsiteY11" fmla="*/ 238808 h 372157"/>
                  <a:gd name="connsiteX12" fmla="*/ 170616 w 349066"/>
                  <a:gd name="connsiteY12" fmla="*/ 261812 h 372157"/>
                  <a:gd name="connsiteX13" fmla="*/ 164508 w 349066"/>
                  <a:gd name="connsiteY13" fmla="*/ 273026 h 372157"/>
                  <a:gd name="connsiteX14" fmla="*/ 155812 w 349066"/>
                  <a:gd name="connsiteY14" fmla="*/ 277124 h 372157"/>
                  <a:gd name="connsiteX15" fmla="*/ 137916 w 349066"/>
                  <a:gd name="connsiteY15" fmla="*/ 265909 h 372157"/>
                  <a:gd name="connsiteX16" fmla="*/ 123614 w 349066"/>
                  <a:gd name="connsiteY16" fmla="*/ 240893 h 372157"/>
                  <a:gd name="connsiteX17" fmla="*/ 123111 w 349066"/>
                  <a:gd name="connsiteY17" fmla="*/ 218464 h 372157"/>
                  <a:gd name="connsiteX18" fmla="*/ 128717 w 349066"/>
                  <a:gd name="connsiteY18" fmla="*/ 206243 h 372157"/>
                  <a:gd name="connsiteX19" fmla="*/ 151140 w 349066"/>
                  <a:gd name="connsiteY19" fmla="*/ 201642 h 372157"/>
                  <a:gd name="connsiteX20" fmla="*/ 158255 w 349066"/>
                  <a:gd name="connsiteY20" fmla="*/ 183239 h 372157"/>
                  <a:gd name="connsiteX21" fmla="*/ 160267 w 349066"/>
                  <a:gd name="connsiteY21" fmla="*/ 157216 h 372157"/>
                  <a:gd name="connsiteX22" fmla="*/ 158758 w 349066"/>
                  <a:gd name="connsiteY22" fmla="*/ 139316 h 372157"/>
                  <a:gd name="connsiteX23" fmla="*/ 164867 w 349066"/>
                  <a:gd name="connsiteY23" fmla="*/ 130115 h 372157"/>
                  <a:gd name="connsiteX24" fmla="*/ 177085 w 349066"/>
                  <a:gd name="connsiteY24" fmla="*/ 124005 h 372157"/>
                  <a:gd name="connsiteX25" fmla="*/ 188296 w 349066"/>
                  <a:gd name="connsiteY25" fmla="*/ 132200 h 372157"/>
                  <a:gd name="connsiteX26" fmla="*/ 208707 w 349066"/>
                  <a:gd name="connsiteY26" fmla="*/ 141401 h 372157"/>
                  <a:gd name="connsiteX27" fmla="*/ 218912 w 349066"/>
                  <a:gd name="connsiteY27" fmla="*/ 140898 h 372157"/>
                  <a:gd name="connsiteX28" fmla="*/ 230627 w 349066"/>
                  <a:gd name="connsiteY28" fmla="*/ 119476 h 372157"/>
                  <a:gd name="connsiteX29" fmla="*/ 229118 w 349066"/>
                  <a:gd name="connsiteY29" fmla="*/ 98053 h 372157"/>
                  <a:gd name="connsiteX30" fmla="*/ 216900 w 349066"/>
                  <a:gd name="connsiteY30" fmla="*/ 83748 h 372157"/>
                  <a:gd name="connsiteX31" fmla="*/ 201089 w 349066"/>
                  <a:gd name="connsiteY31" fmla="*/ 77638 h 372157"/>
                  <a:gd name="connsiteX32" fmla="*/ 173563 w 349066"/>
                  <a:gd name="connsiteY32" fmla="*/ 85833 h 372157"/>
                  <a:gd name="connsiteX33" fmla="*/ 162351 w 349066"/>
                  <a:gd name="connsiteY33" fmla="*/ 96544 h 372157"/>
                  <a:gd name="connsiteX34" fmla="*/ 146037 w 349066"/>
                  <a:gd name="connsiteY34" fmla="*/ 98053 h 372157"/>
                  <a:gd name="connsiteX35" fmla="*/ 146540 w 349066"/>
                  <a:gd name="connsiteY35" fmla="*/ 94459 h 372157"/>
                  <a:gd name="connsiteX36" fmla="*/ 146037 w 349066"/>
                  <a:gd name="connsiteY36" fmla="*/ 75553 h 372157"/>
                  <a:gd name="connsiteX37" fmla="*/ 149631 w 349066"/>
                  <a:gd name="connsiteY37" fmla="*/ 46439 h 372157"/>
                  <a:gd name="connsiteX38" fmla="*/ 132310 w 349066"/>
                  <a:gd name="connsiteY38" fmla="*/ 45432 h 372157"/>
                  <a:gd name="connsiteX39" fmla="*/ 106294 w 349066"/>
                  <a:gd name="connsiteY39" fmla="*/ 43419 h 372157"/>
                  <a:gd name="connsiteX40" fmla="*/ 83871 w 349066"/>
                  <a:gd name="connsiteY40" fmla="*/ 38316 h 372157"/>
                  <a:gd name="connsiteX41" fmla="*/ 77762 w 349066"/>
                  <a:gd name="connsiteY41" fmla="*/ 19913 h 372157"/>
                  <a:gd name="connsiteX42" fmla="*/ 77762 w 349066"/>
                  <a:gd name="connsiteY42" fmla="*/ 3594 h 372157"/>
                  <a:gd name="connsiteX43" fmla="*/ 67054 w 349066"/>
                  <a:gd name="connsiteY43" fmla="*/ 0 h 372157"/>
                  <a:gd name="connsiteX44" fmla="*/ 58932 w 349066"/>
                  <a:gd name="connsiteY44" fmla="*/ 4313 h 372157"/>
                  <a:gd name="connsiteX45" fmla="*/ 55842 w 349066"/>
                  <a:gd name="connsiteY45" fmla="*/ 31127 h 372157"/>
                  <a:gd name="connsiteX46" fmla="*/ 46283 w 349066"/>
                  <a:gd name="connsiteY46" fmla="*/ 52909 h 372157"/>
                  <a:gd name="connsiteX47" fmla="*/ 14949 w 349066"/>
                  <a:gd name="connsiteY47" fmla="*/ 67861 h 372157"/>
                  <a:gd name="connsiteX48" fmla="*/ 0 w 349066"/>
                  <a:gd name="connsiteY48" fmla="*/ 89643 h 372157"/>
                  <a:gd name="connsiteX49" fmla="*/ 8193 w 349066"/>
                  <a:gd name="connsiteY49" fmla="*/ 134572 h 372157"/>
                  <a:gd name="connsiteX50" fmla="*/ 32700 w 349066"/>
                  <a:gd name="connsiteY50" fmla="*/ 169940 h 372157"/>
                  <a:gd name="connsiteX51" fmla="*/ 51745 w 349066"/>
                  <a:gd name="connsiteY51" fmla="*/ 205309 h 372157"/>
                  <a:gd name="connsiteX52" fmla="*/ 59292 w 349066"/>
                  <a:gd name="connsiteY52" fmla="*/ 252969 h 372157"/>
                  <a:gd name="connsiteX53" fmla="*/ 83080 w 349066"/>
                  <a:gd name="connsiteY53" fmla="*/ 276764 h 372157"/>
                  <a:gd name="connsiteX54" fmla="*/ 99394 w 349066"/>
                  <a:gd name="connsiteY54" fmla="*/ 297899 h 372157"/>
                  <a:gd name="connsiteX55" fmla="*/ 126633 w 349066"/>
                  <a:gd name="connsiteY55" fmla="*/ 302643 h 372157"/>
                  <a:gd name="connsiteX56" fmla="*/ 127998 w 349066"/>
                  <a:gd name="connsiteY56" fmla="*/ 319681 h 372157"/>
                  <a:gd name="connsiteX57" fmla="*/ 116427 w 349066"/>
                  <a:gd name="connsiteY57" fmla="*/ 335999 h 372157"/>
                  <a:gd name="connsiteX58" fmla="*/ 127280 w 349066"/>
                  <a:gd name="connsiteY58" fmla="*/ 347572 h 372157"/>
                  <a:gd name="connsiteX59" fmla="*/ 154518 w 349066"/>
                  <a:gd name="connsiteY59" fmla="*/ 342828 h 372157"/>
                  <a:gd name="connsiteX60" fmla="*/ 164076 w 349066"/>
                  <a:gd name="connsiteY60" fmla="*/ 359865 h 372157"/>
                  <a:gd name="connsiteX61" fmla="*/ 188584 w 349066"/>
                  <a:gd name="connsiteY61" fmla="*/ 358499 h 372157"/>
                  <a:gd name="connsiteX62" fmla="*/ 219056 w 349066"/>
                  <a:gd name="connsiteY62" fmla="*/ 364610 h 372157"/>
                  <a:gd name="connsiteX63" fmla="*/ 235586 w 349066"/>
                  <a:gd name="connsiteY63" fmla="*/ 364969 h 372157"/>
                  <a:gd name="connsiteX64" fmla="*/ 268214 w 349066"/>
                  <a:gd name="connsiteY64" fmla="*/ 372086 h 372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49066" h="372157">
                    <a:moveTo>
                      <a:pt x="267999" y="372158"/>
                    </a:moveTo>
                    <a:lnTo>
                      <a:pt x="309826" y="366047"/>
                    </a:lnTo>
                    <a:lnTo>
                      <a:pt x="349067" y="358571"/>
                    </a:lnTo>
                    <a:lnTo>
                      <a:pt x="347629" y="315008"/>
                    </a:lnTo>
                    <a:cubicBezTo>
                      <a:pt x="347629" y="315008"/>
                      <a:pt x="333327" y="306813"/>
                      <a:pt x="330309" y="305806"/>
                    </a:cubicBezTo>
                    <a:cubicBezTo>
                      <a:pt x="327218" y="304800"/>
                      <a:pt x="319097" y="295095"/>
                      <a:pt x="318091" y="292507"/>
                    </a:cubicBezTo>
                    <a:cubicBezTo>
                      <a:pt x="317085" y="289991"/>
                      <a:pt x="302280" y="279208"/>
                      <a:pt x="302280" y="279208"/>
                    </a:cubicBezTo>
                    <a:lnTo>
                      <a:pt x="211438" y="275111"/>
                    </a:lnTo>
                    <a:lnTo>
                      <a:pt x="205329" y="260805"/>
                    </a:lnTo>
                    <a:lnTo>
                      <a:pt x="200729" y="234782"/>
                    </a:lnTo>
                    <a:lnTo>
                      <a:pt x="197639" y="226587"/>
                    </a:lnTo>
                    <a:lnTo>
                      <a:pt x="177228" y="238808"/>
                    </a:lnTo>
                    <a:lnTo>
                      <a:pt x="170616" y="261812"/>
                    </a:lnTo>
                    <a:lnTo>
                      <a:pt x="164508" y="273026"/>
                    </a:lnTo>
                    <a:lnTo>
                      <a:pt x="155812" y="277124"/>
                    </a:lnTo>
                    <a:cubicBezTo>
                      <a:pt x="155812" y="277124"/>
                      <a:pt x="146109" y="273026"/>
                      <a:pt x="137916" y="265909"/>
                    </a:cubicBezTo>
                    <a:cubicBezTo>
                      <a:pt x="129723" y="258792"/>
                      <a:pt x="124117" y="248009"/>
                      <a:pt x="123614" y="240893"/>
                    </a:cubicBezTo>
                    <a:cubicBezTo>
                      <a:pt x="123111" y="233776"/>
                      <a:pt x="122608" y="224574"/>
                      <a:pt x="123111" y="218464"/>
                    </a:cubicBezTo>
                    <a:cubicBezTo>
                      <a:pt x="123614" y="212353"/>
                      <a:pt x="128717" y="206243"/>
                      <a:pt x="128717" y="206243"/>
                    </a:cubicBezTo>
                    <a:lnTo>
                      <a:pt x="151140" y="201642"/>
                    </a:lnTo>
                    <a:lnTo>
                      <a:pt x="158255" y="183239"/>
                    </a:lnTo>
                    <a:cubicBezTo>
                      <a:pt x="158255" y="183239"/>
                      <a:pt x="160842" y="165915"/>
                      <a:pt x="160267" y="157216"/>
                    </a:cubicBezTo>
                    <a:cubicBezTo>
                      <a:pt x="159764" y="148518"/>
                      <a:pt x="158758" y="139316"/>
                      <a:pt x="158758" y="139316"/>
                    </a:cubicBezTo>
                    <a:lnTo>
                      <a:pt x="164867" y="130115"/>
                    </a:lnTo>
                    <a:lnTo>
                      <a:pt x="177085" y="124005"/>
                    </a:lnTo>
                    <a:lnTo>
                      <a:pt x="188296" y="132200"/>
                    </a:lnTo>
                    <a:lnTo>
                      <a:pt x="208707" y="141401"/>
                    </a:lnTo>
                    <a:lnTo>
                      <a:pt x="218912" y="140898"/>
                    </a:lnTo>
                    <a:lnTo>
                      <a:pt x="230627" y="119476"/>
                    </a:lnTo>
                    <a:lnTo>
                      <a:pt x="229118" y="98053"/>
                    </a:lnTo>
                    <a:lnTo>
                      <a:pt x="216900" y="83748"/>
                    </a:lnTo>
                    <a:lnTo>
                      <a:pt x="201089" y="77638"/>
                    </a:lnTo>
                    <a:lnTo>
                      <a:pt x="173563" y="85833"/>
                    </a:lnTo>
                    <a:lnTo>
                      <a:pt x="162351" y="96544"/>
                    </a:lnTo>
                    <a:cubicBezTo>
                      <a:pt x="162351" y="96544"/>
                      <a:pt x="153152" y="97550"/>
                      <a:pt x="146037" y="98053"/>
                    </a:cubicBezTo>
                    <a:cubicBezTo>
                      <a:pt x="138922" y="98557"/>
                      <a:pt x="146540" y="94459"/>
                      <a:pt x="146540" y="94459"/>
                    </a:cubicBezTo>
                    <a:lnTo>
                      <a:pt x="146037" y="75553"/>
                    </a:lnTo>
                    <a:lnTo>
                      <a:pt x="149631" y="46439"/>
                    </a:lnTo>
                    <a:lnTo>
                      <a:pt x="132310" y="45432"/>
                    </a:lnTo>
                    <a:lnTo>
                      <a:pt x="106294" y="43419"/>
                    </a:lnTo>
                    <a:cubicBezTo>
                      <a:pt x="106294" y="43419"/>
                      <a:pt x="85380" y="39322"/>
                      <a:pt x="83871" y="38316"/>
                    </a:cubicBezTo>
                    <a:cubicBezTo>
                      <a:pt x="82362" y="37309"/>
                      <a:pt x="77762" y="19913"/>
                      <a:pt x="77762" y="19913"/>
                    </a:cubicBezTo>
                    <a:lnTo>
                      <a:pt x="77762" y="3594"/>
                    </a:lnTo>
                    <a:lnTo>
                      <a:pt x="67054" y="0"/>
                    </a:lnTo>
                    <a:lnTo>
                      <a:pt x="58932" y="4313"/>
                    </a:lnTo>
                    <a:cubicBezTo>
                      <a:pt x="57711" y="16103"/>
                      <a:pt x="55842" y="31127"/>
                      <a:pt x="55842" y="31127"/>
                    </a:cubicBezTo>
                    <a:lnTo>
                      <a:pt x="46283" y="52909"/>
                    </a:lnTo>
                    <a:lnTo>
                      <a:pt x="14949" y="67861"/>
                    </a:lnTo>
                    <a:lnTo>
                      <a:pt x="0" y="89643"/>
                    </a:lnTo>
                    <a:lnTo>
                      <a:pt x="8193" y="134572"/>
                    </a:lnTo>
                    <a:lnTo>
                      <a:pt x="32700" y="169940"/>
                    </a:lnTo>
                    <a:lnTo>
                      <a:pt x="51745" y="205309"/>
                    </a:lnTo>
                    <a:lnTo>
                      <a:pt x="59292" y="252969"/>
                    </a:lnTo>
                    <a:cubicBezTo>
                      <a:pt x="71509" y="264543"/>
                      <a:pt x="82505" y="275254"/>
                      <a:pt x="83080" y="276764"/>
                    </a:cubicBezTo>
                    <a:cubicBezTo>
                      <a:pt x="84446" y="280143"/>
                      <a:pt x="99394" y="297899"/>
                      <a:pt x="99394" y="297899"/>
                    </a:cubicBezTo>
                    <a:lnTo>
                      <a:pt x="126633" y="302643"/>
                    </a:lnTo>
                    <a:lnTo>
                      <a:pt x="127998" y="319681"/>
                    </a:lnTo>
                    <a:lnTo>
                      <a:pt x="116427" y="335999"/>
                    </a:lnTo>
                    <a:lnTo>
                      <a:pt x="127280" y="347572"/>
                    </a:lnTo>
                    <a:lnTo>
                      <a:pt x="154518" y="342828"/>
                    </a:lnTo>
                    <a:lnTo>
                      <a:pt x="164076" y="359865"/>
                    </a:lnTo>
                    <a:lnTo>
                      <a:pt x="188584" y="358499"/>
                    </a:lnTo>
                    <a:lnTo>
                      <a:pt x="219056" y="364610"/>
                    </a:lnTo>
                    <a:lnTo>
                      <a:pt x="235586" y="364969"/>
                    </a:lnTo>
                    <a:lnTo>
                      <a:pt x="268214" y="372086"/>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5" name="Boyacá">
                <a:extLst>
                  <a:ext uri="{FF2B5EF4-FFF2-40B4-BE49-F238E27FC236}">
                    <a16:creationId xmlns:a16="http://schemas.microsoft.com/office/drawing/2014/main" id="{541D83E0-4F42-B6AB-4579-B38532527BA0}"/>
                  </a:ext>
                </a:extLst>
              </p:cNvPr>
              <p:cNvSpPr/>
              <p:nvPr/>
            </p:nvSpPr>
            <p:spPr>
              <a:xfrm>
                <a:off x="5776038" y="2250977"/>
                <a:ext cx="1101676" cy="1005624"/>
              </a:xfrm>
              <a:custGeom>
                <a:avLst/>
                <a:gdLst>
                  <a:gd name="connsiteX0" fmla="*/ 885136 w 1101676"/>
                  <a:gd name="connsiteY0" fmla="*/ 98125 h 1005624"/>
                  <a:gd name="connsiteX1" fmla="*/ 887867 w 1101676"/>
                  <a:gd name="connsiteY1" fmla="*/ 117175 h 1005624"/>
                  <a:gd name="connsiteX2" fmla="*/ 883770 w 1101676"/>
                  <a:gd name="connsiteY2" fmla="*/ 140323 h 1005624"/>
                  <a:gd name="connsiteX3" fmla="*/ 887148 w 1101676"/>
                  <a:gd name="connsiteY3" fmla="*/ 153910 h 1005624"/>
                  <a:gd name="connsiteX4" fmla="*/ 894622 w 1101676"/>
                  <a:gd name="connsiteY4" fmla="*/ 164764 h 1005624"/>
                  <a:gd name="connsiteX5" fmla="*/ 888513 w 1101676"/>
                  <a:gd name="connsiteY5" fmla="*/ 182449 h 1005624"/>
                  <a:gd name="connsiteX6" fmla="*/ 881686 w 1101676"/>
                  <a:gd name="connsiteY6" fmla="*/ 191291 h 1005624"/>
                  <a:gd name="connsiteX7" fmla="*/ 862641 w 1101676"/>
                  <a:gd name="connsiteY7" fmla="*/ 204877 h 1005624"/>
                  <a:gd name="connsiteX8" fmla="*/ 859910 w 1101676"/>
                  <a:gd name="connsiteY8" fmla="*/ 217817 h 1005624"/>
                  <a:gd name="connsiteX9" fmla="*/ 870762 w 1101676"/>
                  <a:gd name="connsiteY9" fmla="*/ 231404 h 1005624"/>
                  <a:gd name="connsiteX10" fmla="*/ 867384 w 1101676"/>
                  <a:gd name="connsiteY10" fmla="*/ 239599 h 1005624"/>
                  <a:gd name="connsiteX11" fmla="*/ 826563 w 1101676"/>
                  <a:gd name="connsiteY11" fmla="*/ 261380 h 1005624"/>
                  <a:gd name="connsiteX12" fmla="*/ 812261 w 1101676"/>
                  <a:gd name="connsiteY12" fmla="*/ 261380 h 1005624"/>
                  <a:gd name="connsiteX13" fmla="*/ 808164 w 1101676"/>
                  <a:gd name="connsiteY13" fmla="*/ 246428 h 1005624"/>
                  <a:gd name="connsiteX14" fmla="*/ 804786 w 1101676"/>
                  <a:gd name="connsiteY14" fmla="*/ 232841 h 1005624"/>
                  <a:gd name="connsiteX15" fmla="*/ 769427 w 1101676"/>
                  <a:gd name="connsiteY15" fmla="*/ 210413 h 1005624"/>
                  <a:gd name="connsiteX16" fmla="*/ 750382 w 1101676"/>
                  <a:gd name="connsiteY16" fmla="*/ 214510 h 1005624"/>
                  <a:gd name="connsiteX17" fmla="*/ 748369 w 1101676"/>
                  <a:gd name="connsiteY17" fmla="*/ 225365 h 1005624"/>
                  <a:gd name="connsiteX18" fmla="*/ 759222 w 1101676"/>
                  <a:gd name="connsiteY18" fmla="*/ 237586 h 1005624"/>
                  <a:gd name="connsiteX19" fmla="*/ 783010 w 1101676"/>
                  <a:gd name="connsiteY19" fmla="*/ 258721 h 1005624"/>
                  <a:gd name="connsiteX20" fmla="*/ 785741 w 1101676"/>
                  <a:gd name="connsiteY20" fmla="*/ 271660 h 1005624"/>
                  <a:gd name="connsiteX21" fmla="*/ 775536 w 1101676"/>
                  <a:gd name="connsiteY21" fmla="*/ 303003 h 1005624"/>
                  <a:gd name="connsiteX22" fmla="*/ 773523 w 1101676"/>
                  <a:gd name="connsiteY22" fmla="*/ 342469 h 1005624"/>
                  <a:gd name="connsiteX23" fmla="*/ 700720 w 1101676"/>
                  <a:gd name="connsiteY23" fmla="*/ 420034 h 1005624"/>
                  <a:gd name="connsiteX24" fmla="*/ 698708 w 1101676"/>
                  <a:gd name="connsiteY24" fmla="*/ 434340 h 1005624"/>
                  <a:gd name="connsiteX25" fmla="*/ 661983 w 1101676"/>
                  <a:gd name="connsiteY25" fmla="*/ 458853 h 1005624"/>
                  <a:gd name="connsiteX26" fmla="*/ 628636 w 1101676"/>
                  <a:gd name="connsiteY26" fmla="*/ 462232 h 1005624"/>
                  <a:gd name="connsiteX27" fmla="*/ 612322 w 1101676"/>
                  <a:gd name="connsiteY27" fmla="*/ 450658 h 1005624"/>
                  <a:gd name="connsiteX28" fmla="*/ 587815 w 1101676"/>
                  <a:gd name="connsiteY28" fmla="*/ 455403 h 1005624"/>
                  <a:gd name="connsiteX29" fmla="*/ 576244 w 1101676"/>
                  <a:gd name="connsiteY29" fmla="*/ 466977 h 1005624"/>
                  <a:gd name="connsiteX30" fmla="*/ 564026 w 1101676"/>
                  <a:gd name="connsiteY30" fmla="*/ 498966 h 1005624"/>
                  <a:gd name="connsiteX31" fmla="*/ 532691 w 1101676"/>
                  <a:gd name="connsiteY31" fmla="*/ 512553 h 1005624"/>
                  <a:gd name="connsiteX32" fmla="*/ 517743 w 1101676"/>
                  <a:gd name="connsiteY32" fmla="*/ 518663 h 1005624"/>
                  <a:gd name="connsiteX33" fmla="*/ 504159 w 1101676"/>
                  <a:gd name="connsiteY33" fmla="*/ 553384 h 1005624"/>
                  <a:gd name="connsiteX34" fmla="*/ 483030 w 1101676"/>
                  <a:gd name="connsiteY34" fmla="*/ 537066 h 1005624"/>
                  <a:gd name="connsiteX35" fmla="*/ 481664 w 1101676"/>
                  <a:gd name="connsiteY35" fmla="*/ 515284 h 1005624"/>
                  <a:gd name="connsiteX36" fmla="*/ 509549 w 1101676"/>
                  <a:gd name="connsiteY36" fmla="*/ 481929 h 1005624"/>
                  <a:gd name="connsiteX37" fmla="*/ 521120 w 1101676"/>
                  <a:gd name="connsiteY37" fmla="*/ 462879 h 1005624"/>
                  <a:gd name="connsiteX38" fmla="*/ 515658 w 1101676"/>
                  <a:gd name="connsiteY38" fmla="*/ 440450 h 1005624"/>
                  <a:gd name="connsiteX39" fmla="*/ 482311 w 1101676"/>
                  <a:gd name="connsiteY39" fmla="*/ 405729 h 1005624"/>
                  <a:gd name="connsiteX40" fmla="*/ 453707 w 1101676"/>
                  <a:gd name="connsiteY40" fmla="*/ 396887 h 1005624"/>
                  <a:gd name="connsiteX41" fmla="*/ 450330 w 1101676"/>
                  <a:gd name="connsiteY41" fmla="*/ 418022 h 1005624"/>
                  <a:gd name="connsiteX42" fmla="*/ 454426 w 1101676"/>
                  <a:gd name="connsiteY42" fmla="*/ 435059 h 1005624"/>
                  <a:gd name="connsiteX43" fmla="*/ 432650 w 1101676"/>
                  <a:gd name="connsiteY43" fmla="*/ 448646 h 1005624"/>
                  <a:gd name="connsiteX44" fmla="*/ 427188 w 1101676"/>
                  <a:gd name="connsiteY44" fmla="*/ 477256 h 1005624"/>
                  <a:gd name="connsiteX45" fmla="*/ 431284 w 1101676"/>
                  <a:gd name="connsiteY45" fmla="*/ 491562 h 1005624"/>
                  <a:gd name="connsiteX46" fmla="*/ 438112 w 1101676"/>
                  <a:gd name="connsiteY46" fmla="*/ 509965 h 1005624"/>
                  <a:gd name="connsiteX47" fmla="*/ 416982 w 1101676"/>
                  <a:gd name="connsiteY47" fmla="*/ 561005 h 1005624"/>
                  <a:gd name="connsiteX48" fmla="*/ 399303 w 1101676"/>
                  <a:gd name="connsiteY48" fmla="*/ 554175 h 1005624"/>
                  <a:gd name="connsiteX49" fmla="*/ 386366 w 1101676"/>
                  <a:gd name="connsiteY49" fmla="*/ 538504 h 1005624"/>
                  <a:gd name="connsiteX50" fmla="*/ 378892 w 1101676"/>
                  <a:gd name="connsiteY50" fmla="*/ 538504 h 1005624"/>
                  <a:gd name="connsiteX51" fmla="*/ 345545 w 1101676"/>
                  <a:gd name="connsiteY51" fmla="*/ 547346 h 1005624"/>
                  <a:gd name="connsiteX52" fmla="*/ 332609 w 1101676"/>
                  <a:gd name="connsiteY52" fmla="*/ 561652 h 1005624"/>
                  <a:gd name="connsiteX53" fmla="*/ 304723 w 1101676"/>
                  <a:gd name="connsiteY53" fmla="*/ 559639 h 1005624"/>
                  <a:gd name="connsiteX54" fmla="*/ 274754 w 1101676"/>
                  <a:gd name="connsiteY54" fmla="*/ 552162 h 1005624"/>
                  <a:gd name="connsiteX55" fmla="*/ 258440 w 1101676"/>
                  <a:gd name="connsiteY55" fmla="*/ 546699 h 1005624"/>
                  <a:gd name="connsiteX56" fmla="*/ 244857 w 1101676"/>
                  <a:gd name="connsiteY56" fmla="*/ 526283 h 1005624"/>
                  <a:gd name="connsiteX57" fmla="*/ 214241 w 1101676"/>
                  <a:gd name="connsiteY57" fmla="*/ 520173 h 1005624"/>
                  <a:gd name="connsiteX58" fmla="*/ 199292 w 1101676"/>
                  <a:gd name="connsiteY58" fmla="*/ 498391 h 1005624"/>
                  <a:gd name="connsiteX59" fmla="*/ 184990 w 1101676"/>
                  <a:gd name="connsiteY59" fmla="*/ 495659 h 1005624"/>
                  <a:gd name="connsiteX60" fmla="*/ 162567 w 1101676"/>
                  <a:gd name="connsiteY60" fmla="*/ 501123 h 1005624"/>
                  <a:gd name="connsiteX61" fmla="*/ 160555 w 1101676"/>
                  <a:gd name="connsiteY61" fmla="*/ 486170 h 1005624"/>
                  <a:gd name="connsiteX62" fmla="*/ 164651 w 1101676"/>
                  <a:gd name="connsiteY62" fmla="*/ 472584 h 1005624"/>
                  <a:gd name="connsiteX63" fmla="*/ 148337 w 1101676"/>
                  <a:gd name="connsiteY63" fmla="*/ 449436 h 1005624"/>
                  <a:gd name="connsiteX64" fmla="*/ 151068 w 1101676"/>
                  <a:gd name="connsiteY64" fmla="*/ 427654 h 1005624"/>
                  <a:gd name="connsiteX65" fmla="*/ 142875 w 1101676"/>
                  <a:gd name="connsiteY65" fmla="*/ 420825 h 1005624"/>
                  <a:gd name="connsiteX66" fmla="*/ 118368 w 1101676"/>
                  <a:gd name="connsiteY66" fmla="*/ 428301 h 1005624"/>
                  <a:gd name="connsiteX67" fmla="*/ 101335 w 1101676"/>
                  <a:gd name="connsiteY67" fmla="*/ 424204 h 1005624"/>
                  <a:gd name="connsiteX68" fmla="*/ 84302 w 1101676"/>
                  <a:gd name="connsiteY68" fmla="*/ 400409 h 1005624"/>
                  <a:gd name="connsiteX69" fmla="*/ 59795 w 1101676"/>
                  <a:gd name="connsiteY69" fmla="*/ 373164 h 1005624"/>
                  <a:gd name="connsiteX70" fmla="*/ 46212 w 1101676"/>
                  <a:gd name="connsiteY70" fmla="*/ 344553 h 1005624"/>
                  <a:gd name="connsiteX71" fmla="*/ 28532 w 1101676"/>
                  <a:gd name="connsiteY71" fmla="*/ 358140 h 1005624"/>
                  <a:gd name="connsiteX72" fmla="*/ 13583 w 1101676"/>
                  <a:gd name="connsiteY72" fmla="*/ 393508 h 1005624"/>
                  <a:gd name="connsiteX73" fmla="*/ 10852 w 1101676"/>
                  <a:gd name="connsiteY73" fmla="*/ 422766 h 1005624"/>
                  <a:gd name="connsiteX74" fmla="*/ 25801 w 1101676"/>
                  <a:gd name="connsiteY74" fmla="*/ 440450 h 1005624"/>
                  <a:gd name="connsiteX75" fmla="*/ 27166 w 1101676"/>
                  <a:gd name="connsiteY75" fmla="*/ 458853 h 1005624"/>
                  <a:gd name="connsiteX76" fmla="*/ 16961 w 1101676"/>
                  <a:gd name="connsiteY76" fmla="*/ 473806 h 1005624"/>
                  <a:gd name="connsiteX77" fmla="*/ 18327 w 1101676"/>
                  <a:gd name="connsiteY77" fmla="*/ 491490 h 1005624"/>
                  <a:gd name="connsiteX78" fmla="*/ 3378 w 1101676"/>
                  <a:gd name="connsiteY78" fmla="*/ 504430 h 1005624"/>
                  <a:gd name="connsiteX79" fmla="*/ 0 w 1101676"/>
                  <a:gd name="connsiteY79" fmla="*/ 522833 h 1005624"/>
                  <a:gd name="connsiteX80" fmla="*/ 11571 w 1101676"/>
                  <a:gd name="connsiteY80" fmla="*/ 547346 h 1005624"/>
                  <a:gd name="connsiteX81" fmla="*/ 43552 w 1101676"/>
                  <a:gd name="connsiteY81" fmla="*/ 545980 h 1005624"/>
                  <a:gd name="connsiteX82" fmla="*/ 52392 w 1101676"/>
                  <a:gd name="connsiteY82" fmla="*/ 541236 h 1005624"/>
                  <a:gd name="connsiteX83" fmla="*/ 79631 w 1101676"/>
                  <a:gd name="connsiteY83" fmla="*/ 548712 h 1005624"/>
                  <a:gd name="connsiteX84" fmla="*/ 104785 w 1101676"/>
                  <a:gd name="connsiteY84" fmla="*/ 550078 h 1005624"/>
                  <a:gd name="connsiteX85" fmla="*/ 119733 w 1101676"/>
                  <a:gd name="connsiteY85" fmla="*/ 522186 h 1005624"/>
                  <a:gd name="connsiteX86" fmla="*/ 136047 w 1101676"/>
                  <a:gd name="connsiteY86" fmla="*/ 536491 h 1005624"/>
                  <a:gd name="connsiteX87" fmla="*/ 146972 w 1101676"/>
                  <a:gd name="connsiteY87" fmla="*/ 558273 h 1005624"/>
                  <a:gd name="connsiteX88" fmla="*/ 149703 w 1101676"/>
                  <a:gd name="connsiteY88" fmla="*/ 579408 h 1005624"/>
                  <a:gd name="connsiteX89" fmla="*/ 138779 w 1101676"/>
                  <a:gd name="connsiteY89" fmla="*/ 595079 h 1005624"/>
                  <a:gd name="connsiteX90" fmla="*/ 153080 w 1101676"/>
                  <a:gd name="connsiteY90" fmla="*/ 611397 h 1005624"/>
                  <a:gd name="connsiteX91" fmla="*/ 150350 w 1101676"/>
                  <a:gd name="connsiteY91" fmla="*/ 656326 h 1005624"/>
                  <a:gd name="connsiteX92" fmla="*/ 180965 w 1101676"/>
                  <a:gd name="connsiteY92" fmla="*/ 662437 h 1005624"/>
                  <a:gd name="connsiteX93" fmla="*/ 220422 w 1101676"/>
                  <a:gd name="connsiteY93" fmla="*/ 674010 h 1005624"/>
                  <a:gd name="connsiteX94" fmla="*/ 233358 w 1101676"/>
                  <a:gd name="connsiteY94" fmla="*/ 695792 h 1005624"/>
                  <a:gd name="connsiteX95" fmla="*/ 261962 w 1101676"/>
                  <a:gd name="connsiteY95" fmla="*/ 711464 h 1005624"/>
                  <a:gd name="connsiteX96" fmla="*/ 285750 w 1101676"/>
                  <a:gd name="connsiteY96" fmla="*/ 693061 h 1005624"/>
                  <a:gd name="connsiteX97" fmla="*/ 295309 w 1101676"/>
                  <a:gd name="connsiteY97" fmla="*/ 663803 h 1005624"/>
                  <a:gd name="connsiteX98" fmla="*/ 299405 w 1101676"/>
                  <a:gd name="connsiteY98" fmla="*/ 648850 h 1005624"/>
                  <a:gd name="connsiteX99" fmla="*/ 358625 w 1101676"/>
                  <a:gd name="connsiteY99" fmla="*/ 616214 h 1005624"/>
                  <a:gd name="connsiteX100" fmla="*/ 358625 w 1101676"/>
                  <a:gd name="connsiteY100" fmla="*/ 640008 h 1005624"/>
                  <a:gd name="connsiteX101" fmla="*/ 351151 w 1101676"/>
                  <a:gd name="connsiteY101" fmla="*/ 659058 h 1005624"/>
                  <a:gd name="connsiteX102" fmla="*/ 385863 w 1101676"/>
                  <a:gd name="connsiteY102" fmla="*/ 667253 h 1005624"/>
                  <a:gd name="connsiteX103" fmla="*/ 417845 w 1101676"/>
                  <a:gd name="connsiteY103" fmla="*/ 675448 h 1005624"/>
                  <a:gd name="connsiteX104" fmla="*/ 428050 w 1101676"/>
                  <a:gd name="connsiteY104" fmla="*/ 707438 h 1005624"/>
                  <a:gd name="connsiteX105" fmla="*/ 437609 w 1101676"/>
                  <a:gd name="connsiteY105" fmla="*/ 730586 h 1005624"/>
                  <a:gd name="connsiteX106" fmla="*/ 463481 w 1101676"/>
                  <a:gd name="connsiteY106" fmla="*/ 753733 h 1005624"/>
                  <a:gd name="connsiteX107" fmla="*/ 467578 w 1101676"/>
                  <a:gd name="connsiteY107" fmla="*/ 781625 h 1005624"/>
                  <a:gd name="connsiteX108" fmla="*/ 470309 w 1101676"/>
                  <a:gd name="connsiteY108" fmla="*/ 810883 h 1005624"/>
                  <a:gd name="connsiteX109" fmla="*/ 481233 w 1101676"/>
                  <a:gd name="connsiteY109" fmla="*/ 823823 h 1005624"/>
                  <a:gd name="connsiteX110" fmla="*/ 469016 w 1101676"/>
                  <a:gd name="connsiteY110" fmla="*/ 845604 h 1005624"/>
                  <a:gd name="connsiteX111" fmla="*/ 443861 w 1101676"/>
                  <a:gd name="connsiteY111" fmla="*/ 855812 h 1005624"/>
                  <a:gd name="connsiteX112" fmla="*/ 445227 w 1101676"/>
                  <a:gd name="connsiteY112" fmla="*/ 887155 h 1005624"/>
                  <a:gd name="connsiteX113" fmla="*/ 462907 w 1101676"/>
                  <a:gd name="connsiteY113" fmla="*/ 904192 h 1005624"/>
                  <a:gd name="connsiteX114" fmla="*/ 516018 w 1101676"/>
                  <a:gd name="connsiteY114" fmla="*/ 911021 h 1005624"/>
                  <a:gd name="connsiteX115" fmla="*/ 522845 w 1101676"/>
                  <a:gd name="connsiteY115" fmla="*/ 934816 h 1005624"/>
                  <a:gd name="connsiteX116" fmla="*/ 535781 w 1101676"/>
                  <a:gd name="connsiteY116" fmla="*/ 964074 h 1005624"/>
                  <a:gd name="connsiteX117" fmla="*/ 567116 w 1101676"/>
                  <a:gd name="connsiteY117" fmla="*/ 975648 h 1005624"/>
                  <a:gd name="connsiteX118" fmla="*/ 581418 w 1101676"/>
                  <a:gd name="connsiteY118" fmla="*/ 991319 h 1005624"/>
                  <a:gd name="connsiteX119" fmla="*/ 609303 w 1101676"/>
                  <a:gd name="connsiteY119" fmla="*/ 1005624 h 1005624"/>
                  <a:gd name="connsiteX120" fmla="*/ 655946 w 1101676"/>
                  <a:gd name="connsiteY120" fmla="*/ 990456 h 1005624"/>
                  <a:gd name="connsiteX121" fmla="*/ 645310 w 1101676"/>
                  <a:gd name="connsiteY121" fmla="*/ 958610 h 1005624"/>
                  <a:gd name="connsiteX122" fmla="*/ 653502 w 1101676"/>
                  <a:gd name="connsiteY122" fmla="*/ 915694 h 1005624"/>
                  <a:gd name="connsiteX123" fmla="*/ 665720 w 1101676"/>
                  <a:gd name="connsiteY123" fmla="*/ 868752 h 1005624"/>
                  <a:gd name="connsiteX124" fmla="*/ 690228 w 1101676"/>
                  <a:gd name="connsiteY124" fmla="*/ 870765 h 1005624"/>
                  <a:gd name="connsiteX125" fmla="*/ 706542 w 1101676"/>
                  <a:gd name="connsiteY125" fmla="*/ 834031 h 1005624"/>
                  <a:gd name="connsiteX126" fmla="*/ 692240 w 1101676"/>
                  <a:gd name="connsiteY126" fmla="*/ 813615 h 1005624"/>
                  <a:gd name="connsiteX127" fmla="*/ 696336 w 1101676"/>
                  <a:gd name="connsiteY127" fmla="*/ 782991 h 1005624"/>
                  <a:gd name="connsiteX128" fmla="*/ 720843 w 1101676"/>
                  <a:gd name="connsiteY128" fmla="*/ 740074 h 1005624"/>
                  <a:gd name="connsiteX129" fmla="*/ 739242 w 1101676"/>
                  <a:gd name="connsiteY129" fmla="*/ 707438 h 1005624"/>
                  <a:gd name="connsiteX130" fmla="*/ 751460 w 1101676"/>
                  <a:gd name="connsiteY130" fmla="*/ 707438 h 1005624"/>
                  <a:gd name="connsiteX131" fmla="*/ 782076 w 1101676"/>
                  <a:gd name="connsiteY131" fmla="*/ 738062 h 1005624"/>
                  <a:gd name="connsiteX132" fmla="*/ 798390 w 1101676"/>
                  <a:gd name="connsiteY132" fmla="*/ 766673 h 1005624"/>
                  <a:gd name="connsiteX133" fmla="*/ 810608 w 1101676"/>
                  <a:gd name="connsiteY133" fmla="*/ 748270 h 1005624"/>
                  <a:gd name="connsiteX134" fmla="*/ 829006 w 1101676"/>
                  <a:gd name="connsiteY134" fmla="*/ 717646 h 1005624"/>
                  <a:gd name="connsiteX135" fmla="*/ 853513 w 1101676"/>
                  <a:gd name="connsiteY135" fmla="*/ 707438 h 1005624"/>
                  <a:gd name="connsiteX136" fmla="*/ 871912 w 1101676"/>
                  <a:gd name="connsiteY136" fmla="*/ 687022 h 1005624"/>
                  <a:gd name="connsiteX137" fmla="*/ 894335 w 1101676"/>
                  <a:gd name="connsiteY137" fmla="*/ 646190 h 1005624"/>
                  <a:gd name="connsiteX138" fmla="*/ 916758 w 1101676"/>
                  <a:gd name="connsiteY138" fmla="*/ 629872 h 1005624"/>
                  <a:gd name="connsiteX139" fmla="*/ 933072 w 1101676"/>
                  <a:gd name="connsiteY139" fmla="*/ 648275 h 1005624"/>
                  <a:gd name="connsiteX140" fmla="*/ 953483 w 1101676"/>
                  <a:gd name="connsiteY140" fmla="*/ 660496 h 1005624"/>
                  <a:gd name="connsiteX141" fmla="*/ 965700 w 1101676"/>
                  <a:gd name="connsiteY141" fmla="*/ 654385 h 1005624"/>
                  <a:gd name="connsiteX142" fmla="*/ 957507 w 1101676"/>
                  <a:gd name="connsiteY142" fmla="*/ 619664 h 1005624"/>
                  <a:gd name="connsiteX143" fmla="*/ 990208 w 1101676"/>
                  <a:gd name="connsiteY143" fmla="*/ 578832 h 1005624"/>
                  <a:gd name="connsiteX144" fmla="*/ 984099 w 1101676"/>
                  <a:gd name="connsiteY144" fmla="*/ 568625 h 1005624"/>
                  <a:gd name="connsiteX145" fmla="*/ 959591 w 1101676"/>
                  <a:gd name="connsiteY145" fmla="*/ 527793 h 1005624"/>
                  <a:gd name="connsiteX146" fmla="*/ 930988 w 1101676"/>
                  <a:gd name="connsiteY146" fmla="*/ 517585 h 1005624"/>
                  <a:gd name="connsiteX147" fmla="*/ 902384 w 1101676"/>
                  <a:gd name="connsiteY147" fmla="*/ 513487 h 1005624"/>
                  <a:gd name="connsiteX148" fmla="*/ 904396 w 1101676"/>
                  <a:gd name="connsiteY148" fmla="*/ 499182 h 1005624"/>
                  <a:gd name="connsiteX149" fmla="*/ 924807 w 1101676"/>
                  <a:gd name="connsiteY149" fmla="*/ 490987 h 1005624"/>
                  <a:gd name="connsiteX150" fmla="*/ 935012 w 1101676"/>
                  <a:gd name="connsiteY150" fmla="*/ 466473 h 1005624"/>
                  <a:gd name="connsiteX151" fmla="*/ 943205 w 1101676"/>
                  <a:gd name="connsiteY151" fmla="*/ 437862 h 1005624"/>
                  <a:gd name="connsiteX152" fmla="*/ 933000 w 1101676"/>
                  <a:gd name="connsiteY152" fmla="*/ 411336 h 1005624"/>
                  <a:gd name="connsiteX153" fmla="*/ 916686 w 1101676"/>
                  <a:gd name="connsiteY153" fmla="*/ 384810 h 1005624"/>
                  <a:gd name="connsiteX154" fmla="*/ 931922 w 1101676"/>
                  <a:gd name="connsiteY154" fmla="*/ 376255 h 1005624"/>
                  <a:gd name="connsiteX155" fmla="*/ 912589 w 1101676"/>
                  <a:gd name="connsiteY155" fmla="*/ 356918 h 1005624"/>
                  <a:gd name="connsiteX156" fmla="*/ 903031 w 1101676"/>
                  <a:gd name="connsiteY156" fmla="*/ 326941 h 1005624"/>
                  <a:gd name="connsiteX157" fmla="*/ 927538 w 1101676"/>
                  <a:gd name="connsiteY157" fmla="*/ 311989 h 1005624"/>
                  <a:gd name="connsiteX158" fmla="*/ 958873 w 1101676"/>
                  <a:gd name="connsiteY158" fmla="*/ 287475 h 1005624"/>
                  <a:gd name="connsiteX159" fmla="*/ 957507 w 1101676"/>
                  <a:gd name="connsiteY159" fmla="*/ 264328 h 1005624"/>
                  <a:gd name="connsiteX160" fmla="*/ 969725 w 1101676"/>
                  <a:gd name="connsiteY160" fmla="*/ 258864 h 1005624"/>
                  <a:gd name="connsiteX161" fmla="*/ 1011912 w 1101676"/>
                  <a:gd name="connsiteY161" fmla="*/ 258864 h 1005624"/>
                  <a:gd name="connsiteX162" fmla="*/ 1025495 w 1101676"/>
                  <a:gd name="connsiteY162" fmla="*/ 237083 h 1005624"/>
                  <a:gd name="connsiteX163" fmla="*/ 1026861 w 1101676"/>
                  <a:gd name="connsiteY163" fmla="*/ 204446 h 1005624"/>
                  <a:gd name="connsiteX164" fmla="*/ 1059489 w 1101676"/>
                  <a:gd name="connsiteY164" fmla="*/ 159517 h 1005624"/>
                  <a:gd name="connsiteX165" fmla="*/ 1089458 w 1101676"/>
                  <a:gd name="connsiteY165" fmla="*/ 81951 h 1005624"/>
                  <a:gd name="connsiteX166" fmla="*/ 1101676 w 1101676"/>
                  <a:gd name="connsiteY166" fmla="*/ 37022 h 1005624"/>
                  <a:gd name="connsiteX167" fmla="*/ 1101676 w 1101676"/>
                  <a:gd name="connsiteY167" fmla="*/ 25879 h 1005624"/>
                  <a:gd name="connsiteX168" fmla="*/ 1070701 w 1101676"/>
                  <a:gd name="connsiteY168" fmla="*/ 28539 h 1005624"/>
                  <a:gd name="connsiteX169" fmla="*/ 1055968 w 1101676"/>
                  <a:gd name="connsiteY169" fmla="*/ 5392 h 1005624"/>
                  <a:gd name="connsiteX170" fmla="*/ 1015577 w 1101676"/>
                  <a:gd name="connsiteY170" fmla="*/ 0 h 1005624"/>
                  <a:gd name="connsiteX171" fmla="*/ 1010475 w 1101676"/>
                  <a:gd name="connsiteY171" fmla="*/ 12221 h 1005624"/>
                  <a:gd name="connsiteX172" fmla="*/ 1012487 w 1101676"/>
                  <a:gd name="connsiteY172" fmla="*/ 42844 h 1005624"/>
                  <a:gd name="connsiteX173" fmla="*/ 986974 w 1101676"/>
                  <a:gd name="connsiteY173" fmla="*/ 37741 h 1005624"/>
                  <a:gd name="connsiteX174" fmla="*/ 969653 w 1101676"/>
                  <a:gd name="connsiteY174" fmla="*/ 28539 h 1005624"/>
                  <a:gd name="connsiteX175" fmla="*/ 962538 w 1101676"/>
                  <a:gd name="connsiteY175" fmla="*/ 55065 h 1005624"/>
                  <a:gd name="connsiteX176" fmla="*/ 958442 w 1101676"/>
                  <a:gd name="connsiteY176" fmla="*/ 74475 h 1005624"/>
                  <a:gd name="connsiteX177" fmla="*/ 929838 w 1101676"/>
                  <a:gd name="connsiteY177" fmla="*/ 81592 h 1005624"/>
                  <a:gd name="connsiteX178" fmla="*/ 904325 w 1101676"/>
                  <a:gd name="connsiteY178" fmla="*/ 76487 h 1005624"/>
                  <a:gd name="connsiteX179" fmla="*/ 891029 w 1101676"/>
                  <a:gd name="connsiteY179" fmla="*/ 65273 h 1005624"/>
                  <a:gd name="connsiteX180" fmla="*/ 883123 w 1101676"/>
                  <a:gd name="connsiteY180" fmla="*/ 67574 h 1005624"/>
                  <a:gd name="connsiteX181" fmla="*/ 879817 w 1101676"/>
                  <a:gd name="connsiteY181" fmla="*/ 84036 h 1005624"/>
                  <a:gd name="connsiteX182" fmla="*/ 885279 w 1101676"/>
                  <a:gd name="connsiteY182" fmla="*/ 98341 h 100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101676" h="1005624">
                    <a:moveTo>
                      <a:pt x="885136" y="98125"/>
                    </a:moveTo>
                    <a:cubicBezTo>
                      <a:pt x="885136" y="98125"/>
                      <a:pt x="887867" y="115163"/>
                      <a:pt x="887867" y="117175"/>
                    </a:cubicBezTo>
                    <a:cubicBezTo>
                      <a:pt x="887867" y="119188"/>
                      <a:pt x="883770" y="140323"/>
                      <a:pt x="883770" y="140323"/>
                    </a:cubicBezTo>
                    <a:lnTo>
                      <a:pt x="887148" y="153910"/>
                    </a:lnTo>
                    <a:lnTo>
                      <a:pt x="894622" y="164764"/>
                    </a:lnTo>
                    <a:lnTo>
                      <a:pt x="888513" y="182449"/>
                    </a:lnTo>
                    <a:lnTo>
                      <a:pt x="881686" y="191291"/>
                    </a:lnTo>
                    <a:lnTo>
                      <a:pt x="862641" y="204877"/>
                    </a:lnTo>
                    <a:lnTo>
                      <a:pt x="859910" y="217817"/>
                    </a:lnTo>
                    <a:lnTo>
                      <a:pt x="870762" y="231404"/>
                    </a:lnTo>
                    <a:lnTo>
                      <a:pt x="867384" y="239599"/>
                    </a:lnTo>
                    <a:lnTo>
                      <a:pt x="826563" y="261380"/>
                    </a:lnTo>
                    <a:lnTo>
                      <a:pt x="812261" y="261380"/>
                    </a:lnTo>
                    <a:lnTo>
                      <a:pt x="808164" y="246428"/>
                    </a:lnTo>
                    <a:lnTo>
                      <a:pt x="804786" y="232841"/>
                    </a:lnTo>
                    <a:lnTo>
                      <a:pt x="769427" y="210413"/>
                    </a:lnTo>
                    <a:lnTo>
                      <a:pt x="750382" y="214510"/>
                    </a:lnTo>
                    <a:lnTo>
                      <a:pt x="748369" y="225365"/>
                    </a:lnTo>
                    <a:lnTo>
                      <a:pt x="759222" y="237586"/>
                    </a:lnTo>
                    <a:lnTo>
                      <a:pt x="783010" y="258721"/>
                    </a:lnTo>
                    <a:lnTo>
                      <a:pt x="785741" y="271660"/>
                    </a:lnTo>
                    <a:lnTo>
                      <a:pt x="775536" y="303003"/>
                    </a:lnTo>
                    <a:lnTo>
                      <a:pt x="773523" y="342469"/>
                    </a:lnTo>
                    <a:lnTo>
                      <a:pt x="700720" y="420034"/>
                    </a:lnTo>
                    <a:lnTo>
                      <a:pt x="698708" y="434340"/>
                    </a:lnTo>
                    <a:lnTo>
                      <a:pt x="661983" y="458853"/>
                    </a:lnTo>
                    <a:lnTo>
                      <a:pt x="628636" y="462232"/>
                    </a:lnTo>
                    <a:lnTo>
                      <a:pt x="612322" y="450658"/>
                    </a:lnTo>
                    <a:lnTo>
                      <a:pt x="587815" y="455403"/>
                    </a:lnTo>
                    <a:lnTo>
                      <a:pt x="576244" y="466977"/>
                    </a:lnTo>
                    <a:lnTo>
                      <a:pt x="564026" y="498966"/>
                    </a:lnTo>
                    <a:lnTo>
                      <a:pt x="532691" y="512553"/>
                    </a:lnTo>
                    <a:lnTo>
                      <a:pt x="517743" y="518663"/>
                    </a:lnTo>
                    <a:lnTo>
                      <a:pt x="504159" y="553384"/>
                    </a:lnTo>
                    <a:lnTo>
                      <a:pt x="483030" y="537066"/>
                    </a:lnTo>
                    <a:lnTo>
                      <a:pt x="481664" y="515284"/>
                    </a:lnTo>
                    <a:lnTo>
                      <a:pt x="509549" y="481929"/>
                    </a:lnTo>
                    <a:lnTo>
                      <a:pt x="521120" y="462879"/>
                    </a:lnTo>
                    <a:lnTo>
                      <a:pt x="515658" y="440450"/>
                    </a:lnTo>
                    <a:lnTo>
                      <a:pt x="482311" y="405729"/>
                    </a:lnTo>
                    <a:lnTo>
                      <a:pt x="453707" y="396887"/>
                    </a:lnTo>
                    <a:lnTo>
                      <a:pt x="450330" y="418022"/>
                    </a:lnTo>
                    <a:lnTo>
                      <a:pt x="454426" y="435059"/>
                    </a:lnTo>
                    <a:lnTo>
                      <a:pt x="432650" y="448646"/>
                    </a:lnTo>
                    <a:lnTo>
                      <a:pt x="427188" y="477256"/>
                    </a:lnTo>
                    <a:lnTo>
                      <a:pt x="431284" y="491562"/>
                    </a:lnTo>
                    <a:lnTo>
                      <a:pt x="438112" y="509965"/>
                    </a:lnTo>
                    <a:lnTo>
                      <a:pt x="416982" y="561005"/>
                    </a:lnTo>
                    <a:lnTo>
                      <a:pt x="399303" y="554175"/>
                    </a:lnTo>
                    <a:lnTo>
                      <a:pt x="386366" y="538504"/>
                    </a:lnTo>
                    <a:lnTo>
                      <a:pt x="378892" y="538504"/>
                    </a:lnTo>
                    <a:lnTo>
                      <a:pt x="345545" y="547346"/>
                    </a:lnTo>
                    <a:lnTo>
                      <a:pt x="332609" y="561652"/>
                    </a:lnTo>
                    <a:lnTo>
                      <a:pt x="304723" y="559639"/>
                    </a:lnTo>
                    <a:lnTo>
                      <a:pt x="274754" y="552162"/>
                    </a:lnTo>
                    <a:lnTo>
                      <a:pt x="258440" y="546699"/>
                    </a:lnTo>
                    <a:lnTo>
                      <a:pt x="244857" y="526283"/>
                    </a:lnTo>
                    <a:lnTo>
                      <a:pt x="214241" y="520173"/>
                    </a:lnTo>
                    <a:lnTo>
                      <a:pt x="199292" y="498391"/>
                    </a:lnTo>
                    <a:cubicBezTo>
                      <a:pt x="199292" y="498391"/>
                      <a:pt x="187074" y="492928"/>
                      <a:pt x="184990" y="495659"/>
                    </a:cubicBezTo>
                    <a:cubicBezTo>
                      <a:pt x="182978" y="498391"/>
                      <a:pt x="162567" y="501123"/>
                      <a:pt x="162567" y="501123"/>
                    </a:cubicBezTo>
                    <a:lnTo>
                      <a:pt x="160555" y="486170"/>
                    </a:lnTo>
                    <a:cubicBezTo>
                      <a:pt x="160555" y="486170"/>
                      <a:pt x="164651" y="475243"/>
                      <a:pt x="164651" y="472584"/>
                    </a:cubicBezTo>
                    <a:cubicBezTo>
                      <a:pt x="164651" y="469924"/>
                      <a:pt x="148337" y="449436"/>
                      <a:pt x="148337" y="449436"/>
                    </a:cubicBezTo>
                    <a:lnTo>
                      <a:pt x="151068" y="427654"/>
                    </a:lnTo>
                    <a:lnTo>
                      <a:pt x="142875" y="420825"/>
                    </a:lnTo>
                    <a:lnTo>
                      <a:pt x="118368" y="428301"/>
                    </a:lnTo>
                    <a:lnTo>
                      <a:pt x="101335" y="424204"/>
                    </a:lnTo>
                    <a:lnTo>
                      <a:pt x="84302" y="400409"/>
                    </a:lnTo>
                    <a:lnTo>
                      <a:pt x="59795" y="373164"/>
                    </a:lnTo>
                    <a:lnTo>
                      <a:pt x="46212" y="344553"/>
                    </a:lnTo>
                    <a:lnTo>
                      <a:pt x="28532" y="358140"/>
                    </a:lnTo>
                    <a:lnTo>
                      <a:pt x="13583" y="393508"/>
                    </a:lnTo>
                    <a:lnTo>
                      <a:pt x="10852" y="422766"/>
                    </a:lnTo>
                    <a:lnTo>
                      <a:pt x="25801" y="440450"/>
                    </a:lnTo>
                    <a:lnTo>
                      <a:pt x="27166" y="458853"/>
                    </a:lnTo>
                    <a:lnTo>
                      <a:pt x="16961" y="473806"/>
                    </a:lnTo>
                    <a:lnTo>
                      <a:pt x="18327" y="491490"/>
                    </a:lnTo>
                    <a:lnTo>
                      <a:pt x="3378" y="504430"/>
                    </a:lnTo>
                    <a:lnTo>
                      <a:pt x="0" y="522833"/>
                    </a:lnTo>
                    <a:lnTo>
                      <a:pt x="11571" y="547346"/>
                    </a:lnTo>
                    <a:lnTo>
                      <a:pt x="43552" y="545980"/>
                    </a:lnTo>
                    <a:lnTo>
                      <a:pt x="52392" y="541236"/>
                    </a:lnTo>
                    <a:lnTo>
                      <a:pt x="79631" y="548712"/>
                    </a:lnTo>
                    <a:lnTo>
                      <a:pt x="104785" y="550078"/>
                    </a:lnTo>
                    <a:lnTo>
                      <a:pt x="119733" y="522186"/>
                    </a:lnTo>
                    <a:lnTo>
                      <a:pt x="136047" y="536491"/>
                    </a:lnTo>
                    <a:lnTo>
                      <a:pt x="146972" y="558273"/>
                    </a:lnTo>
                    <a:lnTo>
                      <a:pt x="149703" y="579408"/>
                    </a:lnTo>
                    <a:lnTo>
                      <a:pt x="138779" y="595079"/>
                    </a:lnTo>
                    <a:cubicBezTo>
                      <a:pt x="138779" y="595079"/>
                      <a:pt x="153080" y="609384"/>
                      <a:pt x="153080" y="611397"/>
                    </a:cubicBezTo>
                    <a:cubicBezTo>
                      <a:pt x="153080" y="613410"/>
                      <a:pt x="150350" y="656326"/>
                      <a:pt x="150350" y="656326"/>
                    </a:cubicBezTo>
                    <a:lnTo>
                      <a:pt x="180965" y="662437"/>
                    </a:lnTo>
                    <a:lnTo>
                      <a:pt x="220422" y="674010"/>
                    </a:lnTo>
                    <a:lnTo>
                      <a:pt x="233358" y="695792"/>
                    </a:lnTo>
                    <a:lnTo>
                      <a:pt x="261962" y="711464"/>
                    </a:lnTo>
                    <a:lnTo>
                      <a:pt x="285750" y="693061"/>
                    </a:lnTo>
                    <a:lnTo>
                      <a:pt x="295309" y="663803"/>
                    </a:lnTo>
                    <a:lnTo>
                      <a:pt x="299405" y="648850"/>
                    </a:lnTo>
                    <a:lnTo>
                      <a:pt x="358625" y="616214"/>
                    </a:lnTo>
                    <a:lnTo>
                      <a:pt x="358625" y="640008"/>
                    </a:lnTo>
                    <a:lnTo>
                      <a:pt x="351151" y="659058"/>
                    </a:lnTo>
                    <a:lnTo>
                      <a:pt x="385863" y="667253"/>
                    </a:lnTo>
                    <a:lnTo>
                      <a:pt x="417845" y="675448"/>
                    </a:lnTo>
                    <a:lnTo>
                      <a:pt x="428050" y="707438"/>
                    </a:lnTo>
                    <a:lnTo>
                      <a:pt x="437609" y="730586"/>
                    </a:lnTo>
                    <a:lnTo>
                      <a:pt x="463481" y="753733"/>
                    </a:lnTo>
                    <a:lnTo>
                      <a:pt x="467578" y="781625"/>
                    </a:lnTo>
                    <a:lnTo>
                      <a:pt x="470309" y="810883"/>
                    </a:lnTo>
                    <a:lnTo>
                      <a:pt x="481233" y="823823"/>
                    </a:lnTo>
                    <a:lnTo>
                      <a:pt x="469016" y="845604"/>
                    </a:lnTo>
                    <a:lnTo>
                      <a:pt x="443861" y="855812"/>
                    </a:lnTo>
                    <a:lnTo>
                      <a:pt x="445227" y="887155"/>
                    </a:lnTo>
                    <a:lnTo>
                      <a:pt x="462907" y="904192"/>
                    </a:lnTo>
                    <a:lnTo>
                      <a:pt x="516018" y="911021"/>
                    </a:lnTo>
                    <a:lnTo>
                      <a:pt x="522845" y="934816"/>
                    </a:lnTo>
                    <a:lnTo>
                      <a:pt x="535781" y="964074"/>
                    </a:lnTo>
                    <a:lnTo>
                      <a:pt x="567116" y="975648"/>
                    </a:lnTo>
                    <a:lnTo>
                      <a:pt x="581418" y="991319"/>
                    </a:lnTo>
                    <a:lnTo>
                      <a:pt x="609303" y="1005624"/>
                    </a:lnTo>
                    <a:lnTo>
                      <a:pt x="655946" y="990456"/>
                    </a:lnTo>
                    <a:lnTo>
                      <a:pt x="645310" y="958610"/>
                    </a:lnTo>
                    <a:lnTo>
                      <a:pt x="653502" y="915694"/>
                    </a:lnTo>
                    <a:lnTo>
                      <a:pt x="665720" y="868752"/>
                    </a:lnTo>
                    <a:lnTo>
                      <a:pt x="690228" y="870765"/>
                    </a:lnTo>
                    <a:lnTo>
                      <a:pt x="706542" y="834031"/>
                    </a:lnTo>
                    <a:lnTo>
                      <a:pt x="692240" y="813615"/>
                    </a:lnTo>
                    <a:lnTo>
                      <a:pt x="696336" y="782991"/>
                    </a:lnTo>
                    <a:lnTo>
                      <a:pt x="720843" y="740074"/>
                    </a:lnTo>
                    <a:cubicBezTo>
                      <a:pt x="720843" y="740074"/>
                      <a:pt x="735145" y="717646"/>
                      <a:pt x="739242" y="707438"/>
                    </a:cubicBezTo>
                    <a:cubicBezTo>
                      <a:pt x="743338" y="697230"/>
                      <a:pt x="751460" y="707438"/>
                      <a:pt x="751460" y="707438"/>
                    </a:cubicBezTo>
                    <a:lnTo>
                      <a:pt x="782076" y="738062"/>
                    </a:lnTo>
                    <a:lnTo>
                      <a:pt x="798390" y="766673"/>
                    </a:lnTo>
                    <a:lnTo>
                      <a:pt x="810608" y="748270"/>
                    </a:lnTo>
                    <a:lnTo>
                      <a:pt x="829006" y="717646"/>
                    </a:lnTo>
                    <a:lnTo>
                      <a:pt x="853513" y="707438"/>
                    </a:lnTo>
                    <a:lnTo>
                      <a:pt x="871912" y="687022"/>
                    </a:lnTo>
                    <a:lnTo>
                      <a:pt x="894335" y="646190"/>
                    </a:lnTo>
                    <a:lnTo>
                      <a:pt x="916758" y="629872"/>
                    </a:lnTo>
                    <a:lnTo>
                      <a:pt x="933072" y="648275"/>
                    </a:lnTo>
                    <a:lnTo>
                      <a:pt x="953483" y="660496"/>
                    </a:lnTo>
                    <a:lnTo>
                      <a:pt x="965700" y="654385"/>
                    </a:lnTo>
                    <a:lnTo>
                      <a:pt x="957507" y="619664"/>
                    </a:lnTo>
                    <a:lnTo>
                      <a:pt x="990208" y="578832"/>
                    </a:lnTo>
                    <a:lnTo>
                      <a:pt x="984099" y="568625"/>
                    </a:lnTo>
                    <a:lnTo>
                      <a:pt x="959591" y="527793"/>
                    </a:lnTo>
                    <a:lnTo>
                      <a:pt x="930988" y="517585"/>
                    </a:lnTo>
                    <a:cubicBezTo>
                      <a:pt x="930988" y="517585"/>
                      <a:pt x="908565" y="515572"/>
                      <a:pt x="902384" y="513487"/>
                    </a:cubicBezTo>
                    <a:cubicBezTo>
                      <a:pt x="896275" y="511475"/>
                      <a:pt x="904396" y="499182"/>
                      <a:pt x="904396" y="499182"/>
                    </a:cubicBezTo>
                    <a:lnTo>
                      <a:pt x="924807" y="490987"/>
                    </a:lnTo>
                    <a:lnTo>
                      <a:pt x="935012" y="466473"/>
                    </a:lnTo>
                    <a:lnTo>
                      <a:pt x="943205" y="437862"/>
                    </a:lnTo>
                    <a:cubicBezTo>
                      <a:pt x="943205" y="437862"/>
                      <a:pt x="939109" y="415434"/>
                      <a:pt x="933000" y="411336"/>
                    </a:cubicBezTo>
                    <a:cubicBezTo>
                      <a:pt x="926891" y="407239"/>
                      <a:pt x="916686" y="384810"/>
                      <a:pt x="916686" y="384810"/>
                    </a:cubicBezTo>
                    <a:lnTo>
                      <a:pt x="931922" y="376255"/>
                    </a:lnTo>
                    <a:lnTo>
                      <a:pt x="912589" y="356918"/>
                    </a:lnTo>
                    <a:cubicBezTo>
                      <a:pt x="912589" y="356918"/>
                      <a:pt x="903031" y="343331"/>
                      <a:pt x="903031" y="326941"/>
                    </a:cubicBezTo>
                    <a:cubicBezTo>
                      <a:pt x="903031" y="310551"/>
                      <a:pt x="927538" y="311989"/>
                      <a:pt x="927538" y="311989"/>
                    </a:cubicBezTo>
                    <a:cubicBezTo>
                      <a:pt x="927538" y="311989"/>
                      <a:pt x="957507" y="295670"/>
                      <a:pt x="958873" y="287475"/>
                    </a:cubicBezTo>
                    <a:cubicBezTo>
                      <a:pt x="960238" y="279280"/>
                      <a:pt x="957507" y="264328"/>
                      <a:pt x="957507" y="264328"/>
                    </a:cubicBezTo>
                    <a:lnTo>
                      <a:pt x="969725" y="258864"/>
                    </a:lnTo>
                    <a:lnTo>
                      <a:pt x="1011912" y="258864"/>
                    </a:lnTo>
                    <a:cubicBezTo>
                      <a:pt x="1011912" y="258864"/>
                      <a:pt x="1021471" y="245278"/>
                      <a:pt x="1025495" y="237083"/>
                    </a:cubicBezTo>
                    <a:cubicBezTo>
                      <a:pt x="1029592" y="228888"/>
                      <a:pt x="1026861" y="204446"/>
                      <a:pt x="1026861" y="204446"/>
                    </a:cubicBezTo>
                    <a:lnTo>
                      <a:pt x="1059489" y="159517"/>
                    </a:lnTo>
                    <a:lnTo>
                      <a:pt x="1089458" y="81951"/>
                    </a:lnTo>
                    <a:lnTo>
                      <a:pt x="1101676" y="37022"/>
                    </a:lnTo>
                    <a:lnTo>
                      <a:pt x="1101676" y="25879"/>
                    </a:lnTo>
                    <a:lnTo>
                      <a:pt x="1070701" y="28539"/>
                    </a:lnTo>
                    <a:cubicBezTo>
                      <a:pt x="1070701" y="28539"/>
                      <a:pt x="1064376" y="18691"/>
                      <a:pt x="1055968" y="5392"/>
                    </a:cubicBezTo>
                    <a:lnTo>
                      <a:pt x="1015577" y="0"/>
                    </a:lnTo>
                    <a:lnTo>
                      <a:pt x="1010475" y="12221"/>
                    </a:lnTo>
                    <a:lnTo>
                      <a:pt x="1012487" y="42844"/>
                    </a:lnTo>
                    <a:lnTo>
                      <a:pt x="986974" y="37741"/>
                    </a:lnTo>
                    <a:lnTo>
                      <a:pt x="969653" y="28539"/>
                    </a:lnTo>
                    <a:cubicBezTo>
                      <a:pt x="969653" y="28539"/>
                      <a:pt x="962538" y="49961"/>
                      <a:pt x="962538" y="55065"/>
                    </a:cubicBezTo>
                    <a:cubicBezTo>
                      <a:pt x="962538" y="60169"/>
                      <a:pt x="961532" y="66280"/>
                      <a:pt x="958442" y="74475"/>
                    </a:cubicBezTo>
                    <a:cubicBezTo>
                      <a:pt x="955351" y="82670"/>
                      <a:pt x="934941" y="79579"/>
                      <a:pt x="929838" y="81592"/>
                    </a:cubicBezTo>
                    <a:cubicBezTo>
                      <a:pt x="924735" y="83604"/>
                      <a:pt x="904325" y="76487"/>
                      <a:pt x="904325" y="76487"/>
                    </a:cubicBezTo>
                    <a:lnTo>
                      <a:pt x="891029" y="65273"/>
                    </a:lnTo>
                    <a:lnTo>
                      <a:pt x="883123" y="67574"/>
                    </a:lnTo>
                    <a:lnTo>
                      <a:pt x="879817" y="84036"/>
                    </a:lnTo>
                    <a:lnTo>
                      <a:pt x="885279" y="98341"/>
                    </a:lnTo>
                    <a:close/>
                  </a:path>
                </a:pathLst>
              </a:custGeom>
              <a:solidFill>
                <a:srgbClr val="2AD2C9"/>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6" name="Meta">
                <a:extLst>
                  <a:ext uri="{FF2B5EF4-FFF2-40B4-BE49-F238E27FC236}">
                    <a16:creationId xmlns:a16="http://schemas.microsoft.com/office/drawing/2014/main" id="{947639D2-28C9-BC68-9DBC-213BC9D26802}"/>
                  </a:ext>
                </a:extLst>
              </p:cNvPr>
              <p:cNvSpPr/>
              <p:nvPr/>
            </p:nvSpPr>
            <p:spPr>
              <a:xfrm>
                <a:off x="5666150" y="3165664"/>
                <a:ext cx="1577447" cy="1404236"/>
              </a:xfrm>
              <a:custGeom>
                <a:avLst/>
                <a:gdLst>
                  <a:gd name="connsiteX0" fmla="*/ 1520383 w 1577447"/>
                  <a:gd name="connsiteY0" fmla="*/ 17253 h 1404236"/>
                  <a:gd name="connsiteX1" fmla="*/ 1469357 w 1577447"/>
                  <a:gd name="connsiteY1" fmla="*/ 41766 h 1404236"/>
                  <a:gd name="connsiteX2" fmla="*/ 1422426 w 1577447"/>
                  <a:gd name="connsiteY2" fmla="*/ 82598 h 1404236"/>
                  <a:gd name="connsiteX3" fmla="*/ 1357098 w 1577447"/>
                  <a:gd name="connsiteY3" fmla="*/ 105027 h 1404236"/>
                  <a:gd name="connsiteX4" fmla="*/ 1310167 w 1577447"/>
                  <a:gd name="connsiteY4" fmla="*/ 115235 h 1404236"/>
                  <a:gd name="connsiteX5" fmla="*/ 1269346 w 1577447"/>
                  <a:gd name="connsiteY5" fmla="*/ 133638 h 1404236"/>
                  <a:gd name="connsiteX6" fmla="*/ 1255044 w 1577447"/>
                  <a:gd name="connsiteY6" fmla="*/ 164261 h 1404236"/>
                  <a:gd name="connsiteX7" fmla="*/ 1228524 w 1577447"/>
                  <a:gd name="connsiteY7" fmla="*/ 190788 h 1404236"/>
                  <a:gd name="connsiteX8" fmla="*/ 1179510 w 1577447"/>
                  <a:gd name="connsiteY8" fmla="*/ 196898 h 1404236"/>
                  <a:gd name="connsiteX9" fmla="*/ 1167292 w 1577447"/>
                  <a:gd name="connsiteY9" fmla="*/ 176482 h 1404236"/>
                  <a:gd name="connsiteX10" fmla="*/ 1087662 w 1577447"/>
                  <a:gd name="connsiteY10" fmla="*/ 174469 h 1404236"/>
                  <a:gd name="connsiteX11" fmla="*/ 1057046 w 1577447"/>
                  <a:gd name="connsiteY11" fmla="*/ 198983 h 1404236"/>
                  <a:gd name="connsiteX12" fmla="*/ 1014140 w 1577447"/>
                  <a:gd name="connsiteY12" fmla="*/ 225509 h 1404236"/>
                  <a:gd name="connsiteX13" fmla="*/ 957004 w 1577447"/>
                  <a:gd name="connsiteY13" fmla="*/ 233704 h 1404236"/>
                  <a:gd name="connsiteX14" fmla="*/ 924376 w 1577447"/>
                  <a:gd name="connsiteY14" fmla="*/ 250022 h 1404236"/>
                  <a:gd name="connsiteX15" fmla="*/ 873349 w 1577447"/>
                  <a:gd name="connsiteY15" fmla="*/ 235717 h 1404236"/>
                  <a:gd name="connsiteX16" fmla="*/ 820238 w 1577447"/>
                  <a:gd name="connsiteY16" fmla="*/ 162177 h 1404236"/>
                  <a:gd name="connsiteX17" fmla="*/ 781429 w 1577447"/>
                  <a:gd name="connsiteY17" fmla="*/ 123358 h 1404236"/>
                  <a:gd name="connsiteX18" fmla="*/ 765474 w 1577447"/>
                  <a:gd name="connsiteY18" fmla="*/ 75553 h 1404236"/>
                  <a:gd name="connsiteX19" fmla="*/ 761953 w 1577447"/>
                  <a:gd name="connsiteY19" fmla="*/ 76703 h 1404236"/>
                  <a:gd name="connsiteX20" fmla="*/ 732414 w 1577447"/>
                  <a:gd name="connsiteY20" fmla="*/ 273817 h 1404236"/>
                  <a:gd name="connsiteX21" fmla="*/ 714735 w 1577447"/>
                  <a:gd name="connsiteY21" fmla="*/ 257499 h 1404236"/>
                  <a:gd name="connsiteX22" fmla="*/ 664355 w 1577447"/>
                  <a:gd name="connsiteY22" fmla="*/ 228888 h 1404236"/>
                  <a:gd name="connsiteX23" fmla="*/ 612609 w 1577447"/>
                  <a:gd name="connsiteY23" fmla="*/ 238449 h 1404236"/>
                  <a:gd name="connsiteX24" fmla="*/ 564960 w 1577447"/>
                  <a:gd name="connsiteY24" fmla="*/ 230253 h 1404236"/>
                  <a:gd name="connsiteX25" fmla="*/ 548646 w 1577447"/>
                  <a:gd name="connsiteY25" fmla="*/ 190788 h 1404236"/>
                  <a:gd name="connsiteX26" fmla="*/ 521408 w 1577447"/>
                  <a:gd name="connsiteY26" fmla="*/ 148590 h 1404236"/>
                  <a:gd name="connsiteX27" fmla="*/ 491438 w 1577447"/>
                  <a:gd name="connsiteY27" fmla="*/ 140395 h 1404236"/>
                  <a:gd name="connsiteX28" fmla="*/ 454714 w 1577447"/>
                  <a:gd name="connsiteY28" fmla="*/ 164908 h 1404236"/>
                  <a:gd name="connsiteX29" fmla="*/ 462907 w 1577447"/>
                  <a:gd name="connsiteY29" fmla="*/ 224790 h 1404236"/>
                  <a:gd name="connsiteX30" fmla="*/ 475124 w 1577447"/>
                  <a:gd name="connsiteY30" fmla="*/ 265622 h 1404236"/>
                  <a:gd name="connsiteX31" fmla="*/ 479221 w 1577447"/>
                  <a:gd name="connsiteY31" fmla="*/ 296964 h 1404236"/>
                  <a:gd name="connsiteX32" fmla="*/ 415258 w 1577447"/>
                  <a:gd name="connsiteY32" fmla="*/ 316014 h 1404236"/>
                  <a:gd name="connsiteX33" fmla="*/ 330884 w 1577447"/>
                  <a:gd name="connsiteY33" fmla="*/ 352749 h 1404236"/>
                  <a:gd name="connsiteX34" fmla="*/ 288697 w 1577447"/>
                  <a:gd name="connsiteY34" fmla="*/ 370433 h 1404236"/>
                  <a:gd name="connsiteX35" fmla="*/ 260093 w 1577447"/>
                  <a:gd name="connsiteY35" fmla="*/ 435778 h 1404236"/>
                  <a:gd name="connsiteX36" fmla="*/ 223368 w 1577447"/>
                  <a:gd name="connsiteY36" fmla="*/ 461657 h 1404236"/>
                  <a:gd name="connsiteX37" fmla="*/ 200226 w 1577447"/>
                  <a:gd name="connsiteY37" fmla="*/ 494294 h 1404236"/>
                  <a:gd name="connsiteX38" fmla="*/ 169251 w 1577447"/>
                  <a:gd name="connsiteY38" fmla="*/ 497960 h 1404236"/>
                  <a:gd name="connsiteX39" fmla="*/ 166232 w 1577447"/>
                  <a:gd name="connsiteY39" fmla="*/ 517441 h 1404236"/>
                  <a:gd name="connsiteX40" fmla="*/ 149918 w 1577447"/>
                  <a:gd name="connsiteY40" fmla="*/ 546052 h 1404236"/>
                  <a:gd name="connsiteX41" fmla="*/ 126776 w 1577447"/>
                  <a:gd name="connsiteY41" fmla="*/ 607300 h 1404236"/>
                  <a:gd name="connsiteX42" fmla="*/ 109097 w 1577447"/>
                  <a:gd name="connsiteY42" fmla="*/ 669913 h 1404236"/>
                  <a:gd name="connsiteX43" fmla="*/ 83224 w 1577447"/>
                  <a:gd name="connsiteY43" fmla="*/ 702550 h 1404236"/>
                  <a:gd name="connsiteX44" fmla="*/ 53255 w 1577447"/>
                  <a:gd name="connsiteY44" fmla="*/ 721599 h 1404236"/>
                  <a:gd name="connsiteX45" fmla="*/ 5606 w 1577447"/>
                  <a:gd name="connsiteY45" fmla="*/ 765163 h 1404236"/>
                  <a:gd name="connsiteX46" fmla="*/ 0 w 1577447"/>
                  <a:gd name="connsiteY46" fmla="*/ 782632 h 1404236"/>
                  <a:gd name="connsiteX47" fmla="*/ 32844 w 1577447"/>
                  <a:gd name="connsiteY47" fmla="*/ 795140 h 1404236"/>
                  <a:gd name="connsiteX48" fmla="*/ 70934 w 1577447"/>
                  <a:gd name="connsiteY48" fmla="*/ 805995 h 1404236"/>
                  <a:gd name="connsiteX49" fmla="*/ 95442 w 1577447"/>
                  <a:gd name="connsiteY49" fmla="*/ 830508 h 1404236"/>
                  <a:gd name="connsiteX50" fmla="*/ 132167 w 1577447"/>
                  <a:gd name="connsiteY50" fmla="*/ 853656 h 1404236"/>
                  <a:gd name="connsiteX51" fmla="*/ 132167 w 1577447"/>
                  <a:gd name="connsiteY51" fmla="*/ 889024 h 1404236"/>
                  <a:gd name="connsiteX52" fmla="*/ 125339 w 1577447"/>
                  <a:gd name="connsiteY52" fmla="*/ 920367 h 1404236"/>
                  <a:gd name="connsiteX53" fmla="*/ 103563 w 1577447"/>
                  <a:gd name="connsiteY53" fmla="*/ 938051 h 1404236"/>
                  <a:gd name="connsiteX54" fmla="*/ 95370 w 1577447"/>
                  <a:gd name="connsiteY54" fmla="*/ 980248 h 1404236"/>
                  <a:gd name="connsiteX55" fmla="*/ 103563 w 1577447"/>
                  <a:gd name="connsiteY55" fmla="*/ 1006128 h 1404236"/>
                  <a:gd name="connsiteX56" fmla="*/ 102197 w 1577447"/>
                  <a:gd name="connsiteY56" fmla="*/ 1030641 h 1404236"/>
                  <a:gd name="connsiteX57" fmla="*/ 104928 w 1577447"/>
                  <a:gd name="connsiteY57" fmla="*/ 1071473 h 1404236"/>
                  <a:gd name="connsiteX58" fmla="*/ 123974 w 1577447"/>
                  <a:gd name="connsiteY58" fmla="*/ 1102815 h 1404236"/>
                  <a:gd name="connsiteX59" fmla="*/ 159333 w 1577447"/>
                  <a:gd name="connsiteY59" fmla="*/ 1240335 h 1404236"/>
                  <a:gd name="connsiteX60" fmla="*/ 245072 w 1577447"/>
                  <a:gd name="connsiteY60" fmla="*/ 1278435 h 1404236"/>
                  <a:gd name="connsiteX61" fmla="*/ 277701 w 1577447"/>
                  <a:gd name="connsiteY61" fmla="*/ 1281166 h 1404236"/>
                  <a:gd name="connsiteX62" fmla="*/ 298112 w 1577447"/>
                  <a:gd name="connsiteY62" fmla="*/ 1292093 h 1404236"/>
                  <a:gd name="connsiteX63" fmla="*/ 325350 w 1577447"/>
                  <a:gd name="connsiteY63" fmla="*/ 1319338 h 1404236"/>
                  <a:gd name="connsiteX64" fmla="*/ 355319 w 1577447"/>
                  <a:gd name="connsiteY64" fmla="*/ 1339754 h 1404236"/>
                  <a:gd name="connsiteX65" fmla="*/ 375730 w 1577447"/>
                  <a:gd name="connsiteY65" fmla="*/ 1360170 h 1404236"/>
                  <a:gd name="connsiteX66" fmla="*/ 423379 w 1577447"/>
                  <a:gd name="connsiteY66" fmla="*/ 1365633 h 1404236"/>
                  <a:gd name="connsiteX67" fmla="*/ 503656 w 1577447"/>
                  <a:gd name="connsiteY67" fmla="*/ 1332997 h 1404236"/>
                  <a:gd name="connsiteX68" fmla="*/ 515874 w 1577447"/>
                  <a:gd name="connsiteY68" fmla="*/ 1337095 h 1404236"/>
                  <a:gd name="connsiteX69" fmla="*/ 529457 w 1577447"/>
                  <a:gd name="connsiteY69" fmla="*/ 1403805 h 1404236"/>
                  <a:gd name="connsiteX70" fmla="*/ 530104 w 1577447"/>
                  <a:gd name="connsiteY70" fmla="*/ 1404237 h 1404236"/>
                  <a:gd name="connsiteX71" fmla="*/ 530104 w 1577447"/>
                  <a:gd name="connsiteY71" fmla="*/ 1038261 h 1404236"/>
                  <a:gd name="connsiteX72" fmla="*/ 605638 w 1577447"/>
                  <a:gd name="connsiteY72" fmla="*/ 1048469 h 1404236"/>
                  <a:gd name="connsiteX73" fmla="*/ 693390 w 1577447"/>
                  <a:gd name="connsiteY73" fmla="*/ 1040274 h 1404236"/>
                  <a:gd name="connsiteX74" fmla="*/ 781141 w 1577447"/>
                  <a:gd name="connsiteY74" fmla="*/ 1013747 h 1404236"/>
                  <a:gd name="connsiteX75" fmla="*/ 807661 w 1577447"/>
                  <a:gd name="connsiteY75" fmla="*/ 1005552 h 1404236"/>
                  <a:gd name="connsiteX76" fmla="*/ 807661 w 1577447"/>
                  <a:gd name="connsiteY76" fmla="*/ 972916 h 1404236"/>
                  <a:gd name="connsiteX77" fmla="*/ 838277 w 1577447"/>
                  <a:gd name="connsiteY77" fmla="*/ 946390 h 1404236"/>
                  <a:gd name="connsiteX78" fmla="*/ 872990 w 1577447"/>
                  <a:gd name="connsiteY78" fmla="*/ 913681 h 1404236"/>
                  <a:gd name="connsiteX79" fmla="*/ 919920 w 1577447"/>
                  <a:gd name="connsiteY79" fmla="*/ 944305 h 1404236"/>
                  <a:gd name="connsiteX80" fmla="*/ 989345 w 1577447"/>
                  <a:gd name="connsiteY80" fmla="*/ 919791 h 1404236"/>
                  <a:gd name="connsiteX81" fmla="*/ 1032251 w 1577447"/>
                  <a:gd name="connsiteY81" fmla="*/ 872850 h 1404236"/>
                  <a:gd name="connsiteX82" fmla="*/ 1075156 w 1577447"/>
                  <a:gd name="connsiteY82" fmla="*/ 832018 h 1404236"/>
                  <a:gd name="connsiteX83" fmla="*/ 1105773 w 1577447"/>
                  <a:gd name="connsiteY83" fmla="*/ 840213 h 1404236"/>
                  <a:gd name="connsiteX84" fmla="*/ 1144582 w 1577447"/>
                  <a:gd name="connsiteY84" fmla="*/ 819797 h 1404236"/>
                  <a:gd name="connsiteX85" fmla="*/ 1197693 w 1577447"/>
                  <a:gd name="connsiteY85" fmla="*/ 832018 h 1404236"/>
                  <a:gd name="connsiteX86" fmla="*/ 1297734 w 1577447"/>
                  <a:gd name="connsiteY86" fmla="*/ 846323 h 1404236"/>
                  <a:gd name="connsiteX87" fmla="*/ 1354870 w 1577447"/>
                  <a:gd name="connsiteY87" fmla="*/ 823895 h 1404236"/>
                  <a:gd name="connsiteX88" fmla="*/ 1438597 w 1577447"/>
                  <a:gd name="connsiteY88" fmla="*/ 830005 h 1404236"/>
                  <a:gd name="connsiteX89" fmla="*/ 1467201 w 1577447"/>
                  <a:gd name="connsiteY89" fmla="*/ 825907 h 1404236"/>
                  <a:gd name="connsiteX90" fmla="*/ 1577447 w 1577447"/>
                  <a:gd name="connsiteY90" fmla="*/ 821235 h 1404236"/>
                  <a:gd name="connsiteX91" fmla="*/ 1577447 w 1577447"/>
                  <a:gd name="connsiteY91" fmla="*/ 0 h 1404236"/>
                  <a:gd name="connsiteX92" fmla="*/ 1520311 w 1577447"/>
                  <a:gd name="connsiteY92" fmla="*/ 17253 h 140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77447" h="1404236">
                    <a:moveTo>
                      <a:pt x="1520383" y="17253"/>
                    </a:moveTo>
                    <a:lnTo>
                      <a:pt x="1469357" y="41766"/>
                    </a:lnTo>
                    <a:lnTo>
                      <a:pt x="1422426" y="82598"/>
                    </a:lnTo>
                    <a:lnTo>
                      <a:pt x="1357098" y="105027"/>
                    </a:lnTo>
                    <a:lnTo>
                      <a:pt x="1310167" y="115235"/>
                    </a:lnTo>
                    <a:lnTo>
                      <a:pt x="1269346" y="133638"/>
                    </a:lnTo>
                    <a:lnTo>
                      <a:pt x="1255044" y="164261"/>
                    </a:lnTo>
                    <a:lnTo>
                      <a:pt x="1228524" y="190788"/>
                    </a:lnTo>
                    <a:lnTo>
                      <a:pt x="1179510" y="196898"/>
                    </a:lnTo>
                    <a:lnTo>
                      <a:pt x="1167292" y="176482"/>
                    </a:lnTo>
                    <a:lnTo>
                      <a:pt x="1087662" y="174469"/>
                    </a:lnTo>
                    <a:lnTo>
                      <a:pt x="1057046" y="198983"/>
                    </a:lnTo>
                    <a:lnTo>
                      <a:pt x="1014140" y="225509"/>
                    </a:lnTo>
                    <a:cubicBezTo>
                      <a:pt x="1014140" y="225509"/>
                      <a:pt x="983524" y="229606"/>
                      <a:pt x="957004" y="233704"/>
                    </a:cubicBezTo>
                    <a:cubicBezTo>
                      <a:pt x="930485" y="237802"/>
                      <a:pt x="924376" y="250022"/>
                      <a:pt x="924376" y="250022"/>
                    </a:cubicBezTo>
                    <a:lnTo>
                      <a:pt x="873349" y="235717"/>
                    </a:lnTo>
                    <a:lnTo>
                      <a:pt x="820238" y="162177"/>
                    </a:lnTo>
                    <a:lnTo>
                      <a:pt x="781429" y="123358"/>
                    </a:lnTo>
                    <a:lnTo>
                      <a:pt x="765474" y="75553"/>
                    </a:lnTo>
                    <a:lnTo>
                      <a:pt x="761953" y="76703"/>
                    </a:lnTo>
                    <a:lnTo>
                      <a:pt x="732414" y="273817"/>
                    </a:lnTo>
                    <a:lnTo>
                      <a:pt x="714735" y="257499"/>
                    </a:lnTo>
                    <a:cubicBezTo>
                      <a:pt x="714735" y="257499"/>
                      <a:pt x="669817" y="228888"/>
                      <a:pt x="664355" y="228888"/>
                    </a:cubicBezTo>
                    <a:cubicBezTo>
                      <a:pt x="658893" y="228888"/>
                      <a:pt x="612609" y="238449"/>
                      <a:pt x="612609" y="238449"/>
                    </a:cubicBezTo>
                    <a:lnTo>
                      <a:pt x="564960" y="230253"/>
                    </a:lnTo>
                    <a:lnTo>
                      <a:pt x="548646" y="190788"/>
                    </a:lnTo>
                    <a:lnTo>
                      <a:pt x="521408" y="148590"/>
                    </a:lnTo>
                    <a:lnTo>
                      <a:pt x="491438" y="140395"/>
                    </a:lnTo>
                    <a:lnTo>
                      <a:pt x="454714" y="164908"/>
                    </a:lnTo>
                    <a:lnTo>
                      <a:pt x="462907" y="224790"/>
                    </a:lnTo>
                    <a:lnTo>
                      <a:pt x="475124" y="265622"/>
                    </a:lnTo>
                    <a:lnTo>
                      <a:pt x="479221" y="296964"/>
                    </a:lnTo>
                    <a:lnTo>
                      <a:pt x="415258" y="316014"/>
                    </a:lnTo>
                    <a:lnTo>
                      <a:pt x="330884" y="352749"/>
                    </a:lnTo>
                    <a:lnTo>
                      <a:pt x="288697" y="370433"/>
                    </a:lnTo>
                    <a:lnTo>
                      <a:pt x="260093" y="435778"/>
                    </a:lnTo>
                    <a:lnTo>
                      <a:pt x="223368" y="461657"/>
                    </a:lnTo>
                    <a:lnTo>
                      <a:pt x="200226" y="494294"/>
                    </a:lnTo>
                    <a:lnTo>
                      <a:pt x="169251" y="497960"/>
                    </a:lnTo>
                    <a:lnTo>
                      <a:pt x="166232" y="517441"/>
                    </a:lnTo>
                    <a:lnTo>
                      <a:pt x="149918" y="546052"/>
                    </a:lnTo>
                    <a:cubicBezTo>
                      <a:pt x="149918" y="546052"/>
                      <a:pt x="130873" y="597811"/>
                      <a:pt x="126776" y="607300"/>
                    </a:cubicBezTo>
                    <a:cubicBezTo>
                      <a:pt x="122680" y="616861"/>
                      <a:pt x="109097" y="669913"/>
                      <a:pt x="109097" y="669913"/>
                    </a:cubicBezTo>
                    <a:cubicBezTo>
                      <a:pt x="109097" y="669913"/>
                      <a:pt x="95514" y="695792"/>
                      <a:pt x="83224" y="702550"/>
                    </a:cubicBezTo>
                    <a:cubicBezTo>
                      <a:pt x="71006" y="709379"/>
                      <a:pt x="58717" y="718868"/>
                      <a:pt x="53255" y="721599"/>
                    </a:cubicBezTo>
                    <a:cubicBezTo>
                      <a:pt x="47793" y="724331"/>
                      <a:pt x="5606" y="765163"/>
                      <a:pt x="5606" y="765163"/>
                    </a:cubicBezTo>
                    <a:lnTo>
                      <a:pt x="0" y="782632"/>
                    </a:lnTo>
                    <a:lnTo>
                      <a:pt x="32844" y="795140"/>
                    </a:lnTo>
                    <a:lnTo>
                      <a:pt x="70934" y="805995"/>
                    </a:lnTo>
                    <a:lnTo>
                      <a:pt x="95442" y="830508"/>
                    </a:lnTo>
                    <a:lnTo>
                      <a:pt x="132167" y="853656"/>
                    </a:lnTo>
                    <a:lnTo>
                      <a:pt x="132167" y="889024"/>
                    </a:lnTo>
                    <a:lnTo>
                      <a:pt x="125339" y="920367"/>
                    </a:lnTo>
                    <a:lnTo>
                      <a:pt x="103563" y="938051"/>
                    </a:lnTo>
                    <a:lnTo>
                      <a:pt x="95370" y="980248"/>
                    </a:lnTo>
                    <a:lnTo>
                      <a:pt x="103563" y="1006128"/>
                    </a:lnTo>
                    <a:lnTo>
                      <a:pt x="102197" y="1030641"/>
                    </a:lnTo>
                    <a:lnTo>
                      <a:pt x="104928" y="1071473"/>
                    </a:lnTo>
                    <a:lnTo>
                      <a:pt x="123974" y="1102815"/>
                    </a:lnTo>
                    <a:lnTo>
                      <a:pt x="159333" y="1240335"/>
                    </a:lnTo>
                    <a:lnTo>
                      <a:pt x="245072" y="1278435"/>
                    </a:lnTo>
                    <a:lnTo>
                      <a:pt x="277701" y="1281166"/>
                    </a:lnTo>
                    <a:cubicBezTo>
                      <a:pt x="277701" y="1281166"/>
                      <a:pt x="294015" y="1286630"/>
                      <a:pt x="298112" y="1292093"/>
                    </a:cubicBezTo>
                    <a:cubicBezTo>
                      <a:pt x="302208" y="1297557"/>
                      <a:pt x="325350" y="1319338"/>
                      <a:pt x="325350" y="1319338"/>
                    </a:cubicBezTo>
                    <a:lnTo>
                      <a:pt x="355319" y="1339754"/>
                    </a:lnTo>
                    <a:lnTo>
                      <a:pt x="375730" y="1360170"/>
                    </a:lnTo>
                    <a:lnTo>
                      <a:pt x="423379" y="1365633"/>
                    </a:lnTo>
                    <a:lnTo>
                      <a:pt x="503656" y="1332997"/>
                    </a:lnTo>
                    <a:lnTo>
                      <a:pt x="515874" y="1337095"/>
                    </a:lnTo>
                    <a:lnTo>
                      <a:pt x="529457" y="1403805"/>
                    </a:lnTo>
                    <a:lnTo>
                      <a:pt x="530104" y="1404237"/>
                    </a:lnTo>
                    <a:lnTo>
                      <a:pt x="530104" y="1038261"/>
                    </a:lnTo>
                    <a:lnTo>
                      <a:pt x="605638" y="1048469"/>
                    </a:lnTo>
                    <a:lnTo>
                      <a:pt x="693390" y="1040274"/>
                    </a:lnTo>
                    <a:lnTo>
                      <a:pt x="781141" y="1013747"/>
                    </a:lnTo>
                    <a:lnTo>
                      <a:pt x="807661" y="1005552"/>
                    </a:lnTo>
                    <a:lnTo>
                      <a:pt x="807661" y="972916"/>
                    </a:lnTo>
                    <a:cubicBezTo>
                      <a:pt x="807661" y="972916"/>
                      <a:pt x="836265" y="952500"/>
                      <a:pt x="838277" y="946390"/>
                    </a:cubicBezTo>
                    <a:cubicBezTo>
                      <a:pt x="840289" y="940279"/>
                      <a:pt x="872990" y="913681"/>
                      <a:pt x="872990" y="913681"/>
                    </a:cubicBezTo>
                    <a:lnTo>
                      <a:pt x="919920" y="944305"/>
                    </a:lnTo>
                    <a:lnTo>
                      <a:pt x="989345" y="919791"/>
                    </a:lnTo>
                    <a:lnTo>
                      <a:pt x="1032251" y="872850"/>
                    </a:lnTo>
                    <a:lnTo>
                      <a:pt x="1075156" y="832018"/>
                    </a:lnTo>
                    <a:lnTo>
                      <a:pt x="1105773" y="840213"/>
                    </a:lnTo>
                    <a:lnTo>
                      <a:pt x="1144582" y="819797"/>
                    </a:lnTo>
                    <a:lnTo>
                      <a:pt x="1197693" y="832018"/>
                    </a:lnTo>
                    <a:lnTo>
                      <a:pt x="1297734" y="846323"/>
                    </a:lnTo>
                    <a:lnTo>
                      <a:pt x="1354870" y="823895"/>
                    </a:lnTo>
                    <a:cubicBezTo>
                      <a:pt x="1373268" y="823895"/>
                      <a:pt x="1438597" y="830005"/>
                      <a:pt x="1438597" y="830005"/>
                    </a:cubicBezTo>
                    <a:lnTo>
                      <a:pt x="1467201" y="825907"/>
                    </a:lnTo>
                    <a:lnTo>
                      <a:pt x="1577447" y="821235"/>
                    </a:lnTo>
                    <a:lnTo>
                      <a:pt x="1577447" y="0"/>
                    </a:lnTo>
                    <a:lnTo>
                      <a:pt x="1520311" y="17253"/>
                    </a:lnTo>
                    <a:close/>
                  </a:path>
                </a:pathLst>
              </a:custGeom>
              <a:grpFill/>
              <a:ln w="1270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440099"/>
                  </a:solidFill>
                  <a:effectLst/>
                  <a:uLnTx/>
                  <a:uFillTx/>
                  <a:latin typeface="Arial" panose="020B0604020202020204"/>
                  <a:ea typeface="+mn-ea"/>
                  <a:cs typeface="+mn-cs"/>
                </a:endParaRPr>
              </a:p>
            </p:txBody>
          </p:sp>
          <p:sp>
            <p:nvSpPr>
              <p:cNvPr id="37" name="Bolivar">
                <a:extLst>
                  <a:ext uri="{FF2B5EF4-FFF2-40B4-BE49-F238E27FC236}">
                    <a16:creationId xmlns:a16="http://schemas.microsoft.com/office/drawing/2014/main" id="{FC1F9E79-4CB1-ADC0-0479-ADE8E4673556}"/>
                  </a:ext>
                </a:extLst>
              </p:cNvPr>
              <p:cNvSpPr/>
              <p:nvPr/>
            </p:nvSpPr>
            <p:spPr>
              <a:xfrm>
                <a:off x="5397289" y="718853"/>
                <a:ext cx="748153" cy="1562028"/>
              </a:xfrm>
              <a:custGeom>
                <a:avLst/>
                <a:gdLst>
                  <a:gd name="connsiteX0" fmla="*/ 353379 w 748153"/>
                  <a:gd name="connsiteY0" fmla="*/ 1112879 h 1562028"/>
                  <a:gd name="connsiteX1" fmla="*/ 392835 w 748153"/>
                  <a:gd name="connsiteY1" fmla="*/ 1129198 h 1562028"/>
                  <a:gd name="connsiteX2" fmla="*/ 421438 w 748153"/>
                  <a:gd name="connsiteY2" fmla="*/ 1178225 h 1562028"/>
                  <a:gd name="connsiteX3" fmla="*/ 436387 w 748153"/>
                  <a:gd name="connsiteY3" fmla="*/ 1224520 h 1562028"/>
                  <a:gd name="connsiteX4" fmla="*/ 444580 w 748153"/>
                  <a:gd name="connsiteY4" fmla="*/ 1257228 h 1562028"/>
                  <a:gd name="connsiteX5" fmla="*/ 463625 w 748153"/>
                  <a:gd name="connsiteY5" fmla="*/ 1269449 h 1562028"/>
                  <a:gd name="connsiteX6" fmla="*/ 464991 w 748153"/>
                  <a:gd name="connsiteY6" fmla="*/ 1296694 h 1562028"/>
                  <a:gd name="connsiteX7" fmla="*/ 426900 w 748153"/>
                  <a:gd name="connsiteY7" fmla="*/ 1308915 h 1562028"/>
                  <a:gd name="connsiteX8" fmla="*/ 414683 w 748153"/>
                  <a:gd name="connsiteY8" fmla="*/ 1325233 h 1562028"/>
                  <a:gd name="connsiteX9" fmla="*/ 420145 w 748153"/>
                  <a:gd name="connsiteY9" fmla="*/ 1359235 h 1562028"/>
                  <a:gd name="connsiteX10" fmla="*/ 421510 w 748153"/>
                  <a:gd name="connsiteY10" fmla="*/ 1421849 h 1562028"/>
                  <a:gd name="connsiteX11" fmla="*/ 441921 w 748153"/>
                  <a:gd name="connsiteY11" fmla="*/ 1439533 h 1562028"/>
                  <a:gd name="connsiteX12" fmla="*/ 456870 w 748153"/>
                  <a:gd name="connsiteY12" fmla="*/ 1438167 h 1562028"/>
                  <a:gd name="connsiteX13" fmla="*/ 489498 w 748153"/>
                  <a:gd name="connsiteY13" fmla="*/ 1401433 h 1562028"/>
                  <a:gd name="connsiteX14" fmla="*/ 497691 w 748153"/>
                  <a:gd name="connsiteY14" fmla="*/ 1376920 h 1562028"/>
                  <a:gd name="connsiteX15" fmla="*/ 518102 w 748153"/>
                  <a:gd name="connsiteY15" fmla="*/ 1417751 h 1562028"/>
                  <a:gd name="connsiteX16" fmla="*/ 496326 w 748153"/>
                  <a:gd name="connsiteY16" fmla="*/ 1434070 h 1562028"/>
                  <a:gd name="connsiteX17" fmla="*/ 489498 w 748153"/>
                  <a:gd name="connsiteY17" fmla="*/ 1469438 h 1562028"/>
                  <a:gd name="connsiteX18" fmla="*/ 496326 w 748153"/>
                  <a:gd name="connsiteY18" fmla="*/ 1534783 h 1562028"/>
                  <a:gd name="connsiteX19" fmla="*/ 512640 w 748153"/>
                  <a:gd name="connsiteY19" fmla="*/ 1557931 h 1562028"/>
                  <a:gd name="connsiteX20" fmla="*/ 550730 w 748153"/>
                  <a:gd name="connsiteY20" fmla="*/ 1562028 h 1562028"/>
                  <a:gd name="connsiteX21" fmla="*/ 597014 w 748153"/>
                  <a:gd name="connsiteY21" fmla="*/ 1528026 h 1562028"/>
                  <a:gd name="connsiteX22" fmla="*/ 647394 w 748153"/>
                  <a:gd name="connsiteY22" fmla="*/ 1480365 h 1562028"/>
                  <a:gd name="connsiteX23" fmla="*/ 670535 w 748153"/>
                  <a:gd name="connsiteY23" fmla="*/ 1462681 h 1562028"/>
                  <a:gd name="connsiteX24" fmla="*/ 678728 w 748153"/>
                  <a:gd name="connsiteY24" fmla="*/ 1404165 h 1562028"/>
                  <a:gd name="connsiteX25" fmla="*/ 674632 w 748153"/>
                  <a:gd name="connsiteY25" fmla="*/ 1353772 h 1562028"/>
                  <a:gd name="connsiteX26" fmla="*/ 701870 w 748153"/>
                  <a:gd name="connsiteY26" fmla="*/ 1333356 h 1562028"/>
                  <a:gd name="connsiteX27" fmla="*/ 704601 w 748153"/>
                  <a:gd name="connsiteY27" fmla="*/ 1280232 h 1562028"/>
                  <a:gd name="connsiteX28" fmla="*/ 715453 w 748153"/>
                  <a:gd name="connsiteY28" fmla="*/ 1246229 h 1562028"/>
                  <a:gd name="connsiteX29" fmla="*/ 696408 w 748153"/>
                  <a:gd name="connsiteY29" fmla="*/ 1197203 h 1562028"/>
                  <a:gd name="connsiteX30" fmla="*/ 690946 w 748153"/>
                  <a:gd name="connsiteY30" fmla="*/ 1148176 h 1562028"/>
                  <a:gd name="connsiteX31" fmla="*/ 719550 w 748153"/>
                  <a:gd name="connsiteY31" fmla="*/ 1110076 h 1562028"/>
                  <a:gd name="connsiteX32" fmla="*/ 741326 w 748153"/>
                  <a:gd name="connsiteY32" fmla="*/ 1095123 h 1562028"/>
                  <a:gd name="connsiteX33" fmla="*/ 748154 w 748153"/>
                  <a:gd name="connsiteY33" fmla="*/ 1037973 h 1562028"/>
                  <a:gd name="connsiteX34" fmla="*/ 748154 w 748153"/>
                  <a:gd name="connsiteY34" fmla="*/ 971262 h 1562028"/>
                  <a:gd name="connsiteX35" fmla="*/ 736942 w 748153"/>
                  <a:gd name="connsiteY35" fmla="*/ 928418 h 1562028"/>
                  <a:gd name="connsiteX36" fmla="*/ 709416 w 748153"/>
                  <a:gd name="connsiteY36" fmla="*/ 887586 h 1562028"/>
                  <a:gd name="connsiteX37" fmla="*/ 715525 w 748153"/>
                  <a:gd name="connsiteY37" fmla="*/ 852865 h 1562028"/>
                  <a:gd name="connsiteX38" fmla="*/ 693102 w 748153"/>
                  <a:gd name="connsiteY38" fmla="*/ 805923 h 1562028"/>
                  <a:gd name="connsiteX39" fmla="*/ 696193 w 748153"/>
                  <a:gd name="connsiteY39" fmla="*/ 774293 h 1562028"/>
                  <a:gd name="connsiteX40" fmla="*/ 691162 w 748153"/>
                  <a:gd name="connsiteY40" fmla="*/ 737199 h 1562028"/>
                  <a:gd name="connsiteX41" fmla="*/ 672691 w 748153"/>
                  <a:gd name="connsiteY41" fmla="*/ 742662 h 1562028"/>
                  <a:gd name="connsiteX42" fmla="*/ 591049 w 748153"/>
                  <a:gd name="connsiteY42" fmla="*/ 720234 h 1562028"/>
                  <a:gd name="connsiteX43" fmla="*/ 556336 w 748153"/>
                  <a:gd name="connsiteY43" fmla="*/ 681415 h 1562028"/>
                  <a:gd name="connsiteX44" fmla="*/ 499200 w 748153"/>
                  <a:gd name="connsiteY44" fmla="*/ 642596 h 1562028"/>
                  <a:gd name="connsiteX45" fmla="*/ 448174 w 748153"/>
                  <a:gd name="connsiteY45" fmla="*/ 636486 h 1562028"/>
                  <a:gd name="connsiteX46" fmla="*/ 431859 w 748153"/>
                  <a:gd name="connsiteY46" fmla="*/ 634473 h 1562028"/>
                  <a:gd name="connsiteX47" fmla="*/ 372640 w 748153"/>
                  <a:gd name="connsiteY47" fmla="*/ 579336 h 1562028"/>
                  <a:gd name="connsiteX48" fmla="*/ 335915 w 748153"/>
                  <a:gd name="connsiteY48" fmla="*/ 552809 h 1562028"/>
                  <a:gd name="connsiteX49" fmla="*/ 325709 w 748153"/>
                  <a:gd name="connsiteY49" fmla="*/ 540589 h 1562028"/>
                  <a:gd name="connsiteX50" fmla="*/ 325709 w 748153"/>
                  <a:gd name="connsiteY50" fmla="*/ 507952 h 1562028"/>
                  <a:gd name="connsiteX51" fmla="*/ 329806 w 748153"/>
                  <a:gd name="connsiteY51" fmla="*/ 485523 h 1562028"/>
                  <a:gd name="connsiteX52" fmla="*/ 295093 w 748153"/>
                  <a:gd name="connsiteY52" fmla="*/ 442607 h 1562028"/>
                  <a:gd name="connsiteX53" fmla="*/ 288984 w 748153"/>
                  <a:gd name="connsiteY53" fmla="*/ 413996 h 1562028"/>
                  <a:gd name="connsiteX54" fmla="*/ 288984 w 748153"/>
                  <a:gd name="connsiteY54" fmla="*/ 375177 h 1562028"/>
                  <a:gd name="connsiteX55" fmla="*/ 303286 w 748153"/>
                  <a:gd name="connsiteY55" fmla="*/ 344553 h 1562028"/>
                  <a:gd name="connsiteX56" fmla="*/ 311479 w 748153"/>
                  <a:gd name="connsiteY56" fmla="*/ 313930 h 1562028"/>
                  <a:gd name="connsiteX57" fmla="*/ 246150 w 748153"/>
                  <a:gd name="connsiteY57" fmla="*/ 271013 h 1562028"/>
                  <a:gd name="connsiteX58" fmla="*/ 254343 w 748153"/>
                  <a:gd name="connsiteY58" fmla="*/ 242402 h 1562028"/>
                  <a:gd name="connsiteX59" fmla="*/ 254343 w 748153"/>
                  <a:gd name="connsiteY59" fmla="*/ 199486 h 1562028"/>
                  <a:gd name="connsiteX60" fmla="*/ 199867 w 748153"/>
                  <a:gd name="connsiteY60" fmla="*/ 165483 h 1562028"/>
                  <a:gd name="connsiteX61" fmla="*/ 175360 w 748153"/>
                  <a:gd name="connsiteY61" fmla="*/ 146433 h 1562028"/>
                  <a:gd name="connsiteX62" fmla="*/ 142660 w 748153"/>
                  <a:gd name="connsiteY62" fmla="*/ 124652 h 1562028"/>
                  <a:gd name="connsiteX63" fmla="*/ 133101 w 748153"/>
                  <a:gd name="connsiteY63" fmla="*/ 86552 h 1562028"/>
                  <a:gd name="connsiteX64" fmla="*/ 127639 w 748153"/>
                  <a:gd name="connsiteY64" fmla="*/ 37525 h 1562028"/>
                  <a:gd name="connsiteX65" fmla="*/ 116068 w 748153"/>
                  <a:gd name="connsiteY65" fmla="*/ 0 h 1562028"/>
                  <a:gd name="connsiteX66" fmla="*/ 96017 w 748153"/>
                  <a:gd name="connsiteY66" fmla="*/ 8555 h 1562028"/>
                  <a:gd name="connsiteX67" fmla="*/ 48008 w 748153"/>
                  <a:gd name="connsiteY67" fmla="*/ 67789 h 1562028"/>
                  <a:gd name="connsiteX68" fmla="*/ 19405 w 748153"/>
                  <a:gd name="connsiteY68" fmla="*/ 85114 h 1562028"/>
                  <a:gd name="connsiteX69" fmla="*/ 21417 w 748153"/>
                  <a:gd name="connsiteY69" fmla="*/ 190284 h 1562028"/>
                  <a:gd name="connsiteX70" fmla="*/ 0 w 748153"/>
                  <a:gd name="connsiteY70" fmla="*/ 271948 h 1562028"/>
                  <a:gd name="connsiteX71" fmla="*/ 15955 w 748153"/>
                  <a:gd name="connsiteY71" fmla="*/ 268929 h 1562028"/>
                  <a:gd name="connsiteX72" fmla="*/ 24148 w 748153"/>
                  <a:gd name="connsiteY72" fmla="*/ 283881 h 1562028"/>
                  <a:gd name="connsiteX73" fmla="*/ 35000 w 748153"/>
                  <a:gd name="connsiteY73" fmla="*/ 338371 h 1562028"/>
                  <a:gd name="connsiteX74" fmla="*/ 48583 w 748153"/>
                  <a:gd name="connsiteY74" fmla="*/ 354689 h 1562028"/>
                  <a:gd name="connsiteX75" fmla="*/ 78552 w 748153"/>
                  <a:gd name="connsiteY75" fmla="*/ 361519 h 1562028"/>
                  <a:gd name="connsiteX76" fmla="*/ 85380 w 748153"/>
                  <a:gd name="connsiteY76" fmla="*/ 371080 h 1562028"/>
                  <a:gd name="connsiteX77" fmla="*/ 90842 w 748153"/>
                  <a:gd name="connsiteY77" fmla="*/ 416009 h 1562028"/>
                  <a:gd name="connsiteX78" fmla="*/ 92208 w 748153"/>
                  <a:gd name="connsiteY78" fmla="*/ 448646 h 1562028"/>
                  <a:gd name="connsiteX79" fmla="*/ 82649 w 748153"/>
                  <a:gd name="connsiteY79" fmla="*/ 466330 h 1562028"/>
                  <a:gd name="connsiteX80" fmla="*/ 124836 w 748153"/>
                  <a:gd name="connsiteY80" fmla="*/ 466330 h 1562028"/>
                  <a:gd name="connsiteX81" fmla="*/ 153440 w 748153"/>
                  <a:gd name="connsiteY81" fmla="*/ 473159 h 1562028"/>
                  <a:gd name="connsiteX82" fmla="*/ 184775 w 748153"/>
                  <a:gd name="connsiteY82" fmla="*/ 503136 h 1562028"/>
                  <a:gd name="connsiteX83" fmla="*/ 232424 w 748153"/>
                  <a:gd name="connsiteY83" fmla="*/ 516722 h 1562028"/>
                  <a:gd name="connsiteX84" fmla="*/ 250103 w 748153"/>
                  <a:gd name="connsiteY84" fmla="*/ 539870 h 1562028"/>
                  <a:gd name="connsiteX85" fmla="*/ 262321 w 748153"/>
                  <a:gd name="connsiteY85" fmla="*/ 563017 h 1562028"/>
                  <a:gd name="connsiteX86" fmla="*/ 267783 w 748153"/>
                  <a:gd name="connsiteY86" fmla="*/ 573872 h 1562028"/>
                  <a:gd name="connsiteX87" fmla="*/ 266417 w 748153"/>
                  <a:gd name="connsiteY87" fmla="*/ 643315 h 1562028"/>
                  <a:gd name="connsiteX88" fmla="*/ 282732 w 748153"/>
                  <a:gd name="connsiteY88" fmla="*/ 663731 h 1562028"/>
                  <a:gd name="connsiteX89" fmla="*/ 288194 w 748153"/>
                  <a:gd name="connsiteY89" fmla="*/ 686878 h 1562028"/>
                  <a:gd name="connsiteX90" fmla="*/ 309970 w 748153"/>
                  <a:gd name="connsiteY90" fmla="*/ 719515 h 1562028"/>
                  <a:gd name="connsiteX91" fmla="*/ 342670 w 748153"/>
                  <a:gd name="connsiteY91" fmla="*/ 735833 h 1562028"/>
                  <a:gd name="connsiteX92" fmla="*/ 386223 w 748153"/>
                  <a:gd name="connsiteY92" fmla="*/ 758981 h 1562028"/>
                  <a:gd name="connsiteX93" fmla="*/ 406633 w 748153"/>
                  <a:gd name="connsiteY93" fmla="*/ 790323 h 1562028"/>
                  <a:gd name="connsiteX94" fmla="*/ 409364 w 748153"/>
                  <a:gd name="connsiteY94" fmla="*/ 825692 h 1562028"/>
                  <a:gd name="connsiteX95" fmla="*/ 405268 w 748153"/>
                  <a:gd name="connsiteY95" fmla="*/ 844742 h 1562028"/>
                  <a:gd name="connsiteX96" fmla="*/ 393050 w 748153"/>
                  <a:gd name="connsiteY96" fmla="*/ 856962 h 1562028"/>
                  <a:gd name="connsiteX97" fmla="*/ 398512 w 748153"/>
                  <a:gd name="connsiteY97" fmla="*/ 876012 h 1562028"/>
                  <a:gd name="connsiteX98" fmla="*/ 413461 w 748153"/>
                  <a:gd name="connsiteY98" fmla="*/ 920942 h 1562028"/>
                  <a:gd name="connsiteX99" fmla="*/ 413461 w 748153"/>
                  <a:gd name="connsiteY99" fmla="*/ 939992 h 1562028"/>
                  <a:gd name="connsiteX100" fmla="*/ 412095 w 748153"/>
                  <a:gd name="connsiteY100" fmla="*/ 967237 h 1562028"/>
                  <a:gd name="connsiteX101" fmla="*/ 405268 w 748153"/>
                  <a:gd name="connsiteY101" fmla="*/ 983555 h 1562028"/>
                  <a:gd name="connsiteX102" fmla="*/ 395709 w 748153"/>
                  <a:gd name="connsiteY102" fmla="*/ 998508 h 1562028"/>
                  <a:gd name="connsiteX103" fmla="*/ 372568 w 748153"/>
                  <a:gd name="connsiteY103" fmla="*/ 1021655 h 1562028"/>
                  <a:gd name="connsiteX104" fmla="*/ 327650 w 748153"/>
                  <a:gd name="connsiteY104" fmla="*/ 1044803 h 1562028"/>
                  <a:gd name="connsiteX105" fmla="*/ 319888 w 748153"/>
                  <a:gd name="connsiteY105" fmla="*/ 1041352 h 1562028"/>
                  <a:gd name="connsiteX106" fmla="*/ 310473 w 748153"/>
                  <a:gd name="connsiteY106" fmla="*/ 1075283 h 1562028"/>
                  <a:gd name="connsiteX107" fmla="*/ 329015 w 748153"/>
                  <a:gd name="connsiteY107" fmla="*/ 1082903 h 1562028"/>
                  <a:gd name="connsiteX108" fmla="*/ 353522 w 748153"/>
                  <a:gd name="connsiteY108" fmla="*/ 1112879 h 156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748153" h="1562028">
                    <a:moveTo>
                      <a:pt x="353379" y="1112879"/>
                    </a:moveTo>
                    <a:lnTo>
                      <a:pt x="392835" y="1129198"/>
                    </a:lnTo>
                    <a:lnTo>
                      <a:pt x="421438" y="1178225"/>
                    </a:lnTo>
                    <a:lnTo>
                      <a:pt x="436387" y="1224520"/>
                    </a:lnTo>
                    <a:lnTo>
                      <a:pt x="444580" y="1257228"/>
                    </a:lnTo>
                    <a:lnTo>
                      <a:pt x="463625" y="1269449"/>
                    </a:lnTo>
                    <a:lnTo>
                      <a:pt x="464991" y="1296694"/>
                    </a:lnTo>
                    <a:lnTo>
                      <a:pt x="426900" y="1308915"/>
                    </a:lnTo>
                    <a:lnTo>
                      <a:pt x="414683" y="1325233"/>
                    </a:lnTo>
                    <a:lnTo>
                      <a:pt x="420145" y="1359235"/>
                    </a:lnTo>
                    <a:lnTo>
                      <a:pt x="421510" y="1421849"/>
                    </a:lnTo>
                    <a:lnTo>
                      <a:pt x="441921" y="1439533"/>
                    </a:lnTo>
                    <a:cubicBezTo>
                      <a:pt x="441921" y="1439533"/>
                      <a:pt x="444652" y="1440899"/>
                      <a:pt x="456870" y="1438167"/>
                    </a:cubicBezTo>
                    <a:cubicBezTo>
                      <a:pt x="469087" y="1435435"/>
                      <a:pt x="489498" y="1401433"/>
                      <a:pt x="489498" y="1401433"/>
                    </a:cubicBezTo>
                    <a:lnTo>
                      <a:pt x="497691" y="1376920"/>
                    </a:lnTo>
                    <a:lnTo>
                      <a:pt x="518102" y="1417751"/>
                    </a:lnTo>
                    <a:cubicBezTo>
                      <a:pt x="518102" y="1417751"/>
                      <a:pt x="497691" y="1429972"/>
                      <a:pt x="496326" y="1434070"/>
                    </a:cubicBezTo>
                    <a:cubicBezTo>
                      <a:pt x="494960" y="1438167"/>
                      <a:pt x="489498" y="1469438"/>
                      <a:pt x="489498" y="1469438"/>
                    </a:cubicBezTo>
                    <a:lnTo>
                      <a:pt x="496326" y="1534783"/>
                    </a:lnTo>
                    <a:lnTo>
                      <a:pt x="512640" y="1557931"/>
                    </a:lnTo>
                    <a:lnTo>
                      <a:pt x="550730" y="1562028"/>
                    </a:lnTo>
                    <a:cubicBezTo>
                      <a:pt x="550730" y="1562028"/>
                      <a:pt x="594283" y="1532051"/>
                      <a:pt x="597014" y="1528026"/>
                    </a:cubicBezTo>
                    <a:cubicBezTo>
                      <a:pt x="599745" y="1523928"/>
                      <a:pt x="647394" y="1480365"/>
                      <a:pt x="647394" y="1480365"/>
                    </a:cubicBezTo>
                    <a:lnTo>
                      <a:pt x="670535" y="1462681"/>
                    </a:lnTo>
                    <a:lnTo>
                      <a:pt x="678728" y="1404165"/>
                    </a:lnTo>
                    <a:lnTo>
                      <a:pt x="674632" y="1353772"/>
                    </a:lnTo>
                    <a:lnTo>
                      <a:pt x="701870" y="1333356"/>
                    </a:lnTo>
                    <a:lnTo>
                      <a:pt x="704601" y="1280232"/>
                    </a:lnTo>
                    <a:lnTo>
                      <a:pt x="715453" y="1246229"/>
                    </a:lnTo>
                    <a:lnTo>
                      <a:pt x="696408" y="1197203"/>
                    </a:lnTo>
                    <a:lnTo>
                      <a:pt x="690946" y="1148176"/>
                    </a:lnTo>
                    <a:lnTo>
                      <a:pt x="719550" y="1110076"/>
                    </a:lnTo>
                    <a:lnTo>
                      <a:pt x="741326" y="1095123"/>
                    </a:lnTo>
                    <a:lnTo>
                      <a:pt x="748154" y="1037973"/>
                    </a:lnTo>
                    <a:lnTo>
                      <a:pt x="748154" y="971262"/>
                    </a:lnTo>
                    <a:lnTo>
                      <a:pt x="736942" y="928418"/>
                    </a:lnTo>
                    <a:lnTo>
                      <a:pt x="709416" y="887586"/>
                    </a:lnTo>
                    <a:cubicBezTo>
                      <a:pt x="709416" y="887586"/>
                      <a:pt x="715525" y="861060"/>
                      <a:pt x="715525" y="852865"/>
                    </a:cubicBezTo>
                    <a:cubicBezTo>
                      <a:pt x="715525" y="844670"/>
                      <a:pt x="693102" y="805923"/>
                      <a:pt x="693102" y="805923"/>
                    </a:cubicBezTo>
                    <a:lnTo>
                      <a:pt x="696193" y="774293"/>
                    </a:lnTo>
                    <a:lnTo>
                      <a:pt x="691162" y="737199"/>
                    </a:lnTo>
                    <a:lnTo>
                      <a:pt x="672691" y="742662"/>
                    </a:lnTo>
                    <a:lnTo>
                      <a:pt x="591049" y="720234"/>
                    </a:lnTo>
                    <a:lnTo>
                      <a:pt x="556336" y="681415"/>
                    </a:lnTo>
                    <a:lnTo>
                      <a:pt x="499200" y="642596"/>
                    </a:lnTo>
                    <a:lnTo>
                      <a:pt x="448174" y="636486"/>
                    </a:lnTo>
                    <a:lnTo>
                      <a:pt x="431859" y="634473"/>
                    </a:lnTo>
                    <a:lnTo>
                      <a:pt x="372640" y="579336"/>
                    </a:lnTo>
                    <a:lnTo>
                      <a:pt x="335915" y="552809"/>
                    </a:lnTo>
                    <a:lnTo>
                      <a:pt x="325709" y="540589"/>
                    </a:lnTo>
                    <a:cubicBezTo>
                      <a:pt x="325709" y="540589"/>
                      <a:pt x="323697" y="514062"/>
                      <a:pt x="325709" y="507952"/>
                    </a:cubicBezTo>
                    <a:cubicBezTo>
                      <a:pt x="327722" y="501842"/>
                      <a:pt x="329806" y="485523"/>
                      <a:pt x="329806" y="485523"/>
                    </a:cubicBezTo>
                    <a:lnTo>
                      <a:pt x="295093" y="442607"/>
                    </a:lnTo>
                    <a:lnTo>
                      <a:pt x="288984" y="413996"/>
                    </a:lnTo>
                    <a:lnTo>
                      <a:pt x="288984" y="375177"/>
                    </a:lnTo>
                    <a:lnTo>
                      <a:pt x="303286" y="344553"/>
                    </a:lnTo>
                    <a:lnTo>
                      <a:pt x="311479" y="313930"/>
                    </a:lnTo>
                    <a:lnTo>
                      <a:pt x="246150" y="271013"/>
                    </a:lnTo>
                    <a:lnTo>
                      <a:pt x="254343" y="242402"/>
                    </a:lnTo>
                    <a:lnTo>
                      <a:pt x="254343" y="199486"/>
                    </a:lnTo>
                    <a:cubicBezTo>
                      <a:pt x="254343" y="199486"/>
                      <a:pt x="210791" y="168143"/>
                      <a:pt x="199867" y="165483"/>
                    </a:cubicBezTo>
                    <a:cubicBezTo>
                      <a:pt x="189015" y="162752"/>
                      <a:pt x="175360" y="146433"/>
                      <a:pt x="175360" y="146433"/>
                    </a:cubicBezTo>
                    <a:lnTo>
                      <a:pt x="142660" y="124652"/>
                    </a:lnTo>
                    <a:lnTo>
                      <a:pt x="133101" y="86552"/>
                    </a:lnTo>
                    <a:lnTo>
                      <a:pt x="127639" y="37525"/>
                    </a:lnTo>
                    <a:lnTo>
                      <a:pt x="116068" y="0"/>
                    </a:lnTo>
                    <a:lnTo>
                      <a:pt x="96017" y="8555"/>
                    </a:lnTo>
                    <a:lnTo>
                      <a:pt x="48008" y="67789"/>
                    </a:lnTo>
                    <a:lnTo>
                      <a:pt x="19405" y="85114"/>
                    </a:lnTo>
                    <a:lnTo>
                      <a:pt x="21417" y="190284"/>
                    </a:lnTo>
                    <a:lnTo>
                      <a:pt x="0" y="271948"/>
                    </a:lnTo>
                    <a:lnTo>
                      <a:pt x="15955" y="268929"/>
                    </a:lnTo>
                    <a:lnTo>
                      <a:pt x="24148" y="283881"/>
                    </a:lnTo>
                    <a:lnTo>
                      <a:pt x="35000" y="338371"/>
                    </a:lnTo>
                    <a:lnTo>
                      <a:pt x="48583" y="354689"/>
                    </a:lnTo>
                    <a:lnTo>
                      <a:pt x="78552" y="361519"/>
                    </a:lnTo>
                    <a:lnTo>
                      <a:pt x="85380" y="371080"/>
                    </a:lnTo>
                    <a:lnTo>
                      <a:pt x="90842" y="416009"/>
                    </a:lnTo>
                    <a:lnTo>
                      <a:pt x="92208" y="448646"/>
                    </a:lnTo>
                    <a:lnTo>
                      <a:pt x="82649" y="466330"/>
                    </a:lnTo>
                    <a:lnTo>
                      <a:pt x="124836" y="466330"/>
                    </a:lnTo>
                    <a:lnTo>
                      <a:pt x="153440" y="473159"/>
                    </a:lnTo>
                    <a:lnTo>
                      <a:pt x="184775" y="503136"/>
                    </a:lnTo>
                    <a:lnTo>
                      <a:pt x="232424" y="516722"/>
                    </a:lnTo>
                    <a:lnTo>
                      <a:pt x="250103" y="539870"/>
                    </a:lnTo>
                    <a:lnTo>
                      <a:pt x="262321" y="563017"/>
                    </a:lnTo>
                    <a:lnTo>
                      <a:pt x="267783" y="573872"/>
                    </a:lnTo>
                    <a:lnTo>
                      <a:pt x="266417" y="643315"/>
                    </a:lnTo>
                    <a:lnTo>
                      <a:pt x="282732" y="663731"/>
                    </a:lnTo>
                    <a:lnTo>
                      <a:pt x="288194" y="686878"/>
                    </a:lnTo>
                    <a:lnTo>
                      <a:pt x="309970" y="719515"/>
                    </a:lnTo>
                    <a:lnTo>
                      <a:pt x="342670" y="735833"/>
                    </a:lnTo>
                    <a:lnTo>
                      <a:pt x="386223" y="758981"/>
                    </a:lnTo>
                    <a:lnTo>
                      <a:pt x="406633" y="790323"/>
                    </a:lnTo>
                    <a:lnTo>
                      <a:pt x="409364" y="825692"/>
                    </a:lnTo>
                    <a:lnTo>
                      <a:pt x="405268" y="844742"/>
                    </a:lnTo>
                    <a:lnTo>
                      <a:pt x="393050" y="856962"/>
                    </a:lnTo>
                    <a:lnTo>
                      <a:pt x="398512" y="876012"/>
                    </a:lnTo>
                    <a:lnTo>
                      <a:pt x="413461" y="920942"/>
                    </a:lnTo>
                    <a:lnTo>
                      <a:pt x="413461" y="939992"/>
                    </a:lnTo>
                    <a:cubicBezTo>
                      <a:pt x="413461" y="944089"/>
                      <a:pt x="412095" y="967237"/>
                      <a:pt x="412095" y="967237"/>
                    </a:cubicBezTo>
                    <a:cubicBezTo>
                      <a:pt x="412095" y="967237"/>
                      <a:pt x="409364" y="980823"/>
                      <a:pt x="405268" y="983555"/>
                    </a:cubicBezTo>
                    <a:cubicBezTo>
                      <a:pt x="401171" y="986287"/>
                      <a:pt x="395709" y="998508"/>
                      <a:pt x="395709" y="998508"/>
                    </a:cubicBezTo>
                    <a:lnTo>
                      <a:pt x="372568" y="1021655"/>
                    </a:lnTo>
                    <a:lnTo>
                      <a:pt x="327650" y="1044803"/>
                    </a:lnTo>
                    <a:cubicBezTo>
                      <a:pt x="327650" y="1044803"/>
                      <a:pt x="323122" y="1045953"/>
                      <a:pt x="319888" y="1041352"/>
                    </a:cubicBezTo>
                    <a:lnTo>
                      <a:pt x="310473" y="1075283"/>
                    </a:lnTo>
                    <a:lnTo>
                      <a:pt x="329015" y="1082903"/>
                    </a:lnTo>
                    <a:lnTo>
                      <a:pt x="353522" y="1112879"/>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8" name="Cesar">
                <a:extLst>
                  <a:ext uri="{FF2B5EF4-FFF2-40B4-BE49-F238E27FC236}">
                    <a16:creationId xmlns:a16="http://schemas.microsoft.com/office/drawing/2014/main" id="{19912269-A930-70F8-D706-02E081213D65}"/>
                  </a:ext>
                </a:extLst>
              </p:cNvPr>
              <p:cNvSpPr/>
              <p:nvPr/>
            </p:nvSpPr>
            <p:spPr>
              <a:xfrm>
                <a:off x="5988122" y="679747"/>
                <a:ext cx="518820" cy="1322932"/>
              </a:xfrm>
              <a:custGeom>
                <a:avLst/>
                <a:gdLst>
                  <a:gd name="connsiteX0" fmla="*/ 157752 w 518820"/>
                  <a:gd name="connsiteY0" fmla="*/ 1177362 h 1322932"/>
                  <a:gd name="connsiteX1" fmla="*/ 168963 w 518820"/>
                  <a:gd name="connsiteY1" fmla="*/ 1190158 h 1322932"/>
                  <a:gd name="connsiteX2" fmla="*/ 170473 w 518820"/>
                  <a:gd name="connsiteY2" fmla="*/ 1202954 h 1322932"/>
                  <a:gd name="connsiteX3" fmla="*/ 186284 w 518820"/>
                  <a:gd name="connsiteY3" fmla="*/ 1213665 h 1322932"/>
                  <a:gd name="connsiteX4" fmla="*/ 186284 w 518820"/>
                  <a:gd name="connsiteY4" fmla="*/ 1229480 h 1322932"/>
                  <a:gd name="connsiteX5" fmla="*/ 180678 w 518820"/>
                  <a:gd name="connsiteY5" fmla="*/ 1244289 h 1322932"/>
                  <a:gd name="connsiteX6" fmla="*/ 163358 w 518820"/>
                  <a:gd name="connsiteY6" fmla="*/ 1251980 h 1322932"/>
                  <a:gd name="connsiteX7" fmla="*/ 152146 w 518820"/>
                  <a:gd name="connsiteY7" fmla="*/ 1271390 h 1322932"/>
                  <a:gd name="connsiteX8" fmla="*/ 152146 w 518820"/>
                  <a:gd name="connsiteY8" fmla="*/ 1284186 h 1322932"/>
                  <a:gd name="connsiteX9" fmla="*/ 157752 w 518820"/>
                  <a:gd name="connsiteY9" fmla="*/ 1295903 h 1322932"/>
                  <a:gd name="connsiteX10" fmla="*/ 199076 w 518820"/>
                  <a:gd name="connsiteY10" fmla="*/ 1295400 h 1322932"/>
                  <a:gd name="connsiteX11" fmla="*/ 213378 w 518820"/>
                  <a:gd name="connsiteY11" fmla="*/ 1292309 h 1322932"/>
                  <a:gd name="connsiteX12" fmla="*/ 241982 w 518820"/>
                  <a:gd name="connsiteY12" fmla="*/ 1315816 h 1322932"/>
                  <a:gd name="connsiteX13" fmla="*/ 266489 w 518820"/>
                  <a:gd name="connsiteY13" fmla="*/ 1322933 h 1322932"/>
                  <a:gd name="connsiteX14" fmla="*/ 285894 w 518820"/>
                  <a:gd name="connsiteY14" fmla="*/ 1317829 h 1322932"/>
                  <a:gd name="connsiteX15" fmla="*/ 305298 w 518820"/>
                  <a:gd name="connsiteY15" fmla="*/ 1293315 h 1322932"/>
                  <a:gd name="connsiteX16" fmla="*/ 322619 w 518820"/>
                  <a:gd name="connsiteY16" fmla="*/ 1271893 h 1322932"/>
                  <a:gd name="connsiteX17" fmla="*/ 325709 w 518820"/>
                  <a:gd name="connsiteY17" fmla="*/ 1241269 h 1322932"/>
                  <a:gd name="connsiteX18" fmla="*/ 345114 w 518820"/>
                  <a:gd name="connsiteY18" fmla="*/ 1230055 h 1322932"/>
                  <a:gd name="connsiteX19" fmla="*/ 346120 w 518820"/>
                  <a:gd name="connsiteY19" fmla="*/ 1204535 h 1322932"/>
                  <a:gd name="connsiteX20" fmla="*/ 339005 w 518820"/>
                  <a:gd name="connsiteY20" fmla="*/ 1185126 h 1322932"/>
                  <a:gd name="connsiteX21" fmla="*/ 319600 w 518820"/>
                  <a:gd name="connsiteY21" fmla="*/ 1168807 h 1322932"/>
                  <a:gd name="connsiteX22" fmla="*/ 305298 w 518820"/>
                  <a:gd name="connsiteY22" fmla="*/ 1153496 h 1322932"/>
                  <a:gd name="connsiteX23" fmla="*/ 294087 w 518820"/>
                  <a:gd name="connsiteY23" fmla="*/ 1126969 h 1322932"/>
                  <a:gd name="connsiteX24" fmla="*/ 302927 w 518820"/>
                  <a:gd name="connsiteY24" fmla="*/ 1101809 h 1322932"/>
                  <a:gd name="connsiteX25" fmla="*/ 315145 w 518820"/>
                  <a:gd name="connsiteY25" fmla="*/ 1071832 h 1322932"/>
                  <a:gd name="connsiteX26" fmla="*/ 323337 w 518820"/>
                  <a:gd name="connsiteY26" fmla="*/ 1040490 h 1322932"/>
                  <a:gd name="connsiteX27" fmla="*/ 316510 w 518820"/>
                  <a:gd name="connsiteY27" fmla="*/ 1001024 h 1322932"/>
                  <a:gd name="connsiteX28" fmla="*/ 301561 w 518820"/>
                  <a:gd name="connsiteY28" fmla="*/ 996926 h 1322932"/>
                  <a:gd name="connsiteX29" fmla="*/ 300196 w 518820"/>
                  <a:gd name="connsiteY29" fmla="*/ 1020074 h 1322932"/>
                  <a:gd name="connsiteX30" fmla="*/ 289272 w 518820"/>
                  <a:gd name="connsiteY30" fmla="*/ 1048685 h 1322932"/>
                  <a:gd name="connsiteX31" fmla="*/ 278419 w 518820"/>
                  <a:gd name="connsiteY31" fmla="*/ 1050050 h 1322932"/>
                  <a:gd name="connsiteX32" fmla="*/ 263471 w 518820"/>
                  <a:gd name="connsiteY32" fmla="*/ 1037830 h 1322932"/>
                  <a:gd name="connsiteX33" fmla="*/ 259374 w 518820"/>
                  <a:gd name="connsiteY33" fmla="*/ 1024243 h 1322932"/>
                  <a:gd name="connsiteX34" fmla="*/ 270227 w 518820"/>
                  <a:gd name="connsiteY34" fmla="*/ 1006559 h 1322932"/>
                  <a:gd name="connsiteX35" fmla="*/ 270227 w 518820"/>
                  <a:gd name="connsiteY35" fmla="*/ 992972 h 1322932"/>
                  <a:gd name="connsiteX36" fmla="*/ 256643 w 518820"/>
                  <a:gd name="connsiteY36" fmla="*/ 979386 h 1322932"/>
                  <a:gd name="connsiteX37" fmla="*/ 240329 w 518820"/>
                  <a:gd name="connsiteY37" fmla="*/ 963067 h 1322932"/>
                  <a:gd name="connsiteX38" fmla="*/ 234867 w 518820"/>
                  <a:gd name="connsiteY38" fmla="*/ 930431 h 1322932"/>
                  <a:gd name="connsiteX39" fmla="*/ 259374 w 518820"/>
                  <a:gd name="connsiteY39" fmla="*/ 905917 h 1322932"/>
                  <a:gd name="connsiteX40" fmla="*/ 271592 w 518820"/>
                  <a:gd name="connsiteY40" fmla="*/ 893697 h 1322932"/>
                  <a:gd name="connsiteX41" fmla="*/ 289272 w 518820"/>
                  <a:gd name="connsiteY41" fmla="*/ 871915 h 1322932"/>
                  <a:gd name="connsiteX42" fmla="*/ 286541 w 518820"/>
                  <a:gd name="connsiteY42" fmla="*/ 832449 h 1322932"/>
                  <a:gd name="connsiteX43" fmla="*/ 272957 w 518820"/>
                  <a:gd name="connsiteY43" fmla="*/ 810667 h 1322932"/>
                  <a:gd name="connsiteX44" fmla="*/ 290637 w 518820"/>
                  <a:gd name="connsiteY44" fmla="*/ 773933 h 1322932"/>
                  <a:gd name="connsiteX45" fmla="*/ 286541 w 518820"/>
                  <a:gd name="connsiteY45" fmla="*/ 739931 h 1322932"/>
                  <a:gd name="connsiteX46" fmla="*/ 287906 w 518820"/>
                  <a:gd name="connsiteY46" fmla="*/ 718149 h 1322932"/>
                  <a:gd name="connsiteX47" fmla="*/ 324631 w 518820"/>
                  <a:gd name="connsiteY47" fmla="*/ 709954 h 1322932"/>
                  <a:gd name="connsiteX48" fmla="*/ 325637 w 518820"/>
                  <a:gd name="connsiteY48" fmla="*/ 693276 h 1322932"/>
                  <a:gd name="connsiteX49" fmla="*/ 413101 w 518820"/>
                  <a:gd name="connsiteY49" fmla="*/ 549287 h 1322932"/>
                  <a:gd name="connsiteX50" fmla="*/ 429416 w 518820"/>
                  <a:gd name="connsiteY50" fmla="*/ 549287 h 1322932"/>
                  <a:gd name="connsiteX51" fmla="*/ 440268 w 518820"/>
                  <a:gd name="connsiteY51" fmla="*/ 493503 h 1322932"/>
                  <a:gd name="connsiteX52" fmla="*/ 486551 w 518820"/>
                  <a:gd name="connsiteY52" fmla="*/ 428158 h 1322932"/>
                  <a:gd name="connsiteX53" fmla="*/ 474334 w 518820"/>
                  <a:gd name="connsiteY53" fmla="*/ 396815 h 1322932"/>
                  <a:gd name="connsiteX54" fmla="*/ 494744 w 518820"/>
                  <a:gd name="connsiteY54" fmla="*/ 341031 h 1322932"/>
                  <a:gd name="connsiteX55" fmla="*/ 518821 w 518820"/>
                  <a:gd name="connsiteY55" fmla="*/ 200708 h 1322932"/>
                  <a:gd name="connsiteX56" fmla="*/ 498122 w 518820"/>
                  <a:gd name="connsiteY56" fmla="*/ 190931 h 1322932"/>
                  <a:gd name="connsiteX57" fmla="*/ 432794 w 518820"/>
                  <a:gd name="connsiteY57" fmla="*/ 185827 h 1322932"/>
                  <a:gd name="connsiteX58" fmla="*/ 399087 w 518820"/>
                  <a:gd name="connsiteY58" fmla="*/ 189925 h 1322932"/>
                  <a:gd name="connsiteX59" fmla="*/ 388882 w 518820"/>
                  <a:gd name="connsiteY59" fmla="*/ 183815 h 1322932"/>
                  <a:gd name="connsiteX60" fmla="*/ 377670 w 518820"/>
                  <a:gd name="connsiteY60" fmla="*/ 163399 h 1322932"/>
                  <a:gd name="connsiteX61" fmla="*/ 387876 w 518820"/>
                  <a:gd name="connsiteY61" fmla="*/ 134788 h 1322932"/>
                  <a:gd name="connsiteX62" fmla="*/ 411377 w 518820"/>
                  <a:gd name="connsiteY62" fmla="*/ 105170 h 1322932"/>
                  <a:gd name="connsiteX63" fmla="*/ 419570 w 518820"/>
                  <a:gd name="connsiteY63" fmla="*/ 85761 h 1322932"/>
                  <a:gd name="connsiteX64" fmla="*/ 388954 w 518820"/>
                  <a:gd name="connsiteY64" fmla="*/ 72462 h 1322932"/>
                  <a:gd name="connsiteX65" fmla="*/ 374652 w 518820"/>
                  <a:gd name="connsiteY65" fmla="*/ 56144 h 1322932"/>
                  <a:gd name="connsiteX66" fmla="*/ 353235 w 518820"/>
                  <a:gd name="connsiteY66" fmla="*/ 55137 h 1322932"/>
                  <a:gd name="connsiteX67" fmla="*/ 338933 w 518820"/>
                  <a:gd name="connsiteY67" fmla="*/ 54131 h 1322932"/>
                  <a:gd name="connsiteX68" fmla="*/ 348132 w 518820"/>
                  <a:gd name="connsiteY68" fmla="*/ 13299 h 1322932"/>
                  <a:gd name="connsiteX69" fmla="*/ 348132 w 518820"/>
                  <a:gd name="connsiteY69" fmla="*/ 0 h 1322932"/>
                  <a:gd name="connsiteX70" fmla="*/ 289919 w 518820"/>
                  <a:gd name="connsiteY70" fmla="*/ 5104 h 1322932"/>
                  <a:gd name="connsiteX71" fmla="*/ 198070 w 518820"/>
                  <a:gd name="connsiteY71" fmla="*/ 17325 h 1322932"/>
                  <a:gd name="connsiteX72" fmla="*/ 218481 w 518820"/>
                  <a:gd name="connsiteY72" fmla="*/ 40832 h 1322932"/>
                  <a:gd name="connsiteX73" fmla="*/ 210288 w 518820"/>
                  <a:gd name="connsiteY73" fmla="*/ 79651 h 1322932"/>
                  <a:gd name="connsiteX74" fmla="*/ 206191 w 518820"/>
                  <a:gd name="connsiteY74" fmla="*/ 124580 h 1322932"/>
                  <a:gd name="connsiteX75" fmla="*/ 173563 w 518820"/>
                  <a:gd name="connsiteY75" fmla="*/ 167496 h 1322932"/>
                  <a:gd name="connsiteX76" fmla="*/ 98029 w 518820"/>
                  <a:gd name="connsiteY76" fmla="*/ 194022 h 1322932"/>
                  <a:gd name="connsiteX77" fmla="*/ 18398 w 518820"/>
                  <a:gd name="connsiteY77" fmla="*/ 271588 h 1322932"/>
                  <a:gd name="connsiteX78" fmla="*/ 0 w 518820"/>
                  <a:gd name="connsiteY78" fmla="*/ 310407 h 1322932"/>
                  <a:gd name="connsiteX79" fmla="*/ 24507 w 518820"/>
                  <a:gd name="connsiteY79" fmla="*/ 369642 h 1322932"/>
                  <a:gd name="connsiteX80" fmla="*/ 98029 w 518820"/>
                  <a:gd name="connsiteY80" fmla="*/ 428877 h 1322932"/>
                  <a:gd name="connsiteX81" fmla="*/ 142947 w 518820"/>
                  <a:gd name="connsiteY81" fmla="*/ 520748 h 1322932"/>
                  <a:gd name="connsiteX82" fmla="*/ 93933 w 518820"/>
                  <a:gd name="connsiteY82" fmla="*/ 532969 h 1322932"/>
                  <a:gd name="connsiteX83" fmla="*/ 30616 w 518820"/>
                  <a:gd name="connsiteY83" fmla="*/ 532969 h 1322932"/>
                  <a:gd name="connsiteX84" fmla="*/ 16314 w 518820"/>
                  <a:gd name="connsiteY84" fmla="*/ 541164 h 1322932"/>
                  <a:gd name="connsiteX85" fmla="*/ 18326 w 518820"/>
                  <a:gd name="connsiteY85" fmla="*/ 571788 h 1322932"/>
                  <a:gd name="connsiteX86" fmla="*/ 38737 w 518820"/>
                  <a:gd name="connsiteY86" fmla="*/ 643243 h 1322932"/>
                  <a:gd name="connsiteX87" fmla="*/ 73450 w 518820"/>
                  <a:gd name="connsiteY87" fmla="*/ 686159 h 1322932"/>
                  <a:gd name="connsiteX88" fmla="*/ 126561 w 518820"/>
                  <a:gd name="connsiteY88" fmla="*/ 720881 h 1322932"/>
                  <a:gd name="connsiteX89" fmla="*/ 136766 w 518820"/>
                  <a:gd name="connsiteY89" fmla="*/ 765810 h 1322932"/>
                  <a:gd name="connsiteX90" fmla="*/ 100113 w 518820"/>
                  <a:gd name="connsiteY90" fmla="*/ 776665 h 1322932"/>
                  <a:gd name="connsiteX91" fmla="*/ 105144 w 518820"/>
                  <a:gd name="connsiteY91" fmla="*/ 813758 h 1322932"/>
                  <a:gd name="connsiteX92" fmla="*/ 102053 w 518820"/>
                  <a:gd name="connsiteY92" fmla="*/ 845389 h 1322932"/>
                  <a:gd name="connsiteX93" fmla="*/ 124477 w 518820"/>
                  <a:gd name="connsiteY93" fmla="*/ 892331 h 1322932"/>
                  <a:gd name="connsiteX94" fmla="*/ 118368 w 518820"/>
                  <a:gd name="connsiteY94" fmla="*/ 927052 h 1322932"/>
                  <a:gd name="connsiteX95" fmla="*/ 145893 w 518820"/>
                  <a:gd name="connsiteY95" fmla="*/ 967884 h 1322932"/>
                  <a:gd name="connsiteX96" fmla="*/ 157105 w 518820"/>
                  <a:gd name="connsiteY96" fmla="*/ 1010728 h 1322932"/>
                  <a:gd name="connsiteX97" fmla="*/ 157105 w 518820"/>
                  <a:gd name="connsiteY97" fmla="*/ 1077439 h 1322932"/>
                  <a:gd name="connsiteX98" fmla="*/ 150278 w 518820"/>
                  <a:gd name="connsiteY98" fmla="*/ 1134589 h 1322932"/>
                  <a:gd name="connsiteX99" fmla="*/ 141438 w 518820"/>
                  <a:gd name="connsiteY99" fmla="*/ 1140628 h 1322932"/>
                  <a:gd name="connsiteX100" fmla="*/ 144312 w 518820"/>
                  <a:gd name="connsiteY100" fmla="*/ 1164350 h 1322932"/>
                  <a:gd name="connsiteX101" fmla="*/ 157608 w 518820"/>
                  <a:gd name="connsiteY101" fmla="*/ 1177650 h 132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18820" h="1322932">
                    <a:moveTo>
                      <a:pt x="157752" y="1177362"/>
                    </a:moveTo>
                    <a:lnTo>
                      <a:pt x="168963" y="1190158"/>
                    </a:lnTo>
                    <a:lnTo>
                      <a:pt x="170473" y="1202954"/>
                    </a:lnTo>
                    <a:lnTo>
                      <a:pt x="186284" y="1213665"/>
                    </a:lnTo>
                    <a:lnTo>
                      <a:pt x="186284" y="1229480"/>
                    </a:lnTo>
                    <a:lnTo>
                      <a:pt x="180678" y="1244289"/>
                    </a:lnTo>
                    <a:lnTo>
                      <a:pt x="163358" y="1251980"/>
                    </a:lnTo>
                    <a:lnTo>
                      <a:pt x="152146" y="1271390"/>
                    </a:lnTo>
                    <a:lnTo>
                      <a:pt x="152146" y="1284186"/>
                    </a:lnTo>
                    <a:cubicBezTo>
                      <a:pt x="152146" y="1286199"/>
                      <a:pt x="157752" y="1295903"/>
                      <a:pt x="157752" y="1295903"/>
                    </a:cubicBezTo>
                    <a:lnTo>
                      <a:pt x="199076" y="1295400"/>
                    </a:lnTo>
                    <a:lnTo>
                      <a:pt x="213378" y="1292309"/>
                    </a:lnTo>
                    <a:lnTo>
                      <a:pt x="241982" y="1315816"/>
                    </a:lnTo>
                    <a:lnTo>
                      <a:pt x="266489" y="1322933"/>
                    </a:lnTo>
                    <a:lnTo>
                      <a:pt x="285894" y="1317829"/>
                    </a:lnTo>
                    <a:lnTo>
                      <a:pt x="305298" y="1293315"/>
                    </a:lnTo>
                    <a:lnTo>
                      <a:pt x="322619" y="1271893"/>
                    </a:lnTo>
                    <a:lnTo>
                      <a:pt x="325709" y="1241269"/>
                    </a:lnTo>
                    <a:lnTo>
                      <a:pt x="345114" y="1230055"/>
                    </a:lnTo>
                    <a:lnTo>
                      <a:pt x="346120" y="1204535"/>
                    </a:lnTo>
                    <a:lnTo>
                      <a:pt x="339005" y="1185126"/>
                    </a:lnTo>
                    <a:lnTo>
                      <a:pt x="319600" y="1168807"/>
                    </a:lnTo>
                    <a:lnTo>
                      <a:pt x="305298" y="1153496"/>
                    </a:lnTo>
                    <a:lnTo>
                      <a:pt x="294087" y="1126969"/>
                    </a:lnTo>
                    <a:cubicBezTo>
                      <a:pt x="294087" y="1126969"/>
                      <a:pt x="298830" y="1107200"/>
                      <a:pt x="302927" y="1101809"/>
                    </a:cubicBezTo>
                    <a:cubicBezTo>
                      <a:pt x="307023" y="1096345"/>
                      <a:pt x="315145" y="1071832"/>
                      <a:pt x="315145" y="1071832"/>
                    </a:cubicBezTo>
                    <a:lnTo>
                      <a:pt x="323337" y="1040490"/>
                    </a:lnTo>
                    <a:lnTo>
                      <a:pt x="316510" y="1001024"/>
                    </a:lnTo>
                    <a:cubicBezTo>
                      <a:pt x="316510" y="1001024"/>
                      <a:pt x="306951" y="996926"/>
                      <a:pt x="301561" y="996926"/>
                    </a:cubicBezTo>
                    <a:cubicBezTo>
                      <a:pt x="296171" y="996926"/>
                      <a:pt x="300196" y="1020074"/>
                      <a:pt x="300196" y="1020074"/>
                    </a:cubicBezTo>
                    <a:cubicBezTo>
                      <a:pt x="300196" y="1020074"/>
                      <a:pt x="292003" y="1044587"/>
                      <a:pt x="289272" y="1048685"/>
                    </a:cubicBezTo>
                    <a:cubicBezTo>
                      <a:pt x="286541" y="1052782"/>
                      <a:pt x="278419" y="1050050"/>
                      <a:pt x="278419" y="1050050"/>
                    </a:cubicBezTo>
                    <a:lnTo>
                      <a:pt x="263471" y="1037830"/>
                    </a:lnTo>
                    <a:lnTo>
                      <a:pt x="259374" y="1024243"/>
                    </a:lnTo>
                    <a:lnTo>
                      <a:pt x="270227" y="1006559"/>
                    </a:lnTo>
                    <a:lnTo>
                      <a:pt x="270227" y="992972"/>
                    </a:lnTo>
                    <a:lnTo>
                      <a:pt x="256643" y="979386"/>
                    </a:lnTo>
                    <a:cubicBezTo>
                      <a:pt x="256643" y="979386"/>
                      <a:pt x="241695" y="967165"/>
                      <a:pt x="240329" y="963067"/>
                    </a:cubicBezTo>
                    <a:cubicBezTo>
                      <a:pt x="238964" y="958970"/>
                      <a:pt x="234867" y="930431"/>
                      <a:pt x="234867" y="930431"/>
                    </a:cubicBezTo>
                    <a:lnTo>
                      <a:pt x="259374" y="905917"/>
                    </a:lnTo>
                    <a:lnTo>
                      <a:pt x="271592" y="893697"/>
                    </a:lnTo>
                    <a:lnTo>
                      <a:pt x="289272" y="871915"/>
                    </a:lnTo>
                    <a:lnTo>
                      <a:pt x="286541" y="832449"/>
                    </a:lnTo>
                    <a:lnTo>
                      <a:pt x="272957" y="810667"/>
                    </a:lnTo>
                    <a:lnTo>
                      <a:pt x="290637" y="773933"/>
                    </a:lnTo>
                    <a:lnTo>
                      <a:pt x="286541" y="739931"/>
                    </a:lnTo>
                    <a:lnTo>
                      <a:pt x="287906" y="718149"/>
                    </a:lnTo>
                    <a:lnTo>
                      <a:pt x="324631" y="709954"/>
                    </a:lnTo>
                    <a:lnTo>
                      <a:pt x="325637" y="693276"/>
                    </a:lnTo>
                    <a:lnTo>
                      <a:pt x="413101" y="549287"/>
                    </a:lnTo>
                    <a:lnTo>
                      <a:pt x="429416" y="549287"/>
                    </a:lnTo>
                    <a:lnTo>
                      <a:pt x="440268" y="493503"/>
                    </a:lnTo>
                    <a:lnTo>
                      <a:pt x="486551" y="428158"/>
                    </a:lnTo>
                    <a:cubicBezTo>
                      <a:pt x="486551" y="428158"/>
                      <a:pt x="474334" y="405010"/>
                      <a:pt x="474334" y="396815"/>
                    </a:cubicBezTo>
                    <a:cubicBezTo>
                      <a:pt x="474334" y="388620"/>
                      <a:pt x="494744" y="341031"/>
                      <a:pt x="494744" y="341031"/>
                    </a:cubicBezTo>
                    <a:lnTo>
                      <a:pt x="518821" y="200708"/>
                    </a:lnTo>
                    <a:lnTo>
                      <a:pt x="498122" y="190931"/>
                    </a:lnTo>
                    <a:lnTo>
                      <a:pt x="432794" y="185827"/>
                    </a:lnTo>
                    <a:lnTo>
                      <a:pt x="399087" y="189925"/>
                    </a:lnTo>
                    <a:lnTo>
                      <a:pt x="388882" y="183815"/>
                    </a:lnTo>
                    <a:lnTo>
                      <a:pt x="377670" y="163399"/>
                    </a:lnTo>
                    <a:lnTo>
                      <a:pt x="387876" y="134788"/>
                    </a:lnTo>
                    <a:cubicBezTo>
                      <a:pt x="387876" y="134788"/>
                      <a:pt x="402177" y="114372"/>
                      <a:pt x="411377" y="105170"/>
                    </a:cubicBezTo>
                    <a:cubicBezTo>
                      <a:pt x="420576" y="95969"/>
                      <a:pt x="419570" y="85761"/>
                      <a:pt x="419570" y="85761"/>
                    </a:cubicBezTo>
                    <a:lnTo>
                      <a:pt x="388954" y="72462"/>
                    </a:lnTo>
                    <a:lnTo>
                      <a:pt x="374652" y="56144"/>
                    </a:lnTo>
                    <a:lnTo>
                      <a:pt x="353235" y="55137"/>
                    </a:lnTo>
                    <a:lnTo>
                      <a:pt x="338933" y="54131"/>
                    </a:lnTo>
                    <a:lnTo>
                      <a:pt x="348132" y="13299"/>
                    </a:lnTo>
                    <a:lnTo>
                      <a:pt x="348132" y="0"/>
                    </a:lnTo>
                    <a:lnTo>
                      <a:pt x="289919" y="5104"/>
                    </a:lnTo>
                    <a:lnTo>
                      <a:pt x="198070" y="17325"/>
                    </a:lnTo>
                    <a:lnTo>
                      <a:pt x="218481" y="40832"/>
                    </a:lnTo>
                    <a:lnTo>
                      <a:pt x="210288" y="79651"/>
                    </a:lnTo>
                    <a:lnTo>
                      <a:pt x="206191" y="124580"/>
                    </a:lnTo>
                    <a:lnTo>
                      <a:pt x="173563" y="167496"/>
                    </a:lnTo>
                    <a:lnTo>
                      <a:pt x="98029" y="194022"/>
                    </a:lnTo>
                    <a:lnTo>
                      <a:pt x="18398" y="271588"/>
                    </a:lnTo>
                    <a:lnTo>
                      <a:pt x="0" y="310407"/>
                    </a:lnTo>
                    <a:lnTo>
                      <a:pt x="24507" y="369642"/>
                    </a:lnTo>
                    <a:lnTo>
                      <a:pt x="98029" y="428877"/>
                    </a:lnTo>
                    <a:lnTo>
                      <a:pt x="142947" y="520748"/>
                    </a:lnTo>
                    <a:lnTo>
                      <a:pt x="93933" y="532969"/>
                    </a:lnTo>
                    <a:lnTo>
                      <a:pt x="30616" y="532969"/>
                    </a:lnTo>
                    <a:lnTo>
                      <a:pt x="16314" y="541164"/>
                    </a:lnTo>
                    <a:lnTo>
                      <a:pt x="18326" y="571788"/>
                    </a:lnTo>
                    <a:lnTo>
                      <a:pt x="38737" y="643243"/>
                    </a:lnTo>
                    <a:lnTo>
                      <a:pt x="73450" y="686159"/>
                    </a:lnTo>
                    <a:lnTo>
                      <a:pt x="126561" y="720881"/>
                    </a:lnTo>
                    <a:lnTo>
                      <a:pt x="136766" y="765810"/>
                    </a:lnTo>
                    <a:lnTo>
                      <a:pt x="100113" y="776665"/>
                    </a:lnTo>
                    <a:lnTo>
                      <a:pt x="105144" y="813758"/>
                    </a:lnTo>
                    <a:lnTo>
                      <a:pt x="102053" y="845389"/>
                    </a:lnTo>
                    <a:cubicBezTo>
                      <a:pt x="102053" y="845389"/>
                      <a:pt x="124477" y="884208"/>
                      <a:pt x="124477" y="892331"/>
                    </a:cubicBezTo>
                    <a:cubicBezTo>
                      <a:pt x="124477" y="900454"/>
                      <a:pt x="118368" y="927052"/>
                      <a:pt x="118368" y="927052"/>
                    </a:cubicBezTo>
                    <a:lnTo>
                      <a:pt x="145893" y="967884"/>
                    </a:lnTo>
                    <a:lnTo>
                      <a:pt x="157105" y="1010728"/>
                    </a:lnTo>
                    <a:lnTo>
                      <a:pt x="157105" y="1077439"/>
                    </a:lnTo>
                    <a:lnTo>
                      <a:pt x="150278" y="1134589"/>
                    </a:lnTo>
                    <a:lnTo>
                      <a:pt x="141438" y="1140628"/>
                    </a:lnTo>
                    <a:lnTo>
                      <a:pt x="144312" y="1164350"/>
                    </a:lnTo>
                    <a:lnTo>
                      <a:pt x="157608" y="1177650"/>
                    </a:lnTo>
                    <a:close/>
                  </a:path>
                </a:pathLst>
              </a:custGeom>
              <a:solidFill>
                <a:schemeClr val="accent1"/>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39" name="Santander">
                <a:extLst>
                  <a:ext uri="{FF2B5EF4-FFF2-40B4-BE49-F238E27FC236}">
                    <a16:creationId xmlns:a16="http://schemas.microsoft.com/office/drawing/2014/main" id="{12CFC77E-AE81-1DBB-1C70-05E18F9A2151}"/>
                  </a:ext>
                </a:extLst>
              </p:cNvPr>
              <p:cNvSpPr/>
              <p:nvPr/>
            </p:nvSpPr>
            <p:spPr>
              <a:xfrm>
                <a:off x="5824046" y="1820015"/>
                <a:ext cx="846470" cy="992325"/>
              </a:xfrm>
              <a:custGeom>
                <a:avLst/>
                <a:gdLst>
                  <a:gd name="connsiteX0" fmla="*/ 839212 w 846470"/>
                  <a:gd name="connsiteY0" fmla="*/ 584871 h 992325"/>
                  <a:gd name="connsiteX1" fmla="*/ 835834 w 846470"/>
                  <a:gd name="connsiteY1" fmla="*/ 571284 h 992325"/>
                  <a:gd name="connsiteX2" fmla="*/ 839930 w 846470"/>
                  <a:gd name="connsiteY2" fmla="*/ 548137 h 992325"/>
                  <a:gd name="connsiteX3" fmla="*/ 837199 w 846470"/>
                  <a:gd name="connsiteY3" fmla="*/ 529087 h 992325"/>
                  <a:gd name="connsiteX4" fmla="*/ 831737 w 846470"/>
                  <a:gd name="connsiteY4" fmla="*/ 514781 h 992325"/>
                  <a:gd name="connsiteX5" fmla="*/ 835043 w 846470"/>
                  <a:gd name="connsiteY5" fmla="*/ 498319 h 992325"/>
                  <a:gd name="connsiteX6" fmla="*/ 821532 w 846470"/>
                  <a:gd name="connsiteY6" fmla="*/ 502201 h 992325"/>
                  <a:gd name="connsiteX7" fmla="*/ 806224 w 846470"/>
                  <a:gd name="connsiteY7" fmla="*/ 491993 h 992325"/>
                  <a:gd name="connsiteX8" fmla="*/ 809314 w 846470"/>
                  <a:gd name="connsiteY8" fmla="*/ 483798 h 992325"/>
                  <a:gd name="connsiteX9" fmla="*/ 816429 w 846470"/>
                  <a:gd name="connsiteY9" fmla="*/ 459285 h 992325"/>
                  <a:gd name="connsiteX10" fmla="*/ 777620 w 846470"/>
                  <a:gd name="connsiteY10" fmla="*/ 458278 h 992325"/>
                  <a:gd name="connsiteX11" fmla="*/ 740895 w 846470"/>
                  <a:gd name="connsiteY11" fmla="*/ 459285 h 992325"/>
                  <a:gd name="connsiteX12" fmla="*/ 733780 w 846470"/>
                  <a:gd name="connsiteY12" fmla="*/ 459285 h 992325"/>
                  <a:gd name="connsiteX13" fmla="*/ 713369 w 846470"/>
                  <a:gd name="connsiteY13" fmla="*/ 456194 h 992325"/>
                  <a:gd name="connsiteX14" fmla="*/ 680741 w 846470"/>
                  <a:gd name="connsiteY14" fmla="*/ 432687 h 992325"/>
                  <a:gd name="connsiteX15" fmla="*/ 690946 w 846470"/>
                  <a:gd name="connsiteY15" fmla="*/ 416368 h 992325"/>
                  <a:gd name="connsiteX16" fmla="*/ 702158 w 846470"/>
                  <a:gd name="connsiteY16" fmla="*/ 382653 h 992325"/>
                  <a:gd name="connsiteX17" fmla="*/ 686850 w 846470"/>
                  <a:gd name="connsiteY17" fmla="*/ 363244 h 992325"/>
                  <a:gd name="connsiteX18" fmla="*/ 692959 w 846470"/>
                  <a:gd name="connsiteY18" fmla="*/ 339737 h 992325"/>
                  <a:gd name="connsiteX19" fmla="*/ 689868 w 846470"/>
                  <a:gd name="connsiteY19" fmla="*/ 310120 h 992325"/>
                  <a:gd name="connsiteX20" fmla="*/ 670464 w 846470"/>
                  <a:gd name="connsiteY20" fmla="*/ 300918 h 992325"/>
                  <a:gd name="connsiteX21" fmla="*/ 662271 w 846470"/>
                  <a:gd name="connsiteY21" fmla="*/ 269288 h 992325"/>
                  <a:gd name="connsiteX22" fmla="*/ 640854 w 846470"/>
                  <a:gd name="connsiteY22" fmla="*/ 252970 h 992325"/>
                  <a:gd name="connsiteX23" fmla="*/ 632661 w 846470"/>
                  <a:gd name="connsiteY23" fmla="*/ 225437 h 992325"/>
                  <a:gd name="connsiteX24" fmla="*/ 621449 w 846470"/>
                  <a:gd name="connsiteY24" fmla="*/ 209119 h 992325"/>
                  <a:gd name="connsiteX25" fmla="*/ 597948 w 846470"/>
                  <a:gd name="connsiteY25" fmla="*/ 197904 h 992325"/>
                  <a:gd name="connsiteX26" fmla="*/ 535710 w 846470"/>
                  <a:gd name="connsiteY26" fmla="*/ 197904 h 992325"/>
                  <a:gd name="connsiteX27" fmla="*/ 521408 w 846470"/>
                  <a:gd name="connsiteY27" fmla="*/ 221411 h 992325"/>
                  <a:gd name="connsiteX28" fmla="*/ 509190 w 846470"/>
                  <a:gd name="connsiteY28" fmla="*/ 236723 h 992325"/>
                  <a:gd name="connsiteX29" fmla="*/ 489786 w 846470"/>
                  <a:gd name="connsiteY29" fmla="*/ 241827 h 992325"/>
                  <a:gd name="connsiteX30" fmla="*/ 459170 w 846470"/>
                  <a:gd name="connsiteY30" fmla="*/ 237730 h 992325"/>
                  <a:gd name="connsiteX31" fmla="*/ 423451 w 846470"/>
                  <a:gd name="connsiteY31" fmla="*/ 219327 h 992325"/>
                  <a:gd name="connsiteX32" fmla="*/ 391829 w 846470"/>
                  <a:gd name="connsiteY32" fmla="*/ 196898 h 992325"/>
                  <a:gd name="connsiteX33" fmla="*/ 366315 w 846470"/>
                  <a:gd name="connsiteY33" fmla="*/ 165268 h 992325"/>
                  <a:gd name="connsiteX34" fmla="*/ 363225 w 846470"/>
                  <a:gd name="connsiteY34" fmla="*/ 155060 h 992325"/>
                  <a:gd name="connsiteX35" fmla="*/ 321900 w 846470"/>
                  <a:gd name="connsiteY35" fmla="*/ 155563 h 992325"/>
                  <a:gd name="connsiteX36" fmla="*/ 316294 w 846470"/>
                  <a:gd name="connsiteY36" fmla="*/ 143846 h 992325"/>
                  <a:gd name="connsiteX37" fmla="*/ 316294 w 846470"/>
                  <a:gd name="connsiteY37" fmla="*/ 131050 h 992325"/>
                  <a:gd name="connsiteX38" fmla="*/ 327506 w 846470"/>
                  <a:gd name="connsiteY38" fmla="*/ 111640 h 992325"/>
                  <a:gd name="connsiteX39" fmla="*/ 344826 w 846470"/>
                  <a:gd name="connsiteY39" fmla="*/ 103948 h 992325"/>
                  <a:gd name="connsiteX40" fmla="*/ 350432 w 846470"/>
                  <a:gd name="connsiteY40" fmla="*/ 89140 h 992325"/>
                  <a:gd name="connsiteX41" fmla="*/ 350432 w 846470"/>
                  <a:gd name="connsiteY41" fmla="*/ 73325 h 992325"/>
                  <a:gd name="connsiteX42" fmla="*/ 334621 w 846470"/>
                  <a:gd name="connsiteY42" fmla="*/ 62613 h 992325"/>
                  <a:gd name="connsiteX43" fmla="*/ 333112 w 846470"/>
                  <a:gd name="connsiteY43" fmla="*/ 49818 h 992325"/>
                  <a:gd name="connsiteX44" fmla="*/ 321900 w 846470"/>
                  <a:gd name="connsiteY44" fmla="*/ 37022 h 992325"/>
                  <a:gd name="connsiteX45" fmla="*/ 308604 w 846470"/>
                  <a:gd name="connsiteY45" fmla="*/ 23723 h 992325"/>
                  <a:gd name="connsiteX46" fmla="*/ 305730 w 846470"/>
                  <a:gd name="connsiteY46" fmla="*/ 0 h 992325"/>
                  <a:gd name="connsiteX47" fmla="*/ 292793 w 846470"/>
                  <a:gd name="connsiteY47" fmla="*/ 8914 h 992325"/>
                  <a:gd name="connsiteX48" fmla="*/ 264190 w 846470"/>
                  <a:gd name="connsiteY48" fmla="*/ 47014 h 992325"/>
                  <a:gd name="connsiteX49" fmla="*/ 269652 w 846470"/>
                  <a:gd name="connsiteY49" fmla="*/ 96041 h 992325"/>
                  <a:gd name="connsiteX50" fmla="*/ 288697 w 846470"/>
                  <a:gd name="connsiteY50" fmla="*/ 145068 h 992325"/>
                  <a:gd name="connsiteX51" fmla="*/ 277845 w 846470"/>
                  <a:gd name="connsiteY51" fmla="*/ 179070 h 992325"/>
                  <a:gd name="connsiteX52" fmla="*/ 275114 w 846470"/>
                  <a:gd name="connsiteY52" fmla="*/ 232194 h 992325"/>
                  <a:gd name="connsiteX53" fmla="*/ 247875 w 846470"/>
                  <a:gd name="connsiteY53" fmla="*/ 252610 h 992325"/>
                  <a:gd name="connsiteX54" fmla="*/ 251972 w 846470"/>
                  <a:gd name="connsiteY54" fmla="*/ 303003 h 992325"/>
                  <a:gd name="connsiteX55" fmla="*/ 243779 w 846470"/>
                  <a:gd name="connsiteY55" fmla="*/ 361519 h 992325"/>
                  <a:gd name="connsiteX56" fmla="*/ 236880 w 846470"/>
                  <a:gd name="connsiteY56" fmla="*/ 366767 h 992325"/>
                  <a:gd name="connsiteX57" fmla="*/ 247875 w 846470"/>
                  <a:gd name="connsiteY57" fmla="*/ 385960 h 992325"/>
                  <a:gd name="connsiteX58" fmla="*/ 246510 w 846470"/>
                  <a:gd name="connsiteY58" fmla="*/ 422694 h 992325"/>
                  <a:gd name="connsiteX59" fmla="*/ 264190 w 846470"/>
                  <a:gd name="connsiteY59" fmla="*/ 455331 h 992325"/>
                  <a:gd name="connsiteX60" fmla="*/ 264190 w 846470"/>
                  <a:gd name="connsiteY60" fmla="*/ 471649 h 992325"/>
                  <a:gd name="connsiteX61" fmla="*/ 238317 w 846470"/>
                  <a:gd name="connsiteY61" fmla="*/ 489333 h 992325"/>
                  <a:gd name="connsiteX62" fmla="*/ 206982 w 846470"/>
                  <a:gd name="connsiteY62" fmla="*/ 497528 h 992325"/>
                  <a:gd name="connsiteX63" fmla="*/ 200155 w 846470"/>
                  <a:gd name="connsiteY63" fmla="*/ 519310 h 992325"/>
                  <a:gd name="connsiteX64" fmla="*/ 170185 w 846470"/>
                  <a:gd name="connsiteY64" fmla="*/ 546555 h 992325"/>
                  <a:gd name="connsiteX65" fmla="*/ 155237 w 846470"/>
                  <a:gd name="connsiteY65" fmla="*/ 571069 h 992325"/>
                  <a:gd name="connsiteX66" fmla="*/ 140288 w 846470"/>
                  <a:gd name="connsiteY66" fmla="*/ 590119 h 992325"/>
                  <a:gd name="connsiteX67" fmla="*/ 91273 w 846470"/>
                  <a:gd name="connsiteY67" fmla="*/ 596948 h 992325"/>
                  <a:gd name="connsiteX68" fmla="*/ 58645 w 846470"/>
                  <a:gd name="connsiteY68" fmla="*/ 611900 h 992325"/>
                  <a:gd name="connsiteX69" fmla="*/ 51818 w 846470"/>
                  <a:gd name="connsiteY69" fmla="*/ 628219 h 992325"/>
                  <a:gd name="connsiteX70" fmla="*/ 51818 w 846470"/>
                  <a:gd name="connsiteY70" fmla="*/ 663587 h 992325"/>
                  <a:gd name="connsiteX71" fmla="*/ 51818 w 846470"/>
                  <a:gd name="connsiteY71" fmla="*/ 709882 h 992325"/>
                  <a:gd name="connsiteX72" fmla="*/ 50452 w 846470"/>
                  <a:gd name="connsiteY72" fmla="*/ 734396 h 992325"/>
                  <a:gd name="connsiteX73" fmla="*/ 19117 w 846470"/>
                  <a:gd name="connsiteY73" fmla="*/ 745466 h 992325"/>
                  <a:gd name="connsiteX74" fmla="*/ 0 w 846470"/>
                  <a:gd name="connsiteY74" fmla="*/ 779397 h 992325"/>
                  <a:gd name="connsiteX75" fmla="*/ 11643 w 846470"/>
                  <a:gd name="connsiteY75" fmla="*/ 803838 h 992325"/>
                  <a:gd name="connsiteX76" fmla="*/ 36150 w 846470"/>
                  <a:gd name="connsiteY76" fmla="*/ 831083 h 992325"/>
                  <a:gd name="connsiteX77" fmla="*/ 53183 w 846470"/>
                  <a:gd name="connsiteY77" fmla="*/ 854878 h 992325"/>
                  <a:gd name="connsiteX78" fmla="*/ 70216 w 846470"/>
                  <a:gd name="connsiteY78" fmla="*/ 858975 h 992325"/>
                  <a:gd name="connsiteX79" fmla="*/ 94723 w 846470"/>
                  <a:gd name="connsiteY79" fmla="*/ 851499 h 992325"/>
                  <a:gd name="connsiteX80" fmla="*/ 102916 w 846470"/>
                  <a:gd name="connsiteY80" fmla="*/ 858328 h 992325"/>
                  <a:gd name="connsiteX81" fmla="*/ 100185 w 846470"/>
                  <a:gd name="connsiteY81" fmla="*/ 880110 h 992325"/>
                  <a:gd name="connsiteX82" fmla="*/ 116499 w 846470"/>
                  <a:gd name="connsiteY82" fmla="*/ 903258 h 992325"/>
                  <a:gd name="connsiteX83" fmla="*/ 112403 w 846470"/>
                  <a:gd name="connsiteY83" fmla="*/ 916844 h 992325"/>
                  <a:gd name="connsiteX84" fmla="*/ 114415 w 846470"/>
                  <a:gd name="connsiteY84" fmla="*/ 931797 h 992325"/>
                  <a:gd name="connsiteX85" fmla="*/ 136838 w 846470"/>
                  <a:gd name="connsiteY85" fmla="*/ 926333 h 992325"/>
                  <a:gd name="connsiteX86" fmla="*/ 151140 w 846470"/>
                  <a:gd name="connsiteY86" fmla="*/ 929065 h 992325"/>
                  <a:gd name="connsiteX87" fmla="*/ 166089 w 846470"/>
                  <a:gd name="connsiteY87" fmla="*/ 950847 h 992325"/>
                  <a:gd name="connsiteX88" fmla="*/ 196705 w 846470"/>
                  <a:gd name="connsiteY88" fmla="*/ 956957 h 992325"/>
                  <a:gd name="connsiteX89" fmla="*/ 210288 w 846470"/>
                  <a:gd name="connsiteY89" fmla="*/ 977373 h 992325"/>
                  <a:gd name="connsiteX90" fmla="*/ 226602 w 846470"/>
                  <a:gd name="connsiteY90" fmla="*/ 982836 h 992325"/>
                  <a:gd name="connsiteX91" fmla="*/ 256572 w 846470"/>
                  <a:gd name="connsiteY91" fmla="*/ 990313 h 992325"/>
                  <a:gd name="connsiteX92" fmla="*/ 284457 w 846470"/>
                  <a:gd name="connsiteY92" fmla="*/ 992325 h 992325"/>
                  <a:gd name="connsiteX93" fmla="*/ 297393 w 846470"/>
                  <a:gd name="connsiteY93" fmla="*/ 978020 h 992325"/>
                  <a:gd name="connsiteX94" fmla="*/ 330740 w 846470"/>
                  <a:gd name="connsiteY94" fmla="*/ 969178 h 992325"/>
                  <a:gd name="connsiteX95" fmla="*/ 338214 w 846470"/>
                  <a:gd name="connsiteY95" fmla="*/ 969178 h 992325"/>
                  <a:gd name="connsiteX96" fmla="*/ 351151 w 846470"/>
                  <a:gd name="connsiteY96" fmla="*/ 984849 h 992325"/>
                  <a:gd name="connsiteX97" fmla="*/ 368830 w 846470"/>
                  <a:gd name="connsiteY97" fmla="*/ 991678 h 992325"/>
                  <a:gd name="connsiteX98" fmla="*/ 389960 w 846470"/>
                  <a:gd name="connsiteY98" fmla="*/ 940639 h 992325"/>
                  <a:gd name="connsiteX99" fmla="*/ 383132 w 846470"/>
                  <a:gd name="connsiteY99" fmla="*/ 922236 h 992325"/>
                  <a:gd name="connsiteX100" fmla="*/ 379036 w 846470"/>
                  <a:gd name="connsiteY100" fmla="*/ 907930 h 992325"/>
                  <a:gd name="connsiteX101" fmla="*/ 384498 w 846470"/>
                  <a:gd name="connsiteY101" fmla="*/ 879319 h 992325"/>
                  <a:gd name="connsiteX102" fmla="*/ 406274 w 846470"/>
                  <a:gd name="connsiteY102" fmla="*/ 865733 h 992325"/>
                  <a:gd name="connsiteX103" fmla="*/ 402178 w 846470"/>
                  <a:gd name="connsiteY103" fmla="*/ 848695 h 992325"/>
                  <a:gd name="connsiteX104" fmla="*/ 405556 w 846470"/>
                  <a:gd name="connsiteY104" fmla="*/ 827561 h 992325"/>
                  <a:gd name="connsiteX105" fmla="*/ 434159 w 846470"/>
                  <a:gd name="connsiteY105" fmla="*/ 836403 h 992325"/>
                  <a:gd name="connsiteX106" fmla="*/ 467506 w 846470"/>
                  <a:gd name="connsiteY106" fmla="*/ 871124 h 992325"/>
                  <a:gd name="connsiteX107" fmla="*/ 472968 w 846470"/>
                  <a:gd name="connsiteY107" fmla="*/ 893553 h 992325"/>
                  <a:gd name="connsiteX108" fmla="*/ 461397 w 846470"/>
                  <a:gd name="connsiteY108" fmla="*/ 912603 h 992325"/>
                  <a:gd name="connsiteX109" fmla="*/ 433512 w 846470"/>
                  <a:gd name="connsiteY109" fmla="*/ 945958 h 992325"/>
                  <a:gd name="connsiteX110" fmla="*/ 434878 w 846470"/>
                  <a:gd name="connsiteY110" fmla="*/ 967740 h 992325"/>
                  <a:gd name="connsiteX111" fmla="*/ 456007 w 846470"/>
                  <a:gd name="connsiteY111" fmla="*/ 984058 h 992325"/>
                  <a:gd name="connsiteX112" fmla="*/ 469590 w 846470"/>
                  <a:gd name="connsiteY112" fmla="*/ 949337 h 992325"/>
                  <a:gd name="connsiteX113" fmla="*/ 484539 w 846470"/>
                  <a:gd name="connsiteY113" fmla="*/ 943227 h 992325"/>
                  <a:gd name="connsiteX114" fmla="*/ 515874 w 846470"/>
                  <a:gd name="connsiteY114" fmla="*/ 929640 h 992325"/>
                  <a:gd name="connsiteX115" fmla="*/ 528092 w 846470"/>
                  <a:gd name="connsiteY115" fmla="*/ 897650 h 992325"/>
                  <a:gd name="connsiteX116" fmla="*/ 539662 w 846470"/>
                  <a:gd name="connsiteY116" fmla="*/ 886077 h 992325"/>
                  <a:gd name="connsiteX117" fmla="*/ 564170 w 846470"/>
                  <a:gd name="connsiteY117" fmla="*/ 881332 h 992325"/>
                  <a:gd name="connsiteX118" fmla="*/ 580484 w 846470"/>
                  <a:gd name="connsiteY118" fmla="*/ 892906 h 992325"/>
                  <a:gd name="connsiteX119" fmla="*/ 613831 w 846470"/>
                  <a:gd name="connsiteY119" fmla="*/ 889527 h 992325"/>
                  <a:gd name="connsiteX120" fmla="*/ 650556 w 846470"/>
                  <a:gd name="connsiteY120" fmla="*/ 865014 h 992325"/>
                  <a:gd name="connsiteX121" fmla="*/ 652568 w 846470"/>
                  <a:gd name="connsiteY121" fmla="*/ 850708 h 992325"/>
                  <a:gd name="connsiteX122" fmla="*/ 725371 w 846470"/>
                  <a:gd name="connsiteY122" fmla="*/ 773143 h 992325"/>
                  <a:gd name="connsiteX123" fmla="*/ 727384 w 846470"/>
                  <a:gd name="connsiteY123" fmla="*/ 733677 h 992325"/>
                  <a:gd name="connsiteX124" fmla="*/ 737589 w 846470"/>
                  <a:gd name="connsiteY124" fmla="*/ 702334 h 992325"/>
                  <a:gd name="connsiteX125" fmla="*/ 734858 w 846470"/>
                  <a:gd name="connsiteY125" fmla="*/ 689394 h 992325"/>
                  <a:gd name="connsiteX126" fmla="*/ 711069 w 846470"/>
                  <a:gd name="connsiteY126" fmla="*/ 668260 h 992325"/>
                  <a:gd name="connsiteX127" fmla="*/ 700217 w 846470"/>
                  <a:gd name="connsiteY127" fmla="*/ 656039 h 992325"/>
                  <a:gd name="connsiteX128" fmla="*/ 702230 w 846470"/>
                  <a:gd name="connsiteY128" fmla="*/ 645184 h 992325"/>
                  <a:gd name="connsiteX129" fmla="*/ 721275 w 846470"/>
                  <a:gd name="connsiteY129" fmla="*/ 641086 h 992325"/>
                  <a:gd name="connsiteX130" fmla="*/ 756634 w 846470"/>
                  <a:gd name="connsiteY130" fmla="*/ 663515 h 992325"/>
                  <a:gd name="connsiteX131" fmla="*/ 760012 w 846470"/>
                  <a:gd name="connsiteY131" fmla="*/ 677102 h 992325"/>
                  <a:gd name="connsiteX132" fmla="*/ 764109 w 846470"/>
                  <a:gd name="connsiteY132" fmla="*/ 692054 h 992325"/>
                  <a:gd name="connsiteX133" fmla="*/ 778410 w 846470"/>
                  <a:gd name="connsiteY133" fmla="*/ 692054 h 992325"/>
                  <a:gd name="connsiteX134" fmla="*/ 819232 w 846470"/>
                  <a:gd name="connsiteY134" fmla="*/ 670273 h 992325"/>
                  <a:gd name="connsiteX135" fmla="*/ 822610 w 846470"/>
                  <a:gd name="connsiteY135" fmla="*/ 662077 h 992325"/>
                  <a:gd name="connsiteX136" fmla="*/ 811758 w 846470"/>
                  <a:gd name="connsiteY136" fmla="*/ 648491 h 992325"/>
                  <a:gd name="connsiteX137" fmla="*/ 814489 w 846470"/>
                  <a:gd name="connsiteY137" fmla="*/ 635551 h 992325"/>
                  <a:gd name="connsiteX138" fmla="*/ 833534 w 846470"/>
                  <a:gd name="connsiteY138" fmla="*/ 621965 h 992325"/>
                  <a:gd name="connsiteX139" fmla="*/ 840361 w 846470"/>
                  <a:gd name="connsiteY139" fmla="*/ 613123 h 992325"/>
                  <a:gd name="connsiteX140" fmla="*/ 846470 w 846470"/>
                  <a:gd name="connsiteY140" fmla="*/ 595438 h 992325"/>
                  <a:gd name="connsiteX141" fmla="*/ 838996 w 846470"/>
                  <a:gd name="connsiteY141" fmla="*/ 584583 h 99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846470" h="992325">
                    <a:moveTo>
                      <a:pt x="839212" y="584871"/>
                    </a:moveTo>
                    <a:lnTo>
                      <a:pt x="835834" y="571284"/>
                    </a:lnTo>
                    <a:cubicBezTo>
                      <a:pt x="835834" y="571284"/>
                      <a:pt x="839930" y="550150"/>
                      <a:pt x="839930" y="548137"/>
                    </a:cubicBezTo>
                    <a:cubicBezTo>
                      <a:pt x="839930" y="546124"/>
                      <a:pt x="837199" y="529087"/>
                      <a:pt x="837199" y="529087"/>
                    </a:cubicBezTo>
                    <a:lnTo>
                      <a:pt x="831737" y="514781"/>
                    </a:lnTo>
                    <a:lnTo>
                      <a:pt x="835043" y="498319"/>
                    </a:lnTo>
                    <a:lnTo>
                      <a:pt x="821532" y="502201"/>
                    </a:lnTo>
                    <a:cubicBezTo>
                      <a:pt x="821532" y="502201"/>
                      <a:pt x="806224" y="495084"/>
                      <a:pt x="806224" y="491993"/>
                    </a:cubicBezTo>
                    <a:cubicBezTo>
                      <a:pt x="806224" y="488902"/>
                      <a:pt x="809314" y="483798"/>
                      <a:pt x="809314" y="483798"/>
                    </a:cubicBezTo>
                    <a:lnTo>
                      <a:pt x="816429" y="459285"/>
                    </a:lnTo>
                    <a:lnTo>
                      <a:pt x="777620" y="458278"/>
                    </a:lnTo>
                    <a:cubicBezTo>
                      <a:pt x="777620" y="458278"/>
                      <a:pt x="743913" y="459285"/>
                      <a:pt x="740895" y="459285"/>
                    </a:cubicBezTo>
                    <a:lnTo>
                      <a:pt x="733780" y="459285"/>
                    </a:lnTo>
                    <a:lnTo>
                      <a:pt x="713369" y="456194"/>
                    </a:lnTo>
                    <a:lnTo>
                      <a:pt x="680741" y="432687"/>
                    </a:lnTo>
                    <a:lnTo>
                      <a:pt x="690946" y="416368"/>
                    </a:lnTo>
                    <a:lnTo>
                      <a:pt x="702158" y="382653"/>
                    </a:lnTo>
                    <a:lnTo>
                      <a:pt x="686850" y="363244"/>
                    </a:lnTo>
                    <a:lnTo>
                      <a:pt x="692959" y="339737"/>
                    </a:lnTo>
                    <a:cubicBezTo>
                      <a:pt x="692959" y="339737"/>
                      <a:pt x="689868" y="317308"/>
                      <a:pt x="689868" y="310120"/>
                    </a:cubicBezTo>
                    <a:cubicBezTo>
                      <a:pt x="689868" y="302931"/>
                      <a:pt x="670464" y="300918"/>
                      <a:pt x="670464" y="300918"/>
                    </a:cubicBezTo>
                    <a:lnTo>
                      <a:pt x="662271" y="269288"/>
                    </a:lnTo>
                    <a:cubicBezTo>
                      <a:pt x="662271" y="269288"/>
                      <a:pt x="644950" y="258074"/>
                      <a:pt x="640854" y="252970"/>
                    </a:cubicBezTo>
                    <a:cubicBezTo>
                      <a:pt x="636757" y="247866"/>
                      <a:pt x="632661" y="225437"/>
                      <a:pt x="632661" y="225437"/>
                    </a:cubicBezTo>
                    <a:lnTo>
                      <a:pt x="621449" y="209119"/>
                    </a:lnTo>
                    <a:lnTo>
                      <a:pt x="597948" y="197904"/>
                    </a:lnTo>
                    <a:lnTo>
                      <a:pt x="535710" y="197904"/>
                    </a:lnTo>
                    <a:lnTo>
                      <a:pt x="521408" y="221411"/>
                    </a:lnTo>
                    <a:lnTo>
                      <a:pt x="509190" y="236723"/>
                    </a:lnTo>
                    <a:lnTo>
                      <a:pt x="489786" y="241827"/>
                    </a:lnTo>
                    <a:lnTo>
                      <a:pt x="459170" y="237730"/>
                    </a:lnTo>
                    <a:lnTo>
                      <a:pt x="423451" y="219327"/>
                    </a:lnTo>
                    <a:lnTo>
                      <a:pt x="391829" y="196898"/>
                    </a:lnTo>
                    <a:lnTo>
                      <a:pt x="366315" y="165268"/>
                    </a:lnTo>
                    <a:lnTo>
                      <a:pt x="363225" y="155060"/>
                    </a:lnTo>
                    <a:lnTo>
                      <a:pt x="321900" y="155563"/>
                    </a:lnTo>
                    <a:cubicBezTo>
                      <a:pt x="321900" y="155563"/>
                      <a:pt x="316294" y="145858"/>
                      <a:pt x="316294" y="143846"/>
                    </a:cubicBezTo>
                    <a:lnTo>
                      <a:pt x="316294" y="131050"/>
                    </a:lnTo>
                    <a:lnTo>
                      <a:pt x="327506" y="111640"/>
                    </a:lnTo>
                    <a:lnTo>
                      <a:pt x="344826" y="103948"/>
                    </a:lnTo>
                    <a:lnTo>
                      <a:pt x="350432" y="89140"/>
                    </a:lnTo>
                    <a:lnTo>
                      <a:pt x="350432" y="73325"/>
                    </a:lnTo>
                    <a:lnTo>
                      <a:pt x="334621" y="62613"/>
                    </a:lnTo>
                    <a:lnTo>
                      <a:pt x="333112" y="49818"/>
                    </a:lnTo>
                    <a:lnTo>
                      <a:pt x="321900" y="37022"/>
                    </a:lnTo>
                    <a:lnTo>
                      <a:pt x="308604" y="23723"/>
                    </a:lnTo>
                    <a:lnTo>
                      <a:pt x="305730" y="0"/>
                    </a:lnTo>
                    <a:lnTo>
                      <a:pt x="292793" y="8914"/>
                    </a:lnTo>
                    <a:lnTo>
                      <a:pt x="264190" y="47014"/>
                    </a:lnTo>
                    <a:lnTo>
                      <a:pt x="269652" y="96041"/>
                    </a:lnTo>
                    <a:lnTo>
                      <a:pt x="288697" y="145068"/>
                    </a:lnTo>
                    <a:lnTo>
                      <a:pt x="277845" y="179070"/>
                    </a:lnTo>
                    <a:lnTo>
                      <a:pt x="275114" y="232194"/>
                    </a:lnTo>
                    <a:lnTo>
                      <a:pt x="247875" y="252610"/>
                    </a:lnTo>
                    <a:lnTo>
                      <a:pt x="251972" y="303003"/>
                    </a:lnTo>
                    <a:lnTo>
                      <a:pt x="243779" y="361519"/>
                    </a:lnTo>
                    <a:lnTo>
                      <a:pt x="236880" y="366767"/>
                    </a:lnTo>
                    <a:lnTo>
                      <a:pt x="247875" y="385960"/>
                    </a:lnTo>
                    <a:lnTo>
                      <a:pt x="246510" y="422694"/>
                    </a:lnTo>
                    <a:lnTo>
                      <a:pt x="264190" y="455331"/>
                    </a:lnTo>
                    <a:lnTo>
                      <a:pt x="264190" y="471649"/>
                    </a:lnTo>
                    <a:cubicBezTo>
                      <a:pt x="264190" y="471649"/>
                      <a:pt x="245144" y="486602"/>
                      <a:pt x="238317" y="489333"/>
                    </a:cubicBezTo>
                    <a:cubicBezTo>
                      <a:pt x="231489" y="492065"/>
                      <a:pt x="206982" y="497528"/>
                      <a:pt x="206982" y="497528"/>
                    </a:cubicBezTo>
                    <a:lnTo>
                      <a:pt x="200155" y="519310"/>
                    </a:lnTo>
                    <a:lnTo>
                      <a:pt x="170185" y="546555"/>
                    </a:lnTo>
                    <a:lnTo>
                      <a:pt x="155237" y="571069"/>
                    </a:lnTo>
                    <a:lnTo>
                      <a:pt x="140288" y="590119"/>
                    </a:lnTo>
                    <a:lnTo>
                      <a:pt x="91273" y="596948"/>
                    </a:lnTo>
                    <a:lnTo>
                      <a:pt x="58645" y="611900"/>
                    </a:lnTo>
                    <a:lnTo>
                      <a:pt x="51818" y="628219"/>
                    </a:lnTo>
                    <a:lnTo>
                      <a:pt x="51818" y="663587"/>
                    </a:lnTo>
                    <a:cubicBezTo>
                      <a:pt x="51818" y="663587"/>
                      <a:pt x="49086" y="705785"/>
                      <a:pt x="51818" y="709882"/>
                    </a:cubicBezTo>
                    <a:cubicBezTo>
                      <a:pt x="54548" y="713980"/>
                      <a:pt x="50452" y="734396"/>
                      <a:pt x="50452" y="734396"/>
                    </a:cubicBezTo>
                    <a:lnTo>
                      <a:pt x="19117" y="745466"/>
                    </a:lnTo>
                    <a:lnTo>
                      <a:pt x="0" y="779397"/>
                    </a:lnTo>
                    <a:lnTo>
                      <a:pt x="11643" y="803838"/>
                    </a:lnTo>
                    <a:lnTo>
                      <a:pt x="36150" y="831083"/>
                    </a:lnTo>
                    <a:lnTo>
                      <a:pt x="53183" y="854878"/>
                    </a:lnTo>
                    <a:lnTo>
                      <a:pt x="70216" y="858975"/>
                    </a:lnTo>
                    <a:lnTo>
                      <a:pt x="94723" y="851499"/>
                    </a:lnTo>
                    <a:lnTo>
                      <a:pt x="102916" y="858328"/>
                    </a:lnTo>
                    <a:lnTo>
                      <a:pt x="100185" y="880110"/>
                    </a:lnTo>
                    <a:cubicBezTo>
                      <a:pt x="100185" y="880110"/>
                      <a:pt x="116499" y="900526"/>
                      <a:pt x="116499" y="903258"/>
                    </a:cubicBezTo>
                    <a:cubicBezTo>
                      <a:pt x="116499" y="905989"/>
                      <a:pt x="112403" y="916844"/>
                      <a:pt x="112403" y="916844"/>
                    </a:cubicBezTo>
                    <a:lnTo>
                      <a:pt x="114415" y="931797"/>
                    </a:lnTo>
                    <a:cubicBezTo>
                      <a:pt x="114415" y="931797"/>
                      <a:pt x="134826" y="929065"/>
                      <a:pt x="136838" y="926333"/>
                    </a:cubicBezTo>
                    <a:cubicBezTo>
                      <a:pt x="138850" y="923602"/>
                      <a:pt x="151140" y="929065"/>
                      <a:pt x="151140" y="929065"/>
                    </a:cubicBezTo>
                    <a:lnTo>
                      <a:pt x="166089" y="950847"/>
                    </a:lnTo>
                    <a:lnTo>
                      <a:pt x="196705" y="956957"/>
                    </a:lnTo>
                    <a:lnTo>
                      <a:pt x="210288" y="977373"/>
                    </a:lnTo>
                    <a:lnTo>
                      <a:pt x="226602" y="982836"/>
                    </a:lnTo>
                    <a:lnTo>
                      <a:pt x="256572" y="990313"/>
                    </a:lnTo>
                    <a:lnTo>
                      <a:pt x="284457" y="992325"/>
                    </a:lnTo>
                    <a:lnTo>
                      <a:pt x="297393" y="978020"/>
                    </a:lnTo>
                    <a:lnTo>
                      <a:pt x="330740" y="969178"/>
                    </a:lnTo>
                    <a:lnTo>
                      <a:pt x="338214" y="969178"/>
                    </a:lnTo>
                    <a:lnTo>
                      <a:pt x="351151" y="984849"/>
                    </a:lnTo>
                    <a:lnTo>
                      <a:pt x="368830" y="991678"/>
                    </a:lnTo>
                    <a:lnTo>
                      <a:pt x="389960" y="940639"/>
                    </a:lnTo>
                    <a:lnTo>
                      <a:pt x="383132" y="922236"/>
                    </a:lnTo>
                    <a:lnTo>
                      <a:pt x="379036" y="907930"/>
                    </a:lnTo>
                    <a:lnTo>
                      <a:pt x="384498" y="879319"/>
                    </a:lnTo>
                    <a:lnTo>
                      <a:pt x="406274" y="865733"/>
                    </a:lnTo>
                    <a:lnTo>
                      <a:pt x="402178" y="848695"/>
                    </a:lnTo>
                    <a:lnTo>
                      <a:pt x="405556" y="827561"/>
                    </a:lnTo>
                    <a:lnTo>
                      <a:pt x="434159" y="836403"/>
                    </a:lnTo>
                    <a:lnTo>
                      <a:pt x="467506" y="871124"/>
                    </a:lnTo>
                    <a:lnTo>
                      <a:pt x="472968" y="893553"/>
                    </a:lnTo>
                    <a:lnTo>
                      <a:pt x="461397" y="912603"/>
                    </a:lnTo>
                    <a:lnTo>
                      <a:pt x="433512" y="945958"/>
                    </a:lnTo>
                    <a:lnTo>
                      <a:pt x="434878" y="967740"/>
                    </a:lnTo>
                    <a:lnTo>
                      <a:pt x="456007" y="984058"/>
                    </a:lnTo>
                    <a:lnTo>
                      <a:pt x="469590" y="949337"/>
                    </a:lnTo>
                    <a:lnTo>
                      <a:pt x="484539" y="943227"/>
                    </a:lnTo>
                    <a:lnTo>
                      <a:pt x="515874" y="929640"/>
                    </a:lnTo>
                    <a:lnTo>
                      <a:pt x="528092" y="897650"/>
                    </a:lnTo>
                    <a:lnTo>
                      <a:pt x="539662" y="886077"/>
                    </a:lnTo>
                    <a:lnTo>
                      <a:pt x="564170" y="881332"/>
                    </a:lnTo>
                    <a:lnTo>
                      <a:pt x="580484" y="892906"/>
                    </a:lnTo>
                    <a:lnTo>
                      <a:pt x="613831" y="889527"/>
                    </a:lnTo>
                    <a:lnTo>
                      <a:pt x="650556" y="865014"/>
                    </a:lnTo>
                    <a:lnTo>
                      <a:pt x="652568" y="850708"/>
                    </a:lnTo>
                    <a:lnTo>
                      <a:pt x="725371" y="773143"/>
                    </a:lnTo>
                    <a:lnTo>
                      <a:pt x="727384" y="733677"/>
                    </a:lnTo>
                    <a:lnTo>
                      <a:pt x="737589" y="702334"/>
                    </a:lnTo>
                    <a:lnTo>
                      <a:pt x="734858" y="689394"/>
                    </a:lnTo>
                    <a:lnTo>
                      <a:pt x="711069" y="668260"/>
                    </a:lnTo>
                    <a:lnTo>
                      <a:pt x="700217" y="656039"/>
                    </a:lnTo>
                    <a:lnTo>
                      <a:pt x="702230" y="645184"/>
                    </a:lnTo>
                    <a:lnTo>
                      <a:pt x="721275" y="641086"/>
                    </a:lnTo>
                    <a:lnTo>
                      <a:pt x="756634" y="663515"/>
                    </a:lnTo>
                    <a:lnTo>
                      <a:pt x="760012" y="677102"/>
                    </a:lnTo>
                    <a:lnTo>
                      <a:pt x="764109" y="692054"/>
                    </a:lnTo>
                    <a:lnTo>
                      <a:pt x="778410" y="692054"/>
                    </a:lnTo>
                    <a:lnTo>
                      <a:pt x="819232" y="670273"/>
                    </a:lnTo>
                    <a:lnTo>
                      <a:pt x="822610" y="662077"/>
                    </a:lnTo>
                    <a:lnTo>
                      <a:pt x="811758" y="648491"/>
                    </a:lnTo>
                    <a:lnTo>
                      <a:pt x="814489" y="635551"/>
                    </a:lnTo>
                    <a:lnTo>
                      <a:pt x="833534" y="621965"/>
                    </a:lnTo>
                    <a:lnTo>
                      <a:pt x="840361" y="613123"/>
                    </a:lnTo>
                    <a:lnTo>
                      <a:pt x="846470" y="595438"/>
                    </a:lnTo>
                    <a:lnTo>
                      <a:pt x="838996" y="584583"/>
                    </a:lnTo>
                    <a:close/>
                  </a:path>
                </a:pathLst>
              </a:custGeom>
              <a:solidFill>
                <a:srgbClr val="2AD2C9"/>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40" name="Antioquia">
                <a:extLst>
                  <a:ext uri="{FF2B5EF4-FFF2-40B4-BE49-F238E27FC236}">
                    <a16:creationId xmlns:a16="http://schemas.microsoft.com/office/drawing/2014/main" id="{2B995CE9-A656-8535-215B-A347ADB16233}"/>
                  </a:ext>
                </a:extLst>
              </p:cNvPr>
              <p:cNvSpPr/>
              <p:nvPr/>
            </p:nvSpPr>
            <p:spPr>
              <a:xfrm>
                <a:off x="4746374" y="1512412"/>
                <a:ext cx="1341933" cy="1411497"/>
              </a:xfrm>
              <a:custGeom>
                <a:avLst/>
                <a:gdLst>
                  <a:gd name="connsiteX0" fmla="*/ 553317 w 1341933"/>
                  <a:gd name="connsiteY0" fmla="*/ 1382527 h 1411497"/>
                  <a:gd name="connsiteX1" fmla="*/ 573225 w 1341933"/>
                  <a:gd name="connsiteY1" fmla="*/ 1379436 h 1411497"/>
                  <a:gd name="connsiteX2" fmla="*/ 614550 w 1341933"/>
                  <a:gd name="connsiteY2" fmla="*/ 1389644 h 1411497"/>
                  <a:gd name="connsiteX3" fmla="*/ 631870 w 1341933"/>
                  <a:gd name="connsiteY3" fmla="*/ 1386552 h 1411497"/>
                  <a:gd name="connsiteX4" fmla="*/ 636470 w 1341933"/>
                  <a:gd name="connsiteY4" fmla="*/ 1371241 h 1411497"/>
                  <a:gd name="connsiteX5" fmla="*/ 632373 w 1341933"/>
                  <a:gd name="connsiteY5" fmla="*/ 1346224 h 1411497"/>
                  <a:gd name="connsiteX6" fmla="*/ 629858 w 1341933"/>
                  <a:gd name="connsiteY6" fmla="*/ 1297700 h 1411497"/>
                  <a:gd name="connsiteX7" fmla="*/ 650268 w 1341933"/>
                  <a:gd name="connsiteY7" fmla="*/ 1296694 h 1411497"/>
                  <a:gd name="connsiteX8" fmla="*/ 668164 w 1341933"/>
                  <a:gd name="connsiteY8" fmla="*/ 1317613 h 1411497"/>
                  <a:gd name="connsiteX9" fmla="*/ 682969 w 1341933"/>
                  <a:gd name="connsiteY9" fmla="*/ 1329331 h 1411497"/>
                  <a:gd name="connsiteX10" fmla="*/ 692168 w 1341933"/>
                  <a:gd name="connsiteY10" fmla="*/ 1319123 h 1411497"/>
                  <a:gd name="connsiteX11" fmla="*/ 708985 w 1341933"/>
                  <a:gd name="connsiteY11" fmla="*/ 1314019 h 1411497"/>
                  <a:gd name="connsiteX12" fmla="*/ 721778 w 1341933"/>
                  <a:gd name="connsiteY12" fmla="*/ 1318620 h 1411497"/>
                  <a:gd name="connsiteX13" fmla="*/ 736080 w 1341933"/>
                  <a:gd name="connsiteY13" fmla="*/ 1352334 h 1411497"/>
                  <a:gd name="connsiteX14" fmla="*/ 748872 w 1341933"/>
                  <a:gd name="connsiteY14" fmla="*/ 1372247 h 1411497"/>
                  <a:gd name="connsiteX15" fmla="*/ 754981 w 1341933"/>
                  <a:gd name="connsiteY15" fmla="*/ 1394676 h 1411497"/>
                  <a:gd name="connsiteX16" fmla="*/ 760587 w 1341933"/>
                  <a:gd name="connsiteY16" fmla="*/ 1411497 h 1411497"/>
                  <a:gd name="connsiteX17" fmla="*/ 787107 w 1341933"/>
                  <a:gd name="connsiteY17" fmla="*/ 1406897 h 1411497"/>
                  <a:gd name="connsiteX18" fmla="*/ 807517 w 1341933"/>
                  <a:gd name="connsiteY18" fmla="*/ 1383389 h 1411497"/>
                  <a:gd name="connsiteX19" fmla="*/ 820310 w 1341933"/>
                  <a:gd name="connsiteY19" fmla="*/ 1362974 h 1411497"/>
                  <a:gd name="connsiteX20" fmla="*/ 835115 w 1341933"/>
                  <a:gd name="connsiteY20" fmla="*/ 1360961 h 1411497"/>
                  <a:gd name="connsiteX21" fmla="*/ 839714 w 1341933"/>
                  <a:gd name="connsiteY21" fmla="*/ 1331343 h 1411497"/>
                  <a:gd name="connsiteX22" fmla="*/ 855022 w 1341933"/>
                  <a:gd name="connsiteY22" fmla="*/ 1319123 h 1411497"/>
                  <a:gd name="connsiteX23" fmla="*/ 878524 w 1341933"/>
                  <a:gd name="connsiteY23" fmla="*/ 1315025 h 1411497"/>
                  <a:gd name="connsiteX24" fmla="*/ 899940 w 1341933"/>
                  <a:gd name="connsiteY24" fmla="*/ 1292021 h 1411497"/>
                  <a:gd name="connsiteX25" fmla="*/ 920351 w 1341933"/>
                  <a:gd name="connsiteY25" fmla="*/ 1284905 h 1411497"/>
                  <a:gd name="connsiteX26" fmla="*/ 943852 w 1341933"/>
                  <a:gd name="connsiteY26" fmla="*/ 1282892 h 1411497"/>
                  <a:gd name="connsiteX27" fmla="*/ 955567 w 1341933"/>
                  <a:gd name="connsiteY27" fmla="*/ 1300792 h 1411497"/>
                  <a:gd name="connsiteX28" fmla="*/ 970372 w 1341933"/>
                  <a:gd name="connsiteY28" fmla="*/ 1316103 h 1411497"/>
                  <a:gd name="connsiteX29" fmla="*/ 993370 w 1341933"/>
                  <a:gd name="connsiteY29" fmla="*/ 1308987 h 1411497"/>
                  <a:gd name="connsiteX30" fmla="*/ 1005588 w 1341933"/>
                  <a:gd name="connsiteY30" fmla="*/ 1281454 h 1411497"/>
                  <a:gd name="connsiteX31" fmla="*/ 1034191 w 1341933"/>
                  <a:gd name="connsiteY31" fmla="*/ 1271102 h 1411497"/>
                  <a:gd name="connsiteX32" fmla="*/ 1029592 w 1341933"/>
                  <a:gd name="connsiteY32" fmla="*/ 1261326 h 1411497"/>
                  <a:gd name="connsiteX33" fmla="*/ 1032970 w 1341933"/>
                  <a:gd name="connsiteY33" fmla="*/ 1242923 h 1411497"/>
                  <a:gd name="connsiteX34" fmla="*/ 1047918 w 1341933"/>
                  <a:gd name="connsiteY34" fmla="*/ 1229983 h 1411497"/>
                  <a:gd name="connsiteX35" fmla="*/ 1046553 w 1341933"/>
                  <a:gd name="connsiteY35" fmla="*/ 1212299 h 1411497"/>
                  <a:gd name="connsiteX36" fmla="*/ 1056758 w 1341933"/>
                  <a:gd name="connsiteY36" fmla="*/ 1197347 h 1411497"/>
                  <a:gd name="connsiteX37" fmla="*/ 1055393 w 1341933"/>
                  <a:gd name="connsiteY37" fmla="*/ 1178943 h 1411497"/>
                  <a:gd name="connsiteX38" fmla="*/ 1040444 w 1341933"/>
                  <a:gd name="connsiteY38" fmla="*/ 1161259 h 1411497"/>
                  <a:gd name="connsiteX39" fmla="*/ 1043175 w 1341933"/>
                  <a:gd name="connsiteY39" fmla="*/ 1132001 h 1411497"/>
                  <a:gd name="connsiteX40" fmla="*/ 1058124 w 1341933"/>
                  <a:gd name="connsiteY40" fmla="*/ 1096633 h 1411497"/>
                  <a:gd name="connsiteX41" fmla="*/ 1075803 w 1341933"/>
                  <a:gd name="connsiteY41" fmla="*/ 1083046 h 1411497"/>
                  <a:gd name="connsiteX42" fmla="*/ 1077744 w 1341933"/>
                  <a:gd name="connsiteY42" fmla="*/ 1087144 h 1411497"/>
                  <a:gd name="connsiteX43" fmla="*/ 1096861 w 1341933"/>
                  <a:gd name="connsiteY43" fmla="*/ 1053213 h 1411497"/>
                  <a:gd name="connsiteX44" fmla="*/ 1128196 w 1341933"/>
                  <a:gd name="connsiteY44" fmla="*/ 1042143 h 1411497"/>
                  <a:gd name="connsiteX45" fmla="*/ 1129561 w 1341933"/>
                  <a:gd name="connsiteY45" fmla="*/ 1017630 h 1411497"/>
                  <a:gd name="connsiteX46" fmla="*/ 1129561 w 1341933"/>
                  <a:gd name="connsiteY46" fmla="*/ 971334 h 1411497"/>
                  <a:gd name="connsiteX47" fmla="*/ 1129561 w 1341933"/>
                  <a:gd name="connsiteY47" fmla="*/ 935966 h 1411497"/>
                  <a:gd name="connsiteX48" fmla="*/ 1136389 w 1341933"/>
                  <a:gd name="connsiteY48" fmla="*/ 919648 h 1411497"/>
                  <a:gd name="connsiteX49" fmla="*/ 1169017 w 1341933"/>
                  <a:gd name="connsiteY49" fmla="*/ 904695 h 1411497"/>
                  <a:gd name="connsiteX50" fmla="*/ 1218031 w 1341933"/>
                  <a:gd name="connsiteY50" fmla="*/ 897866 h 1411497"/>
                  <a:gd name="connsiteX51" fmla="*/ 1232980 w 1341933"/>
                  <a:gd name="connsiteY51" fmla="*/ 878816 h 1411497"/>
                  <a:gd name="connsiteX52" fmla="*/ 1247929 w 1341933"/>
                  <a:gd name="connsiteY52" fmla="*/ 854303 h 1411497"/>
                  <a:gd name="connsiteX53" fmla="*/ 1277898 w 1341933"/>
                  <a:gd name="connsiteY53" fmla="*/ 827058 h 1411497"/>
                  <a:gd name="connsiteX54" fmla="*/ 1284726 w 1341933"/>
                  <a:gd name="connsiteY54" fmla="*/ 805276 h 1411497"/>
                  <a:gd name="connsiteX55" fmla="*/ 1316061 w 1341933"/>
                  <a:gd name="connsiteY55" fmla="*/ 797081 h 1411497"/>
                  <a:gd name="connsiteX56" fmla="*/ 1341933 w 1341933"/>
                  <a:gd name="connsiteY56" fmla="*/ 779397 h 1411497"/>
                  <a:gd name="connsiteX57" fmla="*/ 1341933 w 1341933"/>
                  <a:gd name="connsiteY57" fmla="*/ 763078 h 1411497"/>
                  <a:gd name="connsiteX58" fmla="*/ 1324253 w 1341933"/>
                  <a:gd name="connsiteY58" fmla="*/ 730442 h 1411497"/>
                  <a:gd name="connsiteX59" fmla="*/ 1325619 w 1341933"/>
                  <a:gd name="connsiteY59" fmla="*/ 693707 h 1411497"/>
                  <a:gd name="connsiteX60" fmla="*/ 1314623 w 1341933"/>
                  <a:gd name="connsiteY60" fmla="*/ 674514 h 1411497"/>
                  <a:gd name="connsiteX61" fmla="*/ 1298381 w 1341933"/>
                  <a:gd name="connsiteY61" fmla="*/ 686950 h 1411497"/>
                  <a:gd name="connsiteX62" fmla="*/ 1248001 w 1341933"/>
                  <a:gd name="connsiteY62" fmla="*/ 734611 h 1411497"/>
                  <a:gd name="connsiteX63" fmla="*/ 1201717 w 1341933"/>
                  <a:gd name="connsiteY63" fmla="*/ 768614 h 1411497"/>
                  <a:gd name="connsiteX64" fmla="*/ 1163627 w 1341933"/>
                  <a:gd name="connsiteY64" fmla="*/ 764516 h 1411497"/>
                  <a:gd name="connsiteX65" fmla="*/ 1147313 w 1341933"/>
                  <a:gd name="connsiteY65" fmla="*/ 741368 h 1411497"/>
                  <a:gd name="connsiteX66" fmla="*/ 1140485 w 1341933"/>
                  <a:gd name="connsiteY66" fmla="*/ 676023 h 1411497"/>
                  <a:gd name="connsiteX67" fmla="*/ 1147313 w 1341933"/>
                  <a:gd name="connsiteY67" fmla="*/ 640655 h 1411497"/>
                  <a:gd name="connsiteX68" fmla="*/ 1169089 w 1341933"/>
                  <a:gd name="connsiteY68" fmla="*/ 624337 h 1411497"/>
                  <a:gd name="connsiteX69" fmla="*/ 1148678 w 1341933"/>
                  <a:gd name="connsiteY69" fmla="*/ 583505 h 1411497"/>
                  <a:gd name="connsiteX70" fmla="*/ 1140485 w 1341933"/>
                  <a:gd name="connsiteY70" fmla="*/ 608019 h 1411497"/>
                  <a:gd name="connsiteX71" fmla="*/ 1107857 w 1341933"/>
                  <a:gd name="connsiteY71" fmla="*/ 644753 h 1411497"/>
                  <a:gd name="connsiteX72" fmla="*/ 1092908 w 1341933"/>
                  <a:gd name="connsiteY72" fmla="*/ 646118 h 1411497"/>
                  <a:gd name="connsiteX73" fmla="*/ 1072497 w 1341933"/>
                  <a:gd name="connsiteY73" fmla="*/ 628434 h 1411497"/>
                  <a:gd name="connsiteX74" fmla="*/ 1071132 w 1341933"/>
                  <a:gd name="connsiteY74" fmla="*/ 565821 h 1411497"/>
                  <a:gd name="connsiteX75" fmla="*/ 1065670 w 1341933"/>
                  <a:gd name="connsiteY75" fmla="*/ 531818 h 1411497"/>
                  <a:gd name="connsiteX76" fmla="*/ 1077887 w 1341933"/>
                  <a:gd name="connsiteY76" fmla="*/ 515500 h 1411497"/>
                  <a:gd name="connsiteX77" fmla="*/ 1115978 w 1341933"/>
                  <a:gd name="connsiteY77" fmla="*/ 503279 h 1411497"/>
                  <a:gd name="connsiteX78" fmla="*/ 1114612 w 1341933"/>
                  <a:gd name="connsiteY78" fmla="*/ 476034 h 1411497"/>
                  <a:gd name="connsiteX79" fmla="*/ 1095567 w 1341933"/>
                  <a:gd name="connsiteY79" fmla="*/ 463814 h 1411497"/>
                  <a:gd name="connsiteX80" fmla="*/ 1087374 w 1341933"/>
                  <a:gd name="connsiteY80" fmla="*/ 431105 h 1411497"/>
                  <a:gd name="connsiteX81" fmla="*/ 1072426 w 1341933"/>
                  <a:gd name="connsiteY81" fmla="*/ 384810 h 1411497"/>
                  <a:gd name="connsiteX82" fmla="*/ 1043822 w 1341933"/>
                  <a:gd name="connsiteY82" fmla="*/ 335783 h 1411497"/>
                  <a:gd name="connsiteX83" fmla="*/ 1004366 w 1341933"/>
                  <a:gd name="connsiteY83" fmla="*/ 319465 h 1411497"/>
                  <a:gd name="connsiteX84" fmla="*/ 979859 w 1341933"/>
                  <a:gd name="connsiteY84" fmla="*/ 289488 h 1411497"/>
                  <a:gd name="connsiteX85" fmla="*/ 961316 w 1341933"/>
                  <a:gd name="connsiteY85" fmla="*/ 281868 h 1411497"/>
                  <a:gd name="connsiteX86" fmla="*/ 960166 w 1341933"/>
                  <a:gd name="connsiteY86" fmla="*/ 286038 h 1411497"/>
                  <a:gd name="connsiteX87" fmla="*/ 945865 w 1341933"/>
                  <a:gd name="connsiteY87" fmla="*/ 304441 h 1411497"/>
                  <a:gd name="connsiteX88" fmla="*/ 902959 w 1341933"/>
                  <a:gd name="connsiteY88" fmla="*/ 337149 h 1411497"/>
                  <a:gd name="connsiteX89" fmla="*/ 835618 w 1341933"/>
                  <a:gd name="connsiteY89" fmla="*/ 328954 h 1411497"/>
                  <a:gd name="connsiteX90" fmla="*/ 798893 w 1341933"/>
                  <a:gd name="connsiteY90" fmla="*/ 324856 h 1411497"/>
                  <a:gd name="connsiteX91" fmla="*/ 766265 w 1341933"/>
                  <a:gd name="connsiteY91" fmla="*/ 363675 h 1411497"/>
                  <a:gd name="connsiteX92" fmla="*/ 705032 w 1341933"/>
                  <a:gd name="connsiteY92" fmla="*/ 412702 h 1411497"/>
                  <a:gd name="connsiteX93" fmla="*/ 684622 w 1341933"/>
                  <a:gd name="connsiteY93" fmla="*/ 473950 h 1411497"/>
                  <a:gd name="connsiteX94" fmla="*/ 680525 w 1341933"/>
                  <a:gd name="connsiteY94" fmla="*/ 524989 h 1411497"/>
                  <a:gd name="connsiteX95" fmla="*/ 619293 w 1341933"/>
                  <a:gd name="connsiteY95" fmla="*/ 567906 h 1411497"/>
                  <a:gd name="connsiteX96" fmla="*/ 580484 w 1341933"/>
                  <a:gd name="connsiteY96" fmla="*/ 598529 h 1411497"/>
                  <a:gd name="connsiteX97" fmla="*/ 496757 w 1341933"/>
                  <a:gd name="connsiteY97" fmla="*/ 625056 h 1411497"/>
                  <a:gd name="connsiteX98" fmla="*/ 406921 w 1341933"/>
                  <a:gd name="connsiteY98" fmla="*/ 627068 h 1411497"/>
                  <a:gd name="connsiteX99" fmla="*/ 319169 w 1341933"/>
                  <a:gd name="connsiteY99" fmla="*/ 604640 h 1411497"/>
                  <a:gd name="connsiteX100" fmla="*/ 280360 w 1341933"/>
                  <a:gd name="connsiteY100" fmla="*/ 551515 h 1411497"/>
                  <a:gd name="connsiteX101" fmla="*/ 261962 w 1341933"/>
                  <a:gd name="connsiteY101" fmla="*/ 484157 h 1411497"/>
                  <a:gd name="connsiteX102" fmla="*/ 282372 w 1341933"/>
                  <a:gd name="connsiteY102" fmla="*/ 443326 h 1411497"/>
                  <a:gd name="connsiteX103" fmla="*/ 292578 w 1341933"/>
                  <a:gd name="connsiteY103" fmla="*/ 367773 h 1411497"/>
                  <a:gd name="connsiteX104" fmla="*/ 315001 w 1341933"/>
                  <a:gd name="connsiteY104" fmla="*/ 333052 h 1411497"/>
                  <a:gd name="connsiteX105" fmla="*/ 317013 w 1341933"/>
                  <a:gd name="connsiteY105" fmla="*/ 288122 h 1411497"/>
                  <a:gd name="connsiteX106" fmla="*/ 343533 w 1341933"/>
                  <a:gd name="connsiteY106" fmla="*/ 216667 h 1411497"/>
                  <a:gd name="connsiteX107" fmla="*/ 374149 w 1341933"/>
                  <a:gd name="connsiteY107" fmla="*/ 179933 h 1411497"/>
                  <a:gd name="connsiteX108" fmla="*/ 398656 w 1341933"/>
                  <a:gd name="connsiteY108" fmla="*/ 153406 h 1411497"/>
                  <a:gd name="connsiteX109" fmla="*/ 382342 w 1341933"/>
                  <a:gd name="connsiteY109" fmla="*/ 102367 h 1411497"/>
                  <a:gd name="connsiteX110" fmla="*/ 335411 w 1341933"/>
                  <a:gd name="connsiteY110" fmla="*/ 92159 h 1411497"/>
                  <a:gd name="connsiteX111" fmla="*/ 303286 w 1341933"/>
                  <a:gd name="connsiteY111" fmla="*/ 0 h 1411497"/>
                  <a:gd name="connsiteX112" fmla="*/ 271089 w 1341933"/>
                  <a:gd name="connsiteY112" fmla="*/ 10496 h 1411497"/>
                  <a:gd name="connsiteX113" fmla="*/ 210863 w 1341933"/>
                  <a:gd name="connsiteY113" fmla="*/ 84036 h 1411497"/>
                  <a:gd name="connsiteX114" fmla="*/ 142444 w 1341933"/>
                  <a:gd name="connsiteY114" fmla="*/ 99347 h 1411497"/>
                  <a:gd name="connsiteX115" fmla="*/ 105719 w 1341933"/>
                  <a:gd name="connsiteY115" fmla="*/ 100354 h 1411497"/>
                  <a:gd name="connsiteX116" fmla="*/ 84302 w 1341933"/>
                  <a:gd name="connsiteY116" fmla="*/ 128965 h 1411497"/>
                  <a:gd name="connsiteX117" fmla="*/ 88399 w 1341933"/>
                  <a:gd name="connsiteY117" fmla="*/ 147368 h 1411497"/>
                  <a:gd name="connsiteX118" fmla="*/ 122105 w 1341933"/>
                  <a:gd name="connsiteY118" fmla="*/ 150459 h 1411497"/>
                  <a:gd name="connsiteX119" fmla="*/ 154805 w 1341933"/>
                  <a:gd name="connsiteY119" fmla="*/ 205596 h 1411497"/>
                  <a:gd name="connsiteX120" fmla="*/ 149703 w 1341933"/>
                  <a:gd name="connsiteY120" fmla="*/ 252538 h 1411497"/>
                  <a:gd name="connsiteX121" fmla="*/ 170113 w 1341933"/>
                  <a:gd name="connsiteY121" fmla="*/ 320975 h 1411497"/>
                  <a:gd name="connsiteX122" fmla="*/ 169107 w 1341933"/>
                  <a:gd name="connsiteY122" fmla="*/ 364897 h 1411497"/>
                  <a:gd name="connsiteX123" fmla="*/ 156889 w 1341933"/>
                  <a:gd name="connsiteY123" fmla="*/ 399619 h 1411497"/>
                  <a:gd name="connsiteX124" fmla="*/ 112978 w 1341933"/>
                  <a:gd name="connsiteY124" fmla="*/ 403716 h 1411497"/>
                  <a:gd name="connsiteX125" fmla="*/ 88470 w 1341933"/>
                  <a:gd name="connsiteY125" fmla="*/ 375105 h 1411497"/>
                  <a:gd name="connsiteX126" fmla="*/ 92567 w 1341933"/>
                  <a:gd name="connsiteY126" fmla="*/ 354689 h 1411497"/>
                  <a:gd name="connsiteX127" fmla="*/ 107875 w 1341933"/>
                  <a:gd name="connsiteY127" fmla="*/ 348579 h 1411497"/>
                  <a:gd name="connsiteX128" fmla="*/ 113984 w 1341933"/>
                  <a:gd name="connsiteY128" fmla="*/ 314864 h 1411497"/>
                  <a:gd name="connsiteX129" fmla="*/ 91561 w 1341933"/>
                  <a:gd name="connsiteY129" fmla="*/ 306669 h 1411497"/>
                  <a:gd name="connsiteX130" fmla="*/ 78265 w 1341933"/>
                  <a:gd name="connsiteY130" fmla="*/ 307676 h 1411497"/>
                  <a:gd name="connsiteX131" fmla="*/ 83368 w 1341933"/>
                  <a:gd name="connsiteY131" fmla="*/ 271948 h 1411497"/>
                  <a:gd name="connsiteX132" fmla="*/ 81643 w 1341933"/>
                  <a:gd name="connsiteY132" fmla="*/ 270582 h 1411497"/>
                  <a:gd name="connsiteX133" fmla="*/ 73450 w 1341933"/>
                  <a:gd name="connsiteY133" fmla="*/ 319609 h 1411497"/>
                  <a:gd name="connsiteX134" fmla="*/ 73450 w 1341933"/>
                  <a:gd name="connsiteY134" fmla="*/ 338659 h 1411497"/>
                  <a:gd name="connsiteX135" fmla="*/ 40821 w 1341933"/>
                  <a:gd name="connsiteY135" fmla="*/ 383588 h 1411497"/>
                  <a:gd name="connsiteX136" fmla="*/ 39456 w 1341933"/>
                  <a:gd name="connsiteY136" fmla="*/ 413565 h 1411497"/>
                  <a:gd name="connsiteX137" fmla="*/ 17680 w 1341933"/>
                  <a:gd name="connsiteY137" fmla="*/ 428517 h 1411497"/>
                  <a:gd name="connsiteX138" fmla="*/ 0 w 1341933"/>
                  <a:gd name="connsiteY138" fmla="*/ 443470 h 1411497"/>
                  <a:gd name="connsiteX139" fmla="*/ 17680 w 1341933"/>
                  <a:gd name="connsiteY139" fmla="*/ 458422 h 1411497"/>
                  <a:gd name="connsiteX140" fmla="*/ 49014 w 1341933"/>
                  <a:gd name="connsiteY140" fmla="*/ 504717 h 1411497"/>
                  <a:gd name="connsiteX141" fmla="*/ 96663 w 1341933"/>
                  <a:gd name="connsiteY141" fmla="*/ 523767 h 1411497"/>
                  <a:gd name="connsiteX142" fmla="*/ 149775 w 1341933"/>
                  <a:gd name="connsiteY142" fmla="*/ 578257 h 1411497"/>
                  <a:gd name="connsiteX143" fmla="*/ 166089 w 1341933"/>
                  <a:gd name="connsiteY143" fmla="*/ 614992 h 1411497"/>
                  <a:gd name="connsiteX144" fmla="*/ 193327 w 1341933"/>
                  <a:gd name="connsiteY144" fmla="*/ 647700 h 1411497"/>
                  <a:gd name="connsiteX145" fmla="*/ 220565 w 1341933"/>
                  <a:gd name="connsiteY145" fmla="*/ 640871 h 1411497"/>
                  <a:gd name="connsiteX146" fmla="*/ 246438 w 1341933"/>
                  <a:gd name="connsiteY146" fmla="*/ 659921 h 1411497"/>
                  <a:gd name="connsiteX147" fmla="*/ 251900 w 1341933"/>
                  <a:gd name="connsiteY147" fmla="*/ 689897 h 1411497"/>
                  <a:gd name="connsiteX148" fmla="*/ 266849 w 1341933"/>
                  <a:gd name="connsiteY148" fmla="*/ 744316 h 1411497"/>
                  <a:gd name="connsiteX149" fmla="*/ 249169 w 1341933"/>
                  <a:gd name="connsiteY149" fmla="*/ 768829 h 1411497"/>
                  <a:gd name="connsiteX150" fmla="*/ 249169 w 1341933"/>
                  <a:gd name="connsiteY150" fmla="*/ 783782 h 1411497"/>
                  <a:gd name="connsiteX151" fmla="*/ 227393 w 1341933"/>
                  <a:gd name="connsiteY151" fmla="*/ 783782 h 1411497"/>
                  <a:gd name="connsiteX152" fmla="*/ 205616 w 1341933"/>
                  <a:gd name="connsiteY152" fmla="*/ 770195 h 1411497"/>
                  <a:gd name="connsiteX153" fmla="*/ 172988 w 1341933"/>
                  <a:gd name="connsiteY153" fmla="*/ 771561 h 1411497"/>
                  <a:gd name="connsiteX154" fmla="*/ 129436 w 1341933"/>
                  <a:gd name="connsiteY154" fmla="*/ 777024 h 1411497"/>
                  <a:gd name="connsiteX155" fmla="*/ 129436 w 1341933"/>
                  <a:gd name="connsiteY155" fmla="*/ 783854 h 1411497"/>
                  <a:gd name="connsiteX156" fmla="*/ 144384 w 1341933"/>
                  <a:gd name="connsiteY156" fmla="*/ 804269 h 1411497"/>
                  <a:gd name="connsiteX157" fmla="*/ 144384 w 1341933"/>
                  <a:gd name="connsiteY157" fmla="*/ 821954 h 1411497"/>
                  <a:gd name="connsiteX158" fmla="*/ 128070 w 1341933"/>
                  <a:gd name="connsiteY158" fmla="*/ 832808 h 1411497"/>
                  <a:gd name="connsiteX159" fmla="*/ 73665 w 1341933"/>
                  <a:gd name="connsiteY159" fmla="*/ 847761 h 1411497"/>
                  <a:gd name="connsiteX160" fmla="*/ 61448 w 1341933"/>
                  <a:gd name="connsiteY160" fmla="*/ 859982 h 1411497"/>
                  <a:gd name="connsiteX161" fmla="*/ 71006 w 1341933"/>
                  <a:gd name="connsiteY161" fmla="*/ 877666 h 1411497"/>
                  <a:gd name="connsiteX162" fmla="*/ 85955 w 1341933"/>
                  <a:gd name="connsiteY162" fmla="*/ 899448 h 1411497"/>
                  <a:gd name="connsiteX163" fmla="*/ 114559 w 1341933"/>
                  <a:gd name="connsiteY163" fmla="*/ 944377 h 1411497"/>
                  <a:gd name="connsiteX164" fmla="*/ 121386 w 1341933"/>
                  <a:gd name="connsiteY164" fmla="*/ 982477 h 1411497"/>
                  <a:gd name="connsiteX165" fmla="*/ 145894 w 1341933"/>
                  <a:gd name="connsiteY165" fmla="*/ 1004258 h 1411497"/>
                  <a:gd name="connsiteX166" fmla="*/ 160842 w 1341933"/>
                  <a:gd name="connsiteY166" fmla="*/ 1038261 h 1411497"/>
                  <a:gd name="connsiteX167" fmla="*/ 171766 w 1341933"/>
                  <a:gd name="connsiteY167" fmla="*/ 1117193 h 1411497"/>
                  <a:gd name="connsiteX168" fmla="*/ 189446 w 1341933"/>
                  <a:gd name="connsiteY168" fmla="*/ 1129413 h 1411497"/>
                  <a:gd name="connsiteX169" fmla="*/ 238461 w 1341933"/>
                  <a:gd name="connsiteY169" fmla="*/ 1129413 h 1411497"/>
                  <a:gd name="connsiteX170" fmla="*/ 261602 w 1341933"/>
                  <a:gd name="connsiteY170" fmla="*/ 1118487 h 1411497"/>
                  <a:gd name="connsiteX171" fmla="*/ 311982 w 1341933"/>
                  <a:gd name="connsiteY171" fmla="*/ 1114389 h 1411497"/>
                  <a:gd name="connsiteX172" fmla="*/ 358266 w 1341933"/>
                  <a:gd name="connsiteY172" fmla="*/ 1107560 h 1411497"/>
                  <a:gd name="connsiteX173" fmla="*/ 366459 w 1341933"/>
                  <a:gd name="connsiteY173" fmla="*/ 1113023 h 1411497"/>
                  <a:gd name="connsiteX174" fmla="*/ 373286 w 1341933"/>
                  <a:gd name="connsiteY174" fmla="*/ 1127976 h 1411497"/>
                  <a:gd name="connsiteX175" fmla="*/ 371921 w 1341933"/>
                  <a:gd name="connsiteY175" fmla="*/ 1151123 h 1411497"/>
                  <a:gd name="connsiteX176" fmla="*/ 381479 w 1341933"/>
                  <a:gd name="connsiteY176" fmla="*/ 1174271 h 1411497"/>
                  <a:gd name="connsiteX177" fmla="*/ 414180 w 1341933"/>
                  <a:gd name="connsiteY177" fmla="*/ 1190589 h 1411497"/>
                  <a:gd name="connsiteX178" fmla="*/ 421007 w 1341933"/>
                  <a:gd name="connsiteY178" fmla="*/ 1202810 h 1411497"/>
                  <a:gd name="connsiteX179" fmla="*/ 419642 w 1341933"/>
                  <a:gd name="connsiteY179" fmla="*/ 1266789 h 1411497"/>
                  <a:gd name="connsiteX180" fmla="*/ 412814 w 1341933"/>
                  <a:gd name="connsiteY180" fmla="*/ 1292668 h 1411497"/>
                  <a:gd name="connsiteX181" fmla="*/ 431859 w 1341933"/>
                  <a:gd name="connsiteY181" fmla="*/ 1321279 h 1411497"/>
                  <a:gd name="connsiteX182" fmla="*/ 435956 w 1341933"/>
                  <a:gd name="connsiteY182" fmla="*/ 1347159 h 1411497"/>
                  <a:gd name="connsiteX183" fmla="*/ 434950 w 1341933"/>
                  <a:gd name="connsiteY183" fmla="*/ 1359811 h 1411497"/>
                  <a:gd name="connsiteX184" fmla="*/ 443071 w 1341933"/>
                  <a:gd name="connsiteY184" fmla="*/ 1355498 h 1411497"/>
                  <a:gd name="connsiteX185" fmla="*/ 453779 w 1341933"/>
                  <a:gd name="connsiteY185" fmla="*/ 1359092 h 1411497"/>
                  <a:gd name="connsiteX186" fmla="*/ 453779 w 1341933"/>
                  <a:gd name="connsiteY186" fmla="*/ 1375410 h 1411497"/>
                  <a:gd name="connsiteX187" fmla="*/ 459888 w 1341933"/>
                  <a:gd name="connsiteY187" fmla="*/ 1393813 h 1411497"/>
                  <a:gd name="connsiteX188" fmla="*/ 482311 w 1341933"/>
                  <a:gd name="connsiteY188" fmla="*/ 1398917 h 1411497"/>
                  <a:gd name="connsiteX189" fmla="*/ 508328 w 1341933"/>
                  <a:gd name="connsiteY189" fmla="*/ 1400930 h 1411497"/>
                  <a:gd name="connsiteX190" fmla="*/ 525648 w 1341933"/>
                  <a:gd name="connsiteY190" fmla="*/ 1401936 h 1411497"/>
                  <a:gd name="connsiteX191" fmla="*/ 525073 w 1341933"/>
                  <a:gd name="connsiteY191" fmla="*/ 1406609 h 1411497"/>
                  <a:gd name="connsiteX192" fmla="*/ 540956 w 1341933"/>
                  <a:gd name="connsiteY192" fmla="*/ 1397335 h 1411497"/>
                  <a:gd name="connsiteX193" fmla="*/ 553677 w 1341933"/>
                  <a:gd name="connsiteY193" fmla="*/ 1382527 h 141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341933" h="1411497">
                    <a:moveTo>
                      <a:pt x="553317" y="1382527"/>
                    </a:moveTo>
                    <a:lnTo>
                      <a:pt x="573225" y="1379436"/>
                    </a:lnTo>
                    <a:lnTo>
                      <a:pt x="614550" y="1389644"/>
                    </a:lnTo>
                    <a:cubicBezTo>
                      <a:pt x="614550" y="1389644"/>
                      <a:pt x="630361" y="1387631"/>
                      <a:pt x="631870" y="1386552"/>
                    </a:cubicBezTo>
                    <a:cubicBezTo>
                      <a:pt x="633379" y="1385474"/>
                      <a:pt x="636470" y="1371241"/>
                      <a:pt x="636470" y="1371241"/>
                    </a:cubicBezTo>
                    <a:lnTo>
                      <a:pt x="632373" y="1346224"/>
                    </a:lnTo>
                    <a:lnTo>
                      <a:pt x="629858" y="1297700"/>
                    </a:lnTo>
                    <a:lnTo>
                      <a:pt x="650268" y="1296694"/>
                    </a:lnTo>
                    <a:lnTo>
                      <a:pt x="668164" y="1317613"/>
                    </a:lnTo>
                    <a:lnTo>
                      <a:pt x="682969" y="1329331"/>
                    </a:lnTo>
                    <a:cubicBezTo>
                      <a:pt x="682969" y="1329331"/>
                      <a:pt x="689078" y="1322717"/>
                      <a:pt x="692168" y="1319123"/>
                    </a:cubicBezTo>
                    <a:cubicBezTo>
                      <a:pt x="695258" y="1315528"/>
                      <a:pt x="708985" y="1314019"/>
                      <a:pt x="708985" y="1314019"/>
                    </a:cubicBezTo>
                    <a:lnTo>
                      <a:pt x="721778" y="1318620"/>
                    </a:lnTo>
                    <a:lnTo>
                      <a:pt x="736080" y="1352334"/>
                    </a:lnTo>
                    <a:lnTo>
                      <a:pt x="748872" y="1372247"/>
                    </a:lnTo>
                    <a:lnTo>
                      <a:pt x="754981" y="1394676"/>
                    </a:lnTo>
                    <a:lnTo>
                      <a:pt x="760587" y="1411497"/>
                    </a:lnTo>
                    <a:lnTo>
                      <a:pt x="787107" y="1406897"/>
                    </a:lnTo>
                    <a:lnTo>
                      <a:pt x="807517" y="1383389"/>
                    </a:lnTo>
                    <a:lnTo>
                      <a:pt x="820310" y="1362974"/>
                    </a:lnTo>
                    <a:lnTo>
                      <a:pt x="835115" y="1360961"/>
                    </a:lnTo>
                    <a:lnTo>
                      <a:pt x="839714" y="1331343"/>
                    </a:lnTo>
                    <a:lnTo>
                      <a:pt x="855022" y="1319123"/>
                    </a:lnTo>
                    <a:lnTo>
                      <a:pt x="878524" y="1315025"/>
                    </a:lnTo>
                    <a:cubicBezTo>
                      <a:pt x="878524" y="1315025"/>
                      <a:pt x="895844" y="1293603"/>
                      <a:pt x="899940" y="1292021"/>
                    </a:cubicBezTo>
                    <a:cubicBezTo>
                      <a:pt x="904037" y="1290512"/>
                      <a:pt x="916255" y="1286414"/>
                      <a:pt x="920351" y="1284905"/>
                    </a:cubicBezTo>
                    <a:cubicBezTo>
                      <a:pt x="924448" y="1283395"/>
                      <a:pt x="943852" y="1282892"/>
                      <a:pt x="943852" y="1282892"/>
                    </a:cubicBezTo>
                    <a:lnTo>
                      <a:pt x="955567" y="1300792"/>
                    </a:lnTo>
                    <a:lnTo>
                      <a:pt x="970372" y="1316103"/>
                    </a:lnTo>
                    <a:lnTo>
                      <a:pt x="993370" y="1308987"/>
                    </a:lnTo>
                    <a:lnTo>
                      <a:pt x="1005588" y="1281454"/>
                    </a:lnTo>
                    <a:lnTo>
                      <a:pt x="1034191" y="1271102"/>
                    </a:lnTo>
                    <a:lnTo>
                      <a:pt x="1029592" y="1261326"/>
                    </a:lnTo>
                    <a:lnTo>
                      <a:pt x="1032970" y="1242923"/>
                    </a:lnTo>
                    <a:lnTo>
                      <a:pt x="1047918" y="1229983"/>
                    </a:lnTo>
                    <a:lnTo>
                      <a:pt x="1046553" y="1212299"/>
                    </a:lnTo>
                    <a:lnTo>
                      <a:pt x="1056758" y="1197347"/>
                    </a:lnTo>
                    <a:lnTo>
                      <a:pt x="1055393" y="1178943"/>
                    </a:lnTo>
                    <a:lnTo>
                      <a:pt x="1040444" y="1161259"/>
                    </a:lnTo>
                    <a:lnTo>
                      <a:pt x="1043175" y="1132001"/>
                    </a:lnTo>
                    <a:lnTo>
                      <a:pt x="1058124" y="1096633"/>
                    </a:lnTo>
                    <a:lnTo>
                      <a:pt x="1075803" y="1083046"/>
                    </a:lnTo>
                    <a:lnTo>
                      <a:pt x="1077744" y="1087144"/>
                    </a:lnTo>
                    <a:lnTo>
                      <a:pt x="1096861" y="1053213"/>
                    </a:lnTo>
                    <a:lnTo>
                      <a:pt x="1128196" y="1042143"/>
                    </a:lnTo>
                    <a:cubicBezTo>
                      <a:pt x="1128196" y="1042143"/>
                      <a:pt x="1132292" y="1021727"/>
                      <a:pt x="1129561" y="1017630"/>
                    </a:cubicBezTo>
                    <a:cubicBezTo>
                      <a:pt x="1126830" y="1013532"/>
                      <a:pt x="1129561" y="971334"/>
                      <a:pt x="1129561" y="971334"/>
                    </a:cubicBezTo>
                    <a:lnTo>
                      <a:pt x="1129561" y="935966"/>
                    </a:lnTo>
                    <a:lnTo>
                      <a:pt x="1136389" y="919648"/>
                    </a:lnTo>
                    <a:lnTo>
                      <a:pt x="1169017" y="904695"/>
                    </a:lnTo>
                    <a:lnTo>
                      <a:pt x="1218031" y="897866"/>
                    </a:lnTo>
                    <a:lnTo>
                      <a:pt x="1232980" y="878816"/>
                    </a:lnTo>
                    <a:lnTo>
                      <a:pt x="1247929" y="854303"/>
                    </a:lnTo>
                    <a:lnTo>
                      <a:pt x="1277898" y="827058"/>
                    </a:lnTo>
                    <a:lnTo>
                      <a:pt x="1284726" y="805276"/>
                    </a:lnTo>
                    <a:cubicBezTo>
                      <a:pt x="1284726" y="805276"/>
                      <a:pt x="1309233" y="799812"/>
                      <a:pt x="1316061" y="797081"/>
                    </a:cubicBezTo>
                    <a:cubicBezTo>
                      <a:pt x="1322888" y="794349"/>
                      <a:pt x="1341933" y="779397"/>
                      <a:pt x="1341933" y="779397"/>
                    </a:cubicBezTo>
                    <a:lnTo>
                      <a:pt x="1341933" y="763078"/>
                    </a:lnTo>
                    <a:lnTo>
                      <a:pt x="1324253" y="730442"/>
                    </a:lnTo>
                    <a:lnTo>
                      <a:pt x="1325619" y="693707"/>
                    </a:lnTo>
                    <a:lnTo>
                      <a:pt x="1314623" y="674514"/>
                    </a:lnTo>
                    <a:lnTo>
                      <a:pt x="1298381" y="686950"/>
                    </a:lnTo>
                    <a:cubicBezTo>
                      <a:pt x="1298381" y="686950"/>
                      <a:pt x="1250732" y="730514"/>
                      <a:pt x="1248001" y="734611"/>
                    </a:cubicBezTo>
                    <a:cubicBezTo>
                      <a:pt x="1245270" y="738709"/>
                      <a:pt x="1201717" y="768614"/>
                      <a:pt x="1201717" y="768614"/>
                    </a:cubicBezTo>
                    <a:lnTo>
                      <a:pt x="1163627" y="764516"/>
                    </a:lnTo>
                    <a:lnTo>
                      <a:pt x="1147313" y="741368"/>
                    </a:lnTo>
                    <a:lnTo>
                      <a:pt x="1140485" y="676023"/>
                    </a:lnTo>
                    <a:cubicBezTo>
                      <a:pt x="1140485" y="676023"/>
                      <a:pt x="1145947" y="644681"/>
                      <a:pt x="1147313" y="640655"/>
                    </a:cubicBezTo>
                    <a:cubicBezTo>
                      <a:pt x="1148678" y="636558"/>
                      <a:pt x="1169089" y="624337"/>
                      <a:pt x="1169089" y="624337"/>
                    </a:cubicBezTo>
                    <a:lnTo>
                      <a:pt x="1148678" y="583505"/>
                    </a:lnTo>
                    <a:lnTo>
                      <a:pt x="1140485" y="608019"/>
                    </a:lnTo>
                    <a:cubicBezTo>
                      <a:pt x="1140485" y="608019"/>
                      <a:pt x="1120075" y="642021"/>
                      <a:pt x="1107857" y="644753"/>
                    </a:cubicBezTo>
                    <a:cubicBezTo>
                      <a:pt x="1095639" y="647484"/>
                      <a:pt x="1092908" y="646118"/>
                      <a:pt x="1092908" y="646118"/>
                    </a:cubicBezTo>
                    <a:lnTo>
                      <a:pt x="1072497" y="628434"/>
                    </a:lnTo>
                    <a:lnTo>
                      <a:pt x="1071132" y="565821"/>
                    </a:lnTo>
                    <a:lnTo>
                      <a:pt x="1065670" y="531818"/>
                    </a:lnTo>
                    <a:lnTo>
                      <a:pt x="1077887" y="515500"/>
                    </a:lnTo>
                    <a:lnTo>
                      <a:pt x="1115978" y="503279"/>
                    </a:lnTo>
                    <a:lnTo>
                      <a:pt x="1114612" y="476034"/>
                    </a:lnTo>
                    <a:lnTo>
                      <a:pt x="1095567" y="463814"/>
                    </a:lnTo>
                    <a:lnTo>
                      <a:pt x="1087374" y="431105"/>
                    </a:lnTo>
                    <a:lnTo>
                      <a:pt x="1072426" y="384810"/>
                    </a:lnTo>
                    <a:lnTo>
                      <a:pt x="1043822" y="335783"/>
                    </a:lnTo>
                    <a:lnTo>
                      <a:pt x="1004366" y="319465"/>
                    </a:lnTo>
                    <a:lnTo>
                      <a:pt x="979859" y="289488"/>
                    </a:lnTo>
                    <a:lnTo>
                      <a:pt x="961316" y="281868"/>
                    </a:lnTo>
                    <a:lnTo>
                      <a:pt x="960166" y="286038"/>
                    </a:lnTo>
                    <a:lnTo>
                      <a:pt x="945865" y="304441"/>
                    </a:lnTo>
                    <a:lnTo>
                      <a:pt x="902959" y="337149"/>
                    </a:lnTo>
                    <a:lnTo>
                      <a:pt x="835618" y="328954"/>
                    </a:lnTo>
                    <a:lnTo>
                      <a:pt x="798893" y="324856"/>
                    </a:lnTo>
                    <a:lnTo>
                      <a:pt x="766265" y="363675"/>
                    </a:lnTo>
                    <a:lnTo>
                      <a:pt x="705032" y="412702"/>
                    </a:lnTo>
                    <a:lnTo>
                      <a:pt x="684622" y="473950"/>
                    </a:lnTo>
                    <a:lnTo>
                      <a:pt x="680525" y="524989"/>
                    </a:lnTo>
                    <a:cubicBezTo>
                      <a:pt x="680525" y="524989"/>
                      <a:pt x="641716" y="563808"/>
                      <a:pt x="619293" y="567906"/>
                    </a:cubicBezTo>
                    <a:cubicBezTo>
                      <a:pt x="596870" y="572003"/>
                      <a:pt x="580484" y="598529"/>
                      <a:pt x="580484" y="598529"/>
                    </a:cubicBezTo>
                    <a:cubicBezTo>
                      <a:pt x="580484" y="598529"/>
                      <a:pt x="509046" y="620958"/>
                      <a:pt x="496757" y="625056"/>
                    </a:cubicBezTo>
                    <a:cubicBezTo>
                      <a:pt x="484539" y="629153"/>
                      <a:pt x="419210" y="627068"/>
                      <a:pt x="406921" y="627068"/>
                    </a:cubicBezTo>
                    <a:cubicBezTo>
                      <a:pt x="394631" y="627068"/>
                      <a:pt x="319169" y="604640"/>
                      <a:pt x="319169" y="604640"/>
                    </a:cubicBezTo>
                    <a:cubicBezTo>
                      <a:pt x="319169" y="604640"/>
                      <a:pt x="294662" y="580126"/>
                      <a:pt x="280360" y="551515"/>
                    </a:cubicBezTo>
                    <a:cubicBezTo>
                      <a:pt x="266058" y="522905"/>
                      <a:pt x="261962" y="484157"/>
                      <a:pt x="261962" y="484157"/>
                    </a:cubicBezTo>
                    <a:lnTo>
                      <a:pt x="282372" y="443326"/>
                    </a:lnTo>
                    <a:lnTo>
                      <a:pt x="292578" y="367773"/>
                    </a:lnTo>
                    <a:lnTo>
                      <a:pt x="315001" y="333052"/>
                    </a:lnTo>
                    <a:lnTo>
                      <a:pt x="317013" y="288122"/>
                    </a:lnTo>
                    <a:lnTo>
                      <a:pt x="343533" y="216667"/>
                    </a:lnTo>
                    <a:lnTo>
                      <a:pt x="374149" y="179933"/>
                    </a:lnTo>
                    <a:lnTo>
                      <a:pt x="398656" y="153406"/>
                    </a:lnTo>
                    <a:lnTo>
                      <a:pt x="382342" y="102367"/>
                    </a:lnTo>
                    <a:lnTo>
                      <a:pt x="335411" y="92159"/>
                    </a:lnTo>
                    <a:lnTo>
                      <a:pt x="303286" y="0"/>
                    </a:lnTo>
                    <a:lnTo>
                      <a:pt x="271089" y="10496"/>
                    </a:lnTo>
                    <a:lnTo>
                      <a:pt x="210863" y="84036"/>
                    </a:lnTo>
                    <a:lnTo>
                      <a:pt x="142444" y="99347"/>
                    </a:lnTo>
                    <a:cubicBezTo>
                      <a:pt x="142444" y="99347"/>
                      <a:pt x="108737" y="99347"/>
                      <a:pt x="105719" y="100354"/>
                    </a:cubicBezTo>
                    <a:cubicBezTo>
                      <a:pt x="102629" y="101360"/>
                      <a:pt x="84302" y="128965"/>
                      <a:pt x="84302" y="128965"/>
                    </a:cubicBezTo>
                    <a:lnTo>
                      <a:pt x="88399" y="147368"/>
                    </a:lnTo>
                    <a:lnTo>
                      <a:pt x="122105" y="150459"/>
                    </a:lnTo>
                    <a:lnTo>
                      <a:pt x="154805" y="205596"/>
                    </a:lnTo>
                    <a:lnTo>
                      <a:pt x="149703" y="252538"/>
                    </a:lnTo>
                    <a:lnTo>
                      <a:pt x="170113" y="320975"/>
                    </a:lnTo>
                    <a:lnTo>
                      <a:pt x="169107" y="364897"/>
                    </a:lnTo>
                    <a:lnTo>
                      <a:pt x="156889" y="399619"/>
                    </a:lnTo>
                    <a:lnTo>
                      <a:pt x="112978" y="403716"/>
                    </a:lnTo>
                    <a:lnTo>
                      <a:pt x="88470" y="375105"/>
                    </a:lnTo>
                    <a:lnTo>
                      <a:pt x="92567" y="354689"/>
                    </a:lnTo>
                    <a:lnTo>
                      <a:pt x="107875" y="348579"/>
                    </a:lnTo>
                    <a:lnTo>
                      <a:pt x="113984" y="314864"/>
                    </a:lnTo>
                    <a:lnTo>
                      <a:pt x="91561" y="306669"/>
                    </a:lnTo>
                    <a:cubicBezTo>
                      <a:pt x="91561" y="306669"/>
                      <a:pt x="78265" y="311773"/>
                      <a:pt x="78265" y="307676"/>
                    </a:cubicBezTo>
                    <a:cubicBezTo>
                      <a:pt x="78265" y="303578"/>
                      <a:pt x="83368" y="271948"/>
                      <a:pt x="83368" y="271948"/>
                    </a:cubicBezTo>
                    <a:lnTo>
                      <a:pt x="81643" y="270582"/>
                    </a:lnTo>
                    <a:lnTo>
                      <a:pt x="73450" y="319609"/>
                    </a:lnTo>
                    <a:lnTo>
                      <a:pt x="73450" y="338659"/>
                    </a:lnTo>
                    <a:lnTo>
                      <a:pt x="40821" y="383588"/>
                    </a:lnTo>
                    <a:lnTo>
                      <a:pt x="39456" y="413565"/>
                    </a:lnTo>
                    <a:lnTo>
                      <a:pt x="17680" y="428517"/>
                    </a:lnTo>
                    <a:lnTo>
                      <a:pt x="0" y="443470"/>
                    </a:lnTo>
                    <a:lnTo>
                      <a:pt x="17680" y="458422"/>
                    </a:lnTo>
                    <a:lnTo>
                      <a:pt x="49014" y="504717"/>
                    </a:lnTo>
                    <a:lnTo>
                      <a:pt x="96663" y="523767"/>
                    </a:lnTo>
                    <a:lnTo>
                      <a:pt x="149775" y="578257"/>
                    </a:lnTo>
                    <a:lnTo>
                      <a:pt x="166089" y="614992"/>
                    </a:lnTo>
                    <a:lnTo>
                      <a:pt x="193327" y="647700"/>
                    </a:lnTo>
                    <a:lnTo>
                      <a:pt x="220565" y="640871"/>
                    </a:lnTo>
                    <a:lnTo>
                      <a:pt x="246438" y="659921"/>
                    </a:lnTo>
                    <a:lnTo>
                      <a:pt x="251900" y="689897"/>
                    </a:lnTo>
                    <a:lnTo>
                      <a:pt x="266849" y="744316"/>
                    </a:lnTo>
                    <a:lnTo>
                      <a:pt x="249169" y="768829"/>
                    </a:lnTo>
                    <a:cubicBezTo>
                      <a:pt x="249169" y="768829"/>
                      <a:pt x="254631" y="781050"/>
                      <a:pt x="249169" y="783782"/>
                    </a:cubicBezTo>
                    <a:cubicBezTo>
                      <a:pt x="243707" y="786513"/>
                      <a:pt x="227393" y="783782"/>
                      <a:pt x="227393" y="783782"/>
                    </a:cubicBezTo>
                    <a:lnTo>
                      <a:pt x="205616" y="770195"/>
                    </a:lnTo>
                    <a:lnTo>
                      <a:pt x="172988" y="771561"/>
                    </a:lnTo>
                    <a:lnTo>
                      <a:pt x="129436" y="777024"/>
                    </a:lnTo>
                    <a:lnTo>
                      <a:pt x="129436" y="783854"/>
                    </a:lnTo>
                    <a:lnTo>
                      <a:pt x="144384" y="804269"/>
                    </a:lnTo>
                    <a:lnTo>
                      <a:pt x="144384" y="821954"/>
                    </a:lnTo>
                    <a:lnTo>
                      <a:pt x="128070" y="832808"/>
                    </a:lnTo>
                    <a:lnTo>
                      <a:pt x="73665" y="847761"/>
                    </a:lnTo>
                    <a:lnTo>
                      <a:pt x="61448" y="859982"/>
                    </a:lnTo>
                    <a:lnTo>
                      <a:pt x="71006" y="877666"/>
                    </a:lnTo>
                    <a:lnTo>
                      <a:pt x="85955" y="899448"/>
                    </a:lnTo>
                    <a:lnTo>
                      <a:pt x="114559" y="944377"/>
                    </a:lnTo>
                    <a:lnTo>
                      <a:pt x="121386" y="982477"/>
                    </a:lnTo>
                    <a:lnTo>
                      <a:pt x="145894" y="1004258"/>
                    </a:lnTo>
                    <a:lnTo>
                      <a:pt x="160842" y="1038261"/>
                    </a:lnTo>
                    <a:lnTo>
                      <a:pt x="171766" y="1117193"/>
                    </a:lnTo>
                    <a:lnTo>
                      <a:pt x="189446" y="1129413"/>
                    </a:lnTo>
                    <a:lnTo>
                      <a:pt x="238461" y="1129413"/>
                    </a:lnTo>
                    <a:lnTo>
                      <a:pt x="261602" y="1118487"/>
                    </a:lnTo>
                    <a:lnTo>
                      <a:pt x="311982" y="1114389"/>
                    </a:lnTo>
                    <a:lnTo>
                      <a:pt x="358266" y="1107560"/>
                    </a:lnTo>
                    <a:lnTo>
                      <a:pt x="366459" y="1113023"/>
                    </a:lnTo>
                    <a:lnTo>
                      <a:pt x="373286" y="1127976"/>
                    </a:lnTo>
                    <a:lnTo>
                      <a:pt x="371921" y="1151123"/>
                    </a:lnTo>
                    <a:lnTo>
                      <a:pt x="381479" y="1174271"/>
                    </a:lnTo>
                    <a:lnTo>
                      <a:pt x="414180" y="1190589"/>
                    </a:lnTo>
                    <a:lnTo>
                      <a:pt x="421007" y="1202810"/>
                    </a:lnTo>
                    <a:lnTo>
                      <a:pt x="419642" y="1266789"/>
                    </a:lnTo>
                    <a:lnTo>
                      <a:pt x="412814" y="1292668"/>
                    </a:lnTo>
                    <a:lnTo>
                      <a:pt x="431859" y="1321279"/>
                    </a:lnTo>
                    <a:cubicBezTo>
                      <a:pt x="431859" y="1321279"/>
                      <a:pt x="435956" y="1340329"/>
                      <a:pt x="435956" y="1347159"/>
                    </a:cubicBezTo>
                    <a:cubicBezTo>
                      <a:pt x="435956" y="1349315"/>
                      <a:pt x="435525" y="1354275"/>
                      <a:pt x="434950" y="1359811"/>
                    </a:cubicBezTo>
                    <a:lnTo>
                      <a:pt x="443071" y="1355498"/>
                    </a:lnTo>
                    <a:lnTo>
                      <a:pt x="453779" y="1359092"/>
                    </a:lnTo>
                    <a:lnTo>
                      <a:pt x="453779" y="1375410"/>
                    </a:lnTo>
                    <a:cubicBezTo>
                      <a:pt x="453779" y="1375410"/>
                      <a:pt x="458379" y="1392735"/>
                      <a:pt x="459888" y="1393813"/>
                    </a:cubicBezTo>
                    <a:cubicBezTo>
                      <a:pt x="461397" y="1394820"/>
                      <a:pt x="482311" y="1398917"/>
                      <a:pt x="482311" y="1398917"/>
                    </a:cubicBezTo>
                    <a:lnTo>
                      <a:pt x="508328" y="1400930"/>
                    </a:lnTo>
                    <a:lnTo>
                      <a:pt x="525648" y="1401936"/>
                    </a:lnTo>
                    <a:lnTo>
                      <a:pt x="525073" y="1406609"/>
                    </a:lnTo>
                    <a:lnTo>
                      <a:pt x="540956" y="1397335"/>
                    </a:lnTo>
                    <a:lnTo>
                      <a:pt x="553677" y="1382527"/>
                    </a:lnTo>
                    <a:close/>
                  </a:path>
                </a:pathLst>
              </a:custGeom>
              <a:solidFill>
                <a:srgbClr val="FFC000"/>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41" name="Caldas">
                <a:extLst>
                  <a:ext uri="{FF2B5EF4-FFF2-40B4-BE49-F238E27FC236}">
                    <a16:creationId xmlns:a16="http://schemas.microsoft.com/office/drawing/2014/main" id="{DE56818E-C0B8-5576-D79A-D6168E57500C}"/>
                  </a:ext>
                </a:extLst>
              </p:cNvPr>
              <p:cNvSpPr/>
              <p:nvPr/>
            </p:nvSpPr>
            <p:spPr>
              <a:xfrm>
                <a:off x="5244791" y="2789840"/>
                <a:ext cx="535127" cy="396743"/>
              </a:xfrm>
              <a:custGeom>
                <a:avLst/>
                <a:gdLst>
                  <a:gd name="connsiteX0" fmla="*/ 242190 w 535127"/>
                  <a:gd name="connsiteY0" fmla="*/ 355265 h 396743"/>
                  <a:gd name="connsiteX1" fmla="*/ 249305 w 535127"/>
                  <a:gd name="connsiteY1" fmla="*/ 320543 h 396743"/>
                  <a:gd name="connsiteX2" fmla="*/ 248299 w 535127"/>
                  <a:gd name="connsiteY2" fmla="*/ 289920 h 396743"/>
                  <a:gd name="connsiteX3" fmla="*/ 256492 w 535127"/>
                  <a:gd name="connsiteY3" fmla="*/ 270510 h 396743"/>
                  <a:gd name="connsiteX4" fmla="*/ 291205 w 535127"/>
                  <a:gd name="connsiteY4" fmla="*/ 260302 h 396743"/>
                  <a:gd name="connsiteX5" fmla="*/ 322827 w 535127"/>
                  <a:gd name="connsiteY5" fmla="*/ 260302 h 396743"/>
                  <a:gd name="connsiteX6" fmla="*/ 345250 w 535127"/>
                  <a:gd name="connsiteY6" fmla="*/ 239886 h 396743"/>
                  <a:gd name="connsiteX7" fmla="*/ 354449 w 535127"/>
                  <a:gd name="connsiteY7" fmla="*/ 211275 h 396743"/>
                  <a:gd name="connsiteX8" fmla="*/ 378957 w 535127"/>
                  <a:gd name="connsiteY8" fmla="*/ 199055 h 396743"/>
                  <a:gd name="connsiteX9" fmla="*/ 445292 w 535127"/>
                  <a:gd name="connsiteY9" fmla="*/ 195963 h 396743"/>
                  <a:gd name="connsiteX10" fmla="*/ 499409 w 535127"/>
                  <a:gd name="connsiteY10" fmla="*/ 193951 h 396743"/>
                  <a:gd name="connsiteX11" fmla="*/ 535128 w 535127"/>
                  <a:gd name="connsiteY11" fmla="*/ 139820 h 396743"/>
                  <a:gd name="connsiteX12" fmla="*/ 531031 w 535127"/>
                  <a:gd name="connsiteY12" fmla="*/ 98988 h 396743"/>
                  <a:gd name="connsiteX13" fmla="*/ 532037 w 535127"/>
                  <a:gd name="connsiteY13" fmla="*/ 67358 h 396743"/>
                  <a:gd name="connsiteX14" fmla="*/ 518166 w 535127"/>
                  <a:gd name="connsiteY14" fmla="*/ 0 h 396743"/>
                  <a:gd name="connsiteX15" fmla="*/ 507027 w 535127"/>
                  <a:gd name="connsiteY15" fmla="*/ 4026 h 396743"/>
                  <a:gd name="connsiteX16" fmla="*/ 494809 w 535127"/>
                  <a:gd name="connsiteY16" fmla="*/ 31558 h 396743"/>
                  <a:gd name="connsiteX17" fmla="*/ 471811 w 535127"/>
                  <a:gd name="connsiteY17" fmla="*/ 38675 h 396743"/>
                  <a:gd name="connsiteX18" fmla="*/ 457006 w 535127"/>
                  <a:gd name="connsiteY18" fmla="*/ 23363 h 396743"/>
                  <a:gd name="connsiteX19" fmla="*/ 445292 w 535127"/>
                  <a:gd name="connsiteY19" fmla="*/ 5463 h 396743"/>
                  <a:gd name="connsiteX20" fmla="*/ 421790 w 535127"/>
                  <a:gd name="connsiteY20" fmla="*/ 7476 h 396743"/>
                  <a:gd name="connsiteX21" fmla="*/ 401380 w 535127"/>
                  <a:gd name="connsiteY21" fmla="*/ 14593 h 396743"/>
                  <a:gd name="connsiteX22" fmla="*/ 379963 w 535127"/>
                  <a:gd name="connsiteY22" fmla="*/ 37597 h 396743"/>
                  <a:gd name="connsiteX23" fmla="*/ 356462 w 535127"/>
                  <a:gd name="connsiteY23" fmla="*/ 41694 h 396743"/>
                  <a:gd name="connsiteX24" fmla="*/ 341154 w 535127"/>
                  <a:gd name="connsiteY24" fmla="*/ 53915 h 396743"/>
                  <a:gd name="connsiteX25" fmla="*/ 336554 w 535127"/>
                  <a:gd name="connsiteY25" fmla="*/ 83532 h 396743"/>
                  <a:gd name="connsiteX26" fmla="*/ 321749 w 535127"/>
                  <a:gd name="connsiteY26" fmla="*/ 85545 h 396743"/>
                  <a:gd name="connsiteX27" fmla="*/ 308957 w 535127"/>
                  <a:gd name="connsiteY27" fmla="*/ 105961 h 396743"/>
                  <a:gd name="connsiteX28" fmla="*/ 288546 w 535127"/>
                  <a:gd name="connsiteY28" fmla="*/ 129468 h 396743"/>
                  <a:gd name="connsiteX29" fmla="*/ 262026 w 535127"/>
                  <a:gd name="connsiteY29" fmla="*/ 134069 h 396743"/>
                  <a:gd name="connsiteX30" fmla="*/ 256421 w 535127"/>
                  <a:gd name="connsiteY30" fmla="*/ 117247 h 396743"/>
                  <a:gd name="connsiteX31" fmla="*/ 250312 w 535127"/>
                  <a:gd name="connsiteY31" fmla="*/ 94819 h 396743"/>
                  <a:gd name="connsiteX32" fmla="*/ 237519 w 535127"/>
                  <a:gd name="connsiteY32" fmla="*/ 74906 h 396743"/>
                  <a:gd name="connsiteX33" fmla="*/ 223217 w 535127"/>
                  <a:gd name="connsiteY33" fmla="*/ 41191 h 396743"/>
                  <a:gd name="connsiteX34" fmla="*/ 210424 w 535127"/>
                  <a:gd name="connsiteY34" fmla="*/ 36590 h 396743"/>
                  <a:gd name="connsiteX35" fmla="*/ 193607 w 535127"/>
                  <a:gd name="connsiteY35" fmla="*/ 41694 h 396743"/>
                  <a:gd name="connsiteX36" fmla="*/ 184408 w 535127"/>
                  <a:gd name="connsiteY36" fmla="*/ 51902 h 396743"/>
                  <a:gd name="connsiteX37" fmla="*/ 169603 w 535127"/>
                  <a:gd name="connsiteY37" fmla="*/ 40185 h 396743"/>
                  <a:gd name="connsiteX38" fmla="*/ 151708 w 535127"/>
                  <a:gd name="connsiteY38" fmla="*/ 19266 h 396743"/>
                  <a:gd name="connsiteX39" fmla="*/ 131297 w 535127"/>
                  <a:gd name="connsiteY39" fmla="*/ 20272 h 396743"/>
                  <a:gd name="connsiteX40" fmla="*/ 133812 w 535127"/>
                  <a:gd name="connsiteY40" fmla="*/ 68796 h 396743"/>
                  <a:gd name="connsiteX41" fmla="*/ 137909 w 535127"/>
                  <a:gd name="connsiteY41" fmla="*/ 93812 h 396743"/>
                  <a:gd name="connsiteX42" fmla="*/ 133309 w 535127"/>
                  <a:gd name="connsiteY42" fmla="*/ 109124 h 396743"/>
                  <a:gd name="connsiteX43" fmla="*/ 115989 w 535127"/>
                  <a:gd name="connsiteY43" fmla="*/ 112215 h 396743"/>
                  <a:gd name="connsiteX44" fmla="*/ 74664 w 535127"/>
                  <a:gd name="connsiteY44" fmla="*/ 102007 h 396743"/>
                  <a:gd name="connsiteX45" fmla="*/ 54757 w 535127"/>
                  <a:gd name="connsiteY45" fmla="*/ 105098 h 396743"/>
                  <a:gd name="connsiteX46" fmla="*/ 42036 w 535127"/>
                  <a:gd name="connsiteY46" fmla="*/ 119907 h 396743"/>
                  <a:gd name="connsiteX47" fmla="*/ 26153 w 535127"/>
                  <a:gd name="connsiteY47" fmla="*/ 129181 h 396743"/>
                  <a:gd name="connsiteX48" fmla="*/ 23135 w 535127"/>
                  <a:gd name="connsiteY48" fmla="*/ 153550 h 396743"/>
                  <a:gd name="connsiteX49" fmla="*/ 23638 w 535127"/>
                  <a:gd name="connsiteY49" fmla="*/ 172456 h 396743"/>
                  <a:gd name="connsiteX50" fmla="*/ 23135 w 535127"/>
                  <a:gd name="connsiteY50" fmla="*/ 176051 h 396743"/>
                  <a:gd name="connsiteX51" fmla="*/ 39449 w 535127"/>
                  <a:gd name="connsiteY51" fmla="*/ 174541 h 396743"/>
                  <a:gd name="connsiteX52" fmla="*/ 50660 w 535127"/>
                  <a:gd name="connsiteY52" fmla="*/ 163830 h 396743"/>
                  <a:gd name="connsiteX53" fmla="*/ 78186 w 535127"/>
                  <a:gd name="connsiteY53" fmla="*/ 155635 h 396743"/>
                  <a:gd name="connsiteX54" fmla="*/ 93997 w 535127"/>
                  <a:gd name="connsiteY54" fmla="*/ 161745 h 396743"/>
                  <a:gd name="connsiteX55" fmla="*/ 106215 w 535127"/>
                  <a:gd name="connsiteY55" fmla="*/ 176051 h 396743"/>
                  <a:gd name="connsiteX56" fmla="*/ 107724 w 535127"/>
                  <a:gd name="connsiteY56" fmla="*/ 197473 h 396743"/>
                  <a:gd name="connsiteX57" fmla="*/ 96009 w 535127"/>
                  <a:gd name="connsiteY57" fmla="*/ 218895 h 396743"/>
                  <a:gd name="connsiteX58" fmla="*/ 85804 w 535127"/>
                  <a:gd name="connsiteY58" fmla="*/ 219398 h 396743"/>
                  <a:gd name="connsiteX59" fmla="*/ 65393 w 535127"/>
                  <a:gd name="connsiteY59" fmla="*/ 210197 h 396743"/>
                  <a:gd name="connsiteX60" fmla="*/ 54182 w 535127"/>
                  <a:gd name="connsiteY60" fmla="*/ 202002 h 396743"/>
                  <a:gd name="connsiteX61" fmla="*/ 41964 w 535127"/>
                  <a:gd name="connsiteY61" fmla="*/ 208112 h 396743"/>
                  <a:gd name="connsiteX62" fmla="*/ 35855 w 535127"/>
                  <a:gd name="connsiteY62" fmla="*/ 217314 h 396743"/>
                  <a:gd name="connsiteX63" fmla="*/ 37364 w 535127"/>
                  <a:gd name="connsiteY63" fmla="*/ 235214 h 396743"/>
                  <a:gd name="connsiteX64" fmla="*/ 35352 w 535127"/>
                  <a:gd name="connsiteY64" fmla="*/ 261237 h 396743"/>
                  <a:gd name="connsiteX65" fmla="*/ 28237 w 535127"/>
                  <a:gd name="connsiteY65" fmla="*/ 279640 h 396743"/>
                  <a:gd name="connsiteX66" fmla="*/ 5814 w 535127"/>
                  <a:gd name="connsiteY66" fmla="*/ 284240 h 396743"/>
                  <a:gd name="connsiteX67" fmla="*/ 208 w 535127"/>
                  <a:gd name="connsiteY67" fmla="*/ 296461 h 396743"/>
                  <a:gd name="connsiteX68" fmla="*/ 711 w 535127"/>
                  <a:gd name="connsiteY68" fmla="*/ 318890 h 396743"/>
                  <a:gd name="connsiteX69" fmla="*/ 15013 w 535127"/>
                  <a:gd name="connsiteY69" fmla="*/ 343906 h 396743"/>
                  <a:gd name="connsiteX70" fmla="*/ 32909 w 535127"/>
                  <a:gd name="connsiteY70" fmla="*/ 355121 h 396743"/>
                  <a:gd name="connsiteX71" fmla="*/ 41605 w 535127"/>
                  <a:gd name="connsiteY71" fmla="*/ 351023 h 396743"/>
                  <a:gd name="connsiteX72" fmla="*/ 47714 w 535127"/>
                  <a:gd name="connsiteY72" fmla="*/ 339809 h 396743"/>
                  <a:gd name="connsiteX73" fmla="*/ 54326 w 535127"/>
                  <a:gd name="connsiteY73" fmla="*/ 316805 h 396743"/>
                  <a:gd name="connsiteX74" fmla="*/ 74736 w 535127"/>
                  <a:gd name="connsiteY74" fmla="*/ 304584 h 396743"/>
                  <a:gd name="connsiteX75" fmla="*/ 77827 w 535127"/>
                  <a:gd name="connsiteY75" fmla="*/ 312780 h 396743"/>
                  <a:gd name="connsiteX76" fmla="*/ 82426 w 535127"/>
                  <a:gd name="connsiteY76" fmla="*/ 338803 h 396743"/>
                  <a:gd name="connsiteX77" fmla="*/ 88535 w 535127"/>
                  <a:gd name="connsiteY77" fmla="*/ 353108 h 396743"/>
                  <a:gd name="connsiteX78" fmla="*/ 179377 w 535127"/>
                  <a:gd name="connsiteY78" fmla="*/ 357206 h 396743"/>
                  <a:gd name="connsiteX79" fmla="*/ 195188 w 535127"/>
                  <a:gd name="connsiteY79" fmla="*/ 370505 h 396743"/>
                  <a:gd name="connsiteX80" fmla="*/ 207406 w 535127"/>
                  <a:gd name="connsiteY80" fmla="*/ 383804 h 396743"/>
                  <a:gd name="connsiteX81" fmla="*/ 224726 w 535127"/>
                  <a:gd name="connsiteY81" fmla="*/ 393005 h 396743"/>
                  <a:gd name="connsiteX82" fmla="*/ 224870 w 535127"/>
                  <a:gd name="connsiteY82" fmla="*/ 396743 h 396743"/>
                  <a:gd name="connsiteX83" fmla="*/ 242119 w 535127"/>
                  <a:gd name="connsiteY83" fmla="*/ 387901 h 396743"/>
                  <a:gd name="connsiteX84" fmla="*/ 242119 w 535127"/>
                  <a:gd name="connsiteY84" fmla="*/ 355193 h 39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5127" h="396743">
                    <a:moveTo>
                      <a:pt x="242190" y="355265"/>
                    </a:moveTo>
                    <a:lnTo>
                      <a:pt x="249305" y="320543"/>
                    </a:lnTo>
                    <a:lnTo>
                      <a:pt x="248299" y="289920"/>
                    </a:lnTo>
                    <a:lnTo>
                      <a:pt x="256492" y="270510"/>
                    </a:lnTo>
                    <a:lnTo>
                      <a:pt x="291205" y="260302"/>
                    </a:lnTo>
                    <a:lnTo>
                      <a:pt x="322827" y="260302"/>
                    </a:lnTo>
                    <a:lnTo>
                      <a:pt x="345250" y="239886"/>
                    </a:lnTo>
                    <a:lnTo>
                      <a:pt x="354449" y="211275"/>
                    </a:lnTo>
                    <a:lnTo>
                      <a:pt x="378957" y="199055"/>
                    </a:lnTo>
                    <a:lnTo>
                      <a:pt x="445292" y="195963"/>
                    </a:lnTo>
                    <a:lnTo>
                      <a:pt x="499409" y="193951"/>
                    </a:lnTo>
                    <a:lnTo>
                      <a:pt x="535128" y="139820"/>
                    </a:lnTo>
                    <a:lnTo>
                      <a:pt x="531031" y="98988"/>
                    </a:lnTo>
                    <a:lnTo>
                      <a:pt x="532037" y="67358"/>
                    </a:lnTo>
                    <a:lnTo>
                      <a:pt x="518166" y="0"/>
                    </a:lnTo>
                    <a:lnTo>
                      <a:pt x="507027" y="4026"/>
                    </a:lnTo>
                    <a:lnTo>
                      <a:pt x="494809" y="31558"/>
                    </a:lnTo>
                    <a:lnTo>
                      <a:pt x="471811" y="38675"/>
                    </a:lnTo>
                    <a:lnTo>
                      <a:pt x="457006" y="23363"/>
                    </a:lnTo>
                    <a:lnTo>
                      <a:pt x="445292" y="5463"/>
                    </a:lnTo>
                    <a:cubicBezTo>
                      <a:pt x="445292" y="5463"/>
                      <a:pt x="425887" y="5967"/>
                      <a:pt x="421790" y="7476"/>
                    </a:cubicBezTo>
                    <a:cubicBezTo>
                      <a:pt x="417694" y="8986"/>
                      <a:pt x="405476" y="13083"/>
                      <a:pt x="401380" y="14593"/>
                    </a:cubicBezTo>
                    <a:cubicBezTo>
                      <a:pt x="397283" y="16103"/>
                      <a:pt x="379963" y="37597"/>
                      <a:pt x="379963" y="37597"/>
                    </a:cubicBezTo>
                    <a:lnTo>
                      <a:pt x="356462" y="41694"/>
                    </a:lnTo>
                    <a:lnTo>
                      <a:pt x="341154" y="53915"/>
                    </a:lnTo>
                    <a:lnTo>
                      <a:pt x="336554" y="83532"/>
                    </a:lnTo>
                    <a:lnTo>
                      <a:pt x="321749" y="85545"/>
                    </a:lnTo>
                    <a:lnTo>
                      <a:pt x="308957" y="105961"/>
                    </a:lnTo>
                    <a:lnTo>
                      <a:pt x="288546" y="129468"/>
                    </a:lnTo>
                    <a:lnTo>
                      <a:pt x="262026" y="134069"/>
                    </a:lnTo>
                    <a:lnTo>
                      <a:pt x="256421" y="117247"/>
                    </a:lnTo>
                    <a:lnTo>
                      <a:pt x="250312" y="94819"/>
                    </a:lnTo>
                    <a:lnTo>
                      <a:pt x="237519" y="74906"/>
                    </a:lnTo>
                    <a:lnTo>
                      <a:pt x="223217" y="41191"/>
                    </a:lnTo>
                    <a:lnTo>
                      <a:pt x="210424" y="36590"/>
                    </a:lnTo>
                    <a:cubicBezTo>
                      <a:pt x="210424" y="36590"/>
                      <a:pt x="196626" y="38100"/>
                      <a:pt x="193607" y="41694"/>
                    </a:cubicBezTo>
                    <a:cubicBezTo>
                      <a:pt x="190517" y="45289"/>
                      <a:pt x="184408" y="51902"/>
                      <a:pt x="184408" y="51902"/>
                    </a:cubicBezTo>
                    <a:lnTo>
                      <a:pt x="169603" y="40185"/>
                    </a:lnTo>
                    <a:lnTo>
                      <a:pt x="151708" y="19266"/>
                    </a:lnTo>
                    <a:lnTo>
                      <a:pt x="131297" y="20272"/>
                    </a:lnTo>
                    <a:lnTo>
                      <a:pt x="133812" y="68796"/>
                    </a:lnTo>
                    <a:lnTo>
                      <a:pt x="137909" y="93812"/>
                    </a:lnTo>
                    <a:cubicBezTo>
                      <a:pt x="137909" y="93812"/>
                      <a:pt x="134818" y="108118"/>
                      <a:pt x="133309" y="109124"/>
                    </a:cubicBezTo>
                    <a:cubicBezTo>
                      <a:pt x="131800" y="110131"/>
                      <a:pt x="115989" y="112215"/>
                      <a:pt x="115989" y="112215"/>
                    </a:cubicBezTo>
                    <a:lnTo>
                      <a:pt x="74664" y="102007"/>
                    </a:lnTo>
                    <a:lnTo>
                      <a:pt x="54757" y="105098"/>
                    </a:lnTo>
                    <a:lnTo>
                      <a:pt x="42036" y="119907"/>
                    </a:lnTo>
                    <a:lnTo>
                      <a:pt x="26153" y="129181"/>
                    </a:lnTo>
                    <a:lnTo>
                      <a:pt x="23135" y="153550"/>
                    </a:lnTo>
                    <a:lnTo>
                      <a:pt x="23638" y="172456"/>
                    </a:lnTo>
                    <a:cubicBezTo>
                      <a:pt x="23638" y="172456"/>
                      <a:pt x="15948" y="176554"/>
                      <a:pt x="23135" y="176051"/>
                    </a:cubicBezTo>
                    <a:cubicBezTo>
                      <a:pt x="30250" y="175548"/>
                      <a:pt x="39449" y="174541"/>
                      <a:pt x="39449" y="174541"/>
                    </a:cubicBezTo>
                    <a:lnTo>
                      <a:pt x="50660" y="163830"/>
                    </a:lnTo>
                    <a:lnTo>
                      <a:pt x="78186" y="155635"/>
                    </a:lnTo>
                    <a:lnTo>
                      <a:pt x="93997" y="161745"/>
                    </a:lnTo>
                    <a:lnTo>
                      <a:pt x="106215" y="176051"/>
                    </a:lnTo>
                    <a:lnTo>
                      <a:pt x="107724" y="197473"/>
                    </a:lnTo>
                    <a:lnTo>
                      <a:pt x="96009" y="218895"/>
                    </a:lnTo>
                    <a:lnTo>
                      <a:pt x="85804" y="219398"/>
                    </a:lnTo>
                    <a:lnTo>
                      <a:pt x="65393" y="210197"/>
                    </a:lnTo>
                    <a:lnTo>
                      <a:pt x="54182" y="202002"/>
                    </a:lnTo>
                    <a:lnTo>
                      <a:pt x="41964" y="208112"/>
                    </a:lnTo>
                    <a:lnTo>
                      <a:pt x="35855" y="217314"/>
                    </a:lnTo>
                    <a:cubicBezTo>
                      <a:pt x="35855" y="217314"/>
                      <a:pt x="36861" y="226515"/>
                      <a:pt x="37364" y="235214"/>
                    </a:cubicBezTo>
                    <a:cubicBezTo>
                      <a:pt x="37868" y="243912"/>
                      <a:pt x="35352" y="261237"/>
                      <a:pt x="35352" y="261237"/>
                    </a:cubicBezTo>
                    <a:lnTo>
                      <a:pt x="28237" y="279640"/>
                    </a:lnTo>
                    <a:lnTo>
                      <a:pt x="5814" y="284240"/>
                    </a:lnTo>
                    <a:cubicBezTo>
                      <a:pt x="5814" y="284240"/>
                      <a:pt x="711" y="290351"/>
                      <a:pt x="208" y="296461"/>
                    </a:cubicBezTo>
                    <a:cubicBezTo>
                      <a:pt x="-295" y="302571"/>
                      <a:pt x="208" y="311773"/>
                      <a:pt x="711" y="318890"/>
                    </a:cubicBezTo>
                    <a:cubicBezTo>
                      <a:pt x="1215" y="326007"/>
                      <a:pt x="6820" y="336790"/>
                      <a:pt x="15013" y="343906"/>
                    </a:cubicBezTo>
                    <a:cubicBezTo>
                      <a:pt x="23206" y="351023"/>
                      <a:pt x="32909" y="355121"/>
                      <a:pt x="32909" y="355121"/>
                    </a:cubicBezTo>
                    <a:lnTo>
                      <a:pt x="41605" y="351023"/>
                    </a:lnTo>
                    <a:lnTo>
                      <a:pt x="47714" y="339809"/>
                    </a:lnTo>
                    <a:lnTo>
                      <a:pt x="54326" y="316805"/>
                    </a:lnTo>
                    <a:lnTo>
                      <a:pt x="74736" y="304584"/>
                    </a:lnTo>
                    <a:lnTo>
                      <a:pt x="77827" y="312780"/>
                    </a:lnTo>
                    <a:lnTo>
                      <a:pt x="82426" y="338803"/>
                    </a:lnTo>
                    <a:lnTo>
                      <a:pt x="88535" y="353108"/>
                    </a:lnTo>
                    <a:lnTo>
                      <a:pt x="179377" y="357206"/>
                    </a:lnTo>
                    <a:cubicBezTo>
                      <a:pt x="179377" y="357206"/>
                      <a:pt x="194182" y="367917"/>
                      <a:pt x="195188" y="370505"/>
                    </a:cubicBezTo>
                    <a:cubicBezTo>
                      <a:pt x="196194" y="373092"/>
                      <a:pt x="204387" y="382725"/>
                      <a:pt x="207406" y="383804"/>
                    </a:cubicBezTo>
                    <a:cubicBezTo>
                      <a:pt x="210496" y="384810"/>
                      <a:pt x="224726" y="393005"/>
                      <a:pt x="224726" y="393005"/>
                    </a:cubicBezTo>
                    <a:lnTo>
                      <a:pt x="224870" y="396743"/>
                    </a:lnTo>
                    <a:lnTo>
                      <a:pt x="242119" y="387901"/>
                    </a:lnTo>
                    <a:lnTo>
                      <a:pt x="242119" y="355193"/>
                    </a:lnTo>
                    <a:close/>
                  </a:path>
                </a:pathLst>
              </a:custGeom>
              <a:solidFill>
                <a:srgbClr val="0BA783"/>
              </a:solidFill>
              <a:ln w="1270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42" name="Tolima">
                <a:extLst>
                  <a:ext uri="{FF2B5EF4-FFF2-40B4-BE49-F238E27FC236}">
                    <a16:creationId xmlns:a16="http://schemas.microsoft.com/office/drawing/2014/main" id="{0C4B85F2-057E-2123-D7E9-BF601A827CF5}"/>
                  </a:ext>
                </a:extLst>
              </p:cNvPr>
              <p:cNvSpPr/>
              <p:nvPr/>
            </p:nvSpPr>
            <p:spPr>
              <a:xfrm>
                <a:off x="5171837" y="2984725"/>
                <a:ext cx="666582" cy="969968"/>
              </a:xfrm>
              <a:custGeom>
                <a:avLst/>
                <a:gdLst>
                  <a:gd name="connsiteX0" fmla="*/ 665936 w 666582"/>
                  <a:gd name="connsiteY0" fmla="*/ 509246 h 969968"/>
                  <a:gd name="connsiteX1" fmla="*/ 666583 w 666582"/>
                  <a:gd name="connsiteY1" fmla="*/ 473878 h 969968"/>
                  <a:gd name="connsiteX2" fmla="*/ 652999 w 666582"/>
                  <a:gd name="connsiteY2" fmla="*/ 450730 h 969968"/>
                  <a:gd name="connsiteX3" fmla="*/ 634601 w 666582"/>
                  <a:gd name="connsiteY3" fmla="*/ 428301 h 969968"/>
                  <a:gd name="connsiteX4" fmla="*/ 614190 w 666582"/>
                  <a:gd name="connsiteY4" fmla="*/ 425570 h 969968"/>
                  <a:gd name="connsiteX5" fmla="*/ 605350 w 666582"/>
                  <a:gd name="connsiteY5" fmla="*/ 442607 h 969968"/>
                  <a:gd name="connsiteX6" fmla="*/ 587671 w 666582"/>
                  <a:gd name="connsiteY6" fmla="*/ 458925 h 969968"/>
                  <a:gd name="connsiteX7" fmla="*/ 574734 w 666582"/>
                  <a:gd name="connsiteY7" fmla="*/ 458925 h 969968"/>
                  <a:gd name="connsiteX8" fmla="*/ 567907 w 666582"/>
                  <a:gd name="connsiteY8" fmla="*/ 441241 h 969968"/>
                  <a:gd name="connsiteX9" fmla="*/ 529816 w 666582"/>
                  <a:gd name="connsiteY9" fmla="*/ 438509 h 969968"/>
                  <a:gd name="connsiteX10" fmla="*/ 510771 w 666582"/>
                  <a:gd name="connsiteY10" fmla="*/ 412630 h 969968"/>
                  <a:gd name="connsiteX11" fmla="*/ 521623 w 666582"/>
                  <a:gd name="connsiteY11" fmla="*/ 354114 h 969968"/>
                  <a:gd name="connsiteX12" fmla="*/ 533841 w 666582"/>
                  <a:gd name="connsiteY12" fmla="*/ 305087 h 969968"/>
                  <a:gd name="connsiteX13" fmla="*/ 535207 w 666582"/>
                  <a:gd name="connsiteY13" fmla="*/ 277842 h 969968"/>
                  <a:gd name="connsiteX14" fmla="*/ 525648 w 666582"/>
                  <a:gd name="connsiteY14" fmla="*/ 258792 h 969968"/>
                  <a:gd name="connsiteX15" fmla="*/ 525648 w 666582"/>
                  <a:gd name="connsiteY15" fmla="*/ 232913 h 969968"/>
                  <a:gd name="connsiteX16" fmla="*/ 546059 w 666582"/>
                  <a:gd name="connsiteY16" fmla="*/ 219326 h 969968"/>
                  <a:gd name="connsiteX17" fmla="*/ 561007 w 666582"/>
                  <a:gd name="connsiteY17" fmla="*/ 190716 h 969968"/>
                  <a:gd name="connsiteX18" fmla="*/ 569200 w 666582"/>
                  <a:gd name="connsiteY18" fmla="*/ 164836 h 969968"/>
                  <a:gd name="connsiteX19" fmla="*/ 561007 w 666582"/>
                  <a:gd name="connsiteY19" fmla="*/ 104955 h 969968"/>
                  <a:gd name="connsiteX20" fmla="*/ 559642 w 666582"/>
                  <a:gd name="connsiteY20" fmla="*/ 57294 h 969968"/>
                  <a:gd name="connsiteX21" fmla="*/ 551449 w 666582"/>
                  <a:gd name="connsiteY21" fmla="*/ 40975 h 969968"/>
                  <a:gd name="connsiteX22" fmla="*/ 548502 w 666582"/>
                  <a:gd name="connsiteY22" fmla="*/ 0 h 969968"/>
                  <a:gd name="connsiteX23" fmla="*/ 518102 w 666582"/>
                  <a:gd name="connsiteY23" fmla="*/ 1150 h 969968"/>
                  <a:gd name="connsiteX24" fmla="*/ 451767 w 666582"/>
                  <a:gd name="connsiteY24" fmla="*/ 4241 h 969968"/>
                  <a:gd name="connsiteX25" fmla="*/ 427260 w 666582"/>
                  <a:gd name="connsiteY25" fmla="*/ 16462 h 969968"/>
                  <a:gd name="connsiteX26" fmla="*/ 418061 w 666582"/>
                  <a:gd name="connsiteY26" fmla="*/ 45073 h 969968"/>
                  <a:gd name="connsiteX27" fmla="*/ 395637 w 666582"/>
                  <a:gd name="connsiteY27" fmla="*/ 65489 h 969968"/>
                  <a:gd name="connsiteX28" fmla="*/ 364015 w 666582"/>
                  <a:gd name="connsiteY28" fmla="*/ 65489 h 969968"/>
                  <a:gd name="connsiteX29" fmla="*/ 329303 w 666582"/>
                  <a:gd name="connsiteY29" fmla="*/ 75697 h 969968"/>
                  <a:gd name="connsiteX30" fmla="*/ 321110 w 666582"/>
                  <a:gd name="connsiteY30" fmla="*/ 95106 h 969968"/>
                  <a:gd name="connsiteX31" fmla="*/ 322116 w 666582"/>
                  <a:gd name="connsiteY31" fmla="*/ 125730 h 969968"/>
                  <a:gd name="connsiteX32" fmla="*/ 315001 w 666582"/>
                  <a:gd name="connsiteY32" fmla="*/ 160451 h 969968"/>
                  <a:gd name="connsiteX33" fmla="*/ 315001 w 666582"/>
                  <a:gd name="connsiteY33" fmla="*/ 193160 h 969968"/>
                  <a:gd name="connsiteX34" fmla="*/ 297752 w 666582"/>
                  <a:gd name="connsiteY34" fmla="*/ 202002 h 969968"/>
                  <a:gd name="connsiteX35" fmla="*/ 299118 w 666582"/>
                  <a:gd name="connsiteY35" fmla="*/ 241827 h 969968"/>
                  <a:gd name="connsiteX36" fmla="*/ 302783 w 666582"/>
                  <a:gd name="connsiteY36" fmla="*/ 241108 h 969968"/>
                  <a:gd name="connsiteX37" fmla="*/ 293584 w 666582"/>
                  <a:gd name="connsiteY37" fmla="*/ 293154 h 969968"/>
                  <a:gd name="connsiteX38" fmla="*/ 263974 w 666582"/>
                  <a:gd name="connsiteY38" fmla="*/ 315583 h 969968"/>
                  <a:gd name="connsiteX39" fmla="*/ 219056 w 666582"/>
                  <a:gd name="connsiteY39" fmla="*/ 341103 h 969968"/>
                  <a:gd name="connsiteX40" fmla="*/ 221068 w 666582"/>
                  <a:gd name="connsiteY40" fmla="*/ 381934 h 969968"/>
                  <a:gd name="connsiteX41" fmla="*/ 201664 w 666582"/>
                  <a:gd name="connsiteY41" fmla="*/ 423773 h 969968"/>
                  <a:gd name="connsiteX42" fmla="*/ 181253 w 666582"/>
                  <a:gd name="connsiteY42" fmla="*/ 460507 h 969968"/>
                  <a:gd name="connsiteX43" fmla="*/ 173060 w 666582"/>
                  <a:gd name="connsiteY43" fmla="*/ 499326 h 969968"/>
                  <a:gd name="connsiteX44" fmla="*/ 147547 w 666582"/>
                  <a:gd name="connsiteY44" fmla="*/ 505436 h 969968"/>
                  <a:gd name="connsiteX45" fmla="*/ 127854 w 666582"/>
                  <a:gd name="connsiteY45" fmla="*/ 526499 h 969968"/>
                  <a:gd name="connsiteX46" fmla="*/ 132238 w 666582"/>
                  <a:gd name="connsiteY46" fmla="*/ 540517 h 969968"/>
                  <a:gd name="connsiteX47" fmla="*/ 95514 w 666582"/>
                  <a:gd name="connsiteY47" fmla="*/ 601764 h 969968"/>
                  <a:gd name="connsiteX48" fmla="*/ 85955 w 666582"/>
                  <a:gd name="connsiteY48" fmla="*/ 652157 h 969968"/>
                  <a:gd name="connsiteX49" fmla="*/ 42403 w 666582"/>
                  <a:gd name="connsiteY49" fmla="*/ 695720 h 969968"/>
                  <a:gd name="connsiteX50" fmla="*/ 30185 w 666582"/>
                  <a:gd name="connsiteY50" fmla="*/ 732454 h 969968"/>
                  <a:gd name="connsiteX51" fmla="*/ 17967 w 666582"/>
                  <a:gd name="connsiteY51" fmla="*/ 755602 h 969968"/>
                  <a:gd name="connsiteX52" fmla="*/ 7115 w 666582"/>
                  <a:gd name="connsiteY52" fmla="*/ 793702 h 969968"/>
                  <a:gd name="connsiteX53" fmla="*/ 12577 w 666582"/>
                  <a:gd name="connsiteY53" fmla="*/ 827704 h 969968"/>
                  <a:gd name="connsiteX54" fmla="*/ 13942 w 666582"/>
                  <a:gd name="connsiteY54" fmla="*/ 856315 h 969968"/>
                  <a:gd name="connsiteX55" fmla="*/ 0 w 666582"/>
                  <a:gd name="connsiteY55" fmla="*/ 860701 h 969968"/>
                  <a:gd name="connsiteX56" fmla="*/ 5821 w 666582"/>
                  <a:gd name="connsiteY56" fmla="*/ 890390 h 969968"/>
                  <a:gd name="connsiteX57" fmla="*/ 359 w 666582"/>
                  <a:gd name="connsiteY57" fmla="*/ 910806 h 969968"/>
                  <a:gd name="connsiteX58" fmla="*/ 13080 w 666582"/>
                  <a:gd name="connsiteY58" fmla="*/ 943155 h 969968"/>
                  <a:gd name="connsiteX59" fmla="*/ 36437 w 666582"/>
                  <a:gd name="connsiteY59" fmla="*/ 957748 h 969968"/>
                  <a:gd name="connsiteX60" fmla="*/ 76253 w 666582"/>
                  <a:gd name="connsiteY60" fmla="*/ 969968 h 969968"/>
                  <a:gd name="connsiteX61" fmla="*/ 123183 w 666582"/>
                  <a:gd name="connsiteY61" fmla="*/ 951565 h 969968"/>
                  <a:gd name="connsiteX62" fmla="*/ 161992 w 666582"/>
                  <a:gd name="connsiteY62" fmla="*/ 929137 h 969968"/>
                  <a:gd name="connsiteX63" fmla="*/ 219128 w 666582"/>
                  <a:gd name="connsiteY63" fmla="*/ 872993 h 969968"/>
                  <a:gd name="connsiteX64" fmla="*/ 221140 w 666582"/>
                  <a:gd name="connsiteY64" fmla="*/ 848480 h 969968"/>
                  <a:gd name="connsiteX65" fmla="*/ 237454 w 666582"/>
                  <a:gd name="connsiteY65" fmla="*/ 837266 h 969968"/>
                  <a:gd name="connsiteX66" fmla="*/ 254775 w 666582"/>
                  <a:gd name="connsiteY66" fmla="*/ 802544 h 969968"/>
                  <a:gd name="connsiteX67" fmla="*/ 268070 w 666582"/>
                  <a:gd name="connsiteY67" fmla="*/ 788239 h 969968"/>
                  <a:gd name="connsiteX68" fmla="*/ 283378 w 666582"/>
                  <a:gd name="connsiteY68" fmla="*/ 793343 h 969968"/>
                  <a:gd name="connsiteX69" fmla="*/ 311982 w 666582"/>
                  <a:gd name="connsiteY69" fmla="*/ 787232 h 969968"/>
                  <a:gd name="connsiteX70" fmla="*/ 327290 w 666582"/>
                  <a:gd name="connsiteY70" fmla="*/ 804557 h 969968"/>
                  <a:gd name="connsiteX71" fmla="*/ 339508 w 666582"/>
                  <a:gd name="connsiteY71" fmla="*/ 812752 h 969968"/>
                  <a:gd name="connsiteX72" fmla="*/ 359919 w 666582"/>
                  <a:gd name="connsiteY72" fmla="*/ 800531 h 969968"/>
                  <a:gd name="connsiteX73" fmla="*/ 371130 w 666582"/>
                  <a:gd name="connsiteY73" fmla="*/ 780115 h 969968"/>
                  <a:gd name="connsiteX74" fmla="*/ 409939 w 666582"/>
                  <a:gd name="connsiteY74" fmla="*/ 781122 h 969968"/>
                  <a:gd name="connsiteX75" fmla="*/ 431356 w 666582"/>
                  <a:gd name="connsiteY75" fmla="*/ 779109 h 969968"/>
                  <a:gd name="connsiteX76" fmla="*/ 450761 w 666582"/>
                  <a:gd name="connsiteY76" fmla="*/ 792408 h 969968"/>
                  <a:gd name="connsiteX77" fmla="*/ 435453 w 666582"/>
                  <a:gd name="connsiteY77" fmla="*/ 808726 h 969968"/>
                  <a:gd name="connsiteX78" fmla="*/ 426254 w 666582"/>
                  <a:gd name="connsiteY78" fmla="*/ 830149 h 969968"/>
                  <a:gd name="connsiteX79" fmla="*/ 432362 w 666582"/>
                  <a:gd name="connsiteY79" fmla="*/ 842369 h 969968"/>
                  <a:gd name="connsiteX80" fmla="*/ 476274 w 666582"/>
                  <a:gd name="connsiteY80" fmla="*/ 847473 h 969968"/>
                  <a:gd name="connsiteX81" fmla="*/ 520186 w 666582"/>
                  <a:gd name="connsiteY81" fmla="*/ 809661 h 969968"/>
                  <a:gd name="connsiteX82" fmla="*/ 547712 w 666582"/>
                  <a:gd name="connsiteY82" fmla="*/ 782128 h 969968"/>
                  <a:gd name="connsiteX83" fmla="*/ 550802 w 666582"/>
                  <a:gd name="connsiteY83" fmla="*/ 768829 h 969968"/>
                  <a:gd name="connsiteX84" fmla="*/ 549796 w 666582"/>
                  <a:gd name="connsiteY84" fmla="*/ 761712 h 969968"/>
                  <a:gd name="connsiteX85" fmla="*/ 551808 w 666582"/>
                  <a:gd name="connsiteY85" fmla="*/ 747407 h 969968"/>
                  <a:gd name="connsiteX86" fmla="*/ 566110 w 666582"/>
                  <a:gd name="connsiteY86" fmla="*/ 727997 h 969968"/>
                  <a:gd name="connsiteX87" fmla="*/ 561007 w 666582"/>
                  <a:gd name="connsiteY87" fmla="*/ 717789 h 969968"/>
                  <a:gd name="connsiteX88" fmla="*/ 564098 w 666582"/>
                  <a:gd name="connsiteY88" fmla="*/ 701471 h 969968"/>
                  <a:gd name="connsiteX89" fmla="*/ 593708 w 666582"/>
                  <a:gd name="connsiteY89" fmla="*/ 694355 h 969968"/>
                  <a:gd name="connsiteX90" fmla="*/ 623677 w 666582"/>
                  <a:gd name="connsiteY90" fmla="*/ 657620 h 969968"/>
                  <a:gd name="connsiteX91" fmla="*/ 637260 w 666582"/>
                  <a:gd name="connsiteY91" fmla="*/ 631741 h 969968"/>
                  <a:gd name="connsiteX92" fmla="*/ 645022 w 666582"/>
                  <a:gd name="connsiteY92" fmla="*/ 627859 h 969968"/>
                  <a:gd name="connsiteX93" fmla="*/ 637260 w 666582"/>
                  <a:gd name="connsiteY93" fmla="*/ 537138 h 969968"/>
                  <a:gd name="connsiteX94" fmla="*/ 665864 w 666582"/>
                  <a:gd name="connsiteY94" fmla="*/ 509246 h 9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66582" h="969968">
                    <a:moveTo>
                      <a:pt x="665936" y="509246"/>
                    </a:moveTo>
                    <a:lnTo>
                      <a:pt x="666583" y="473878"/>
                    </a:lnTo>
                    <a:lnTo>
                      <a:pt x="652999" y="450730"/>
                    </a:lnTo>
                    <a:lnTo>
                      <a:pt x="634601" y="428301"/>
                    </a:lnTo>
                    <a:lnTo>
                      <a:pt x="614190" y="425570"/>
                    </a:lnTo>
                    <a:lnTo>
                      <a:pt x="605350" y="442607"/>
                    </a:lnTo>
                    <a:lnTo>
                      <a:pt x="587671" y="458925"/>
                    </a:lnTo>
                    <a:lnTo>
                      <a:pt x="574734" y="458925"/>
                    </a:lnTo>
                    <a:lnTo>
                      <a:pt x="567907" y="441241"/>
                    </a:lnTo>
                    <a:lnTo>
                      <a:pt x="529816" y="438509"/>
                    </a:lnTo>
                    <a:lnTo>
                      <a:pt x="510771" y="412630"/>
                    </a:lnTo>
                    <a:lnTo>
                      <a:pt x="521623" y="354114"/>
                    </a:lnTo>
                    <a:lnTo>
                      <a:pt x="533841" y="305087"/>
                    </a:lnTo>
                    <a:lnTo>
                      <a:pt x="535207" y="277842"/>
                    </a:lnTo>
                    <a:lnTo>
                      <a:pt x="525648" y="258792"/>
                    </a:lnTo>
                    <a:lnTo>
                      <a:pt x="525648" y="232913"/>
                    </a:lnTo>
                    <a:lnTo>
                      <a:pt x="546059" y="219326"/>
                    </a:lnTo>
                    <a:lnTo>
                      <a:pt x="561007" y="190716"/>
                    </a:lnTo>
                    <a:lnTo>
                      <a:pt x="569200" y="164836"/>
                    </a:lnTo>
                    <a:lnTo>
                      <a:pt x="561007" y="104955"/>
                    </a:lnTo>
                    <a:lnTo>
                      <a:pt x="559642" y="57294"/>
                    </a:lnTo>
                    <a:lnTo>
                      <a:pt x="551449" y="40975"/>
                    </a:lnTo>
                    <a:lnTo>
                      <a:pt x="548502" y="0"/>
                    </a:lnTo>
                    <a:lnTo>
                      <a:pt x="518102" y="1150"/>
                    </a:lnTo>
                    <a:lnTo>
                      <a:pt x="451767" y="4241"/>
                    </a:lnTo>
                    <a:lnTo>
                      <a:pt x="427260" y="16462"/>
                    </a:lnTo>
                    <a:lnTo>
                      <a:pt x="418061" y="45073"/>
                    </a:lnTo>
                    <a:lnTo>
                      <a:pt x="395637" y="65489"/>
                    </a:lnTo>
                    <a:lnTo>
                      <a:pt x="364015" y="65489"/>
                    </a:lnTo>
                    <a:lnTo>
                      <a:pt x="329303" y="75697"/>
                    </a:lnTo>
                    <a:lnTo>
                      <a:pt x="321110" y="95106"/>
                    </a:lnTo>
                    <a:lnTo>
                      <a:pt x="322116" y="125730"/>
                    </a:lnTo>
                    <a:lnTo>
                      <a:pt x="315001" y="160451"/>
                    </a:lnTo>
                    <a:lnTo>
                      <a:pt x="315001" y="193160"/>
                    </a:lnTo>
                    <a:lnTo>
                      <a:pt x="297752" y="202002"/>
                    </a:lnTo>
                    <a:lnTo>
                      <a:pt x="299118" y="241827"/>
                    </a:lnTo>
                    <a:lnTo>
                      <a:pt x="302783" y="241108"/>
                    </a:lnTo>
                    <a:cubicBezTo>
                      <a:pt x="302783" y="241108"/>
                      <a:pt x="294590" y="282946"/>
                      <a:pt x="293584" y="293154"/>
                    </a:cubicBezTo>
                    <a:cubicBezTo>
                      <a:pt x="292578" y="303362"/>
                      <a:pt x="263974" y="315583"/>
                      <a:pt x="263974" y="315583"/>
                    </a:cubicBezTo>
                    <a:lnTo>
                      <a:pt x="219056" y="341103"/>
                    </a:lnTo>
                    <a:cubicBezTo>
                      <a:pt x="219056" y="341103"/>
                      <a:pt x="221068" y="363531"/>
                      <a:pt x="221068" y="381934"/>
                    </a:cubicBezTo>
                    <a:cubicBezTo>
                      <a:pt x="221068" y="400337"/>
                      <a:pt x="208851" y="419747"/>
                      <a:pt x="201664" y="423773"/>
                    </a:cubicBezTo>
                    <a:cubicBezTo>
                      <a:pt x="194549" y="427870"/>
                      <a:pt x="183265" y="453390"/>
                      <a:pt x="181253" y="460507"/>
                    </a:cubicBezTo>
                    <a:cubicBezTo>
                      <a:pt x="179241" y="467624"/>
                      <a:pt x="173060" y="499326"/>
                      <a:pt x="173060" y="499326"/>
                    </a:cubicBezTo>
                    <a:lnTo>
                      <a:pt x="147547" y="505436"/>
                    </a:lnTo>
                    <a:lnTo>
                      <a:pt x="127854" y="526499"/>
                    </a:lnTo>
                    <a:lnTo>
                      <a:pt x="132238" y="540517"/>
                    </a:lnTo>
                    <a:lnTo>
                      <a:pt x="95514" y="601764"/>
                    </a:lnTo>
                    <a:lnTo>
                      <a:pt x="85955" y="652157"/>
                    </a:lnTo>
                    <a:cubicBezTo>
                      <a:pt x="85955" y="652157"/>
                      <a:pt x="46499" y="691623"/>
                      <a:pt x="42403" y="695720"/>
                    </a:cubicBezTo>
                    <a:cubicBezTo>
                      <a:pt x="38306" y="699818"/>
                      <a:pt x="30185" y="732454"/>
                      <a:pt x="30185" y="732454"/>
                    </a:cubicBezTo>
                    <a:lnTo>
                      <a:pt x="17967" y="755602"/>
                    </a:lnTo>
                    <a:cubicBezTo>
                      <a:pt x="17967" y="755602"/>
                      <a:pt x="7115" y="786945"/>
                      <a:pt x="7115" y="793702"/>
                    </a:cubicBezTo>
                    <a:cubicBezTo>
                      <a:pt x="7115" y="800460"/>
                      <a:pt x="12577" y="820947"/>
                      <a:pt x="12577" y="827704"/>
                    </a:cubicBezTo>
                    <a:cubicBezTo>
                      <a:pt x="12577" y="834462"/>
                      <a:pt x="13942" y="856315"/>
                      <a:pt x="13942" y="856315"/>
                    </a:cubicBezTo>
                    <a:lnTo>
                      <a:pt x="0" y="860701"/>
                    </a:lnTo>
                    <a:lnTo>
                      <a:pt x="5821" y="890390"/>
                    </a:lnTo>
                    <a:lnTo>
                      <a:pt x="359" y="910806"/>
                    </a:lnTo>
                    <a:lnTo>
                      <a:pt x="13080" y="943155"/>
                    </a:lnTo>
                    <a:lnTo>
                      <a:pt x="36437" y="957748"/>
                    </a:lnTo>
                    <a:lnTo>
                      <a:pt x="76253" y="969968"/>
                    </a:lnTo>
                    <a:lnTo>
                      <a:pt x="123183" y="951565"/>
                    </a:lnTo>
                    <a:lnTo>
                      <a:pt x="161992" y="929137"/>
                    </a:lnTo>
                    <a:lnTo>
                      <a:pt x="219128" y="872993"/>
                    </a:lnTo>
                    <a:lnTo>
                      <a:pt x="221140" y="848480"/>
                    </a:lnTo>
                    <a:lnTo>
                      <a:pt x="237454" y="837266"/>
                    </a:lnTo>
                    <a:lnTo>
                      <a:pt x="254775" y="802544"/>
                    </a:lnTo>
                    <a:lnTo>
                      <a:pt x="268070" y="788239"/>
                    </a:lnTo>
                    <a:lnTo>
                      <a:pt x="283378" y="793343"/>
                    </a:lnTo>
                    <a:lnTo>
                      <a:pt x="311982" y="787232"/>
                    </a:lnTo>
                    <a:lnTo>
                      <a:pt x="327290" y="804557"/>
                    </a:lnTo>
                    <a:lnTo>
                      <a:pt x="339508" y="812752"/>
                    </a:lnTo>
                    <a:lnTo>
                      <a:pt x="359919" y="800531"/>
                    </a:lnTo>
                    <a:cubicBezTo>
                      <a:pt x="359919" y="800531"/>
                      <a:pt x="364015" y="793414"/>
                      <a:pt x="371130" y="780115"/>
                    </a:cubicBezTo>
                    <a:cubicBezTo>
                      <a:pt x="378245" y="766817"/>
                      <a:pt x="409939" y="781122"/>
                      <a:pt x="409939" y="781122"/>
                    </a:cubicBezTo>
                    <a:cubicBezTo>
                      <a:pt x="409939" y="781122"/>
                      <a:pt x="427260" y="779109"/>
                      <a:pt x="431356" y="779109"/>
                    </a:cubicBezTo>
                    <a:cubicBezTo>
                      <a:pt x="435453" y="779109"/>
                      <a:pt x="450761" y="792408"/>
                      <a:pt x="450761" y="792408"/>
                    </a:cubicBezTo>
                    <a:lnTo>
                      <a:pt x="435453" y="808726"/>
                    </a:lnTo>
                    <a:cubicBezTo>
                      <a:pt x="435453" y="808726"/>
                      <a:pt x="426254" y="825045"/>
                      <a:pt x="426254" y="830149"/>
                    </a:cubicBezTo>
                    <a:cubicBezTo>
                      <a:pt x="426254" y="835252"/>
                      <a:pt x="432362" y="842369"/>
                      <a:pt x="432362" y="842369"/>
                    </a:cubicBezTo>
                    <a:lnTo>
                      <a:pt x="476274" y="847473"/>
                    </a:lnTo>
                    <a:lnTo>
                      <a:pt x="520186" y="809661"/>
                    </a:lnTo>
                    <a:lnTo>
                      <a:pt x="547712" y="782128"/>
                    </a:lnTo>
                    <a:cubicBezTo>
                      <a:pt x="547712" y="782128"/>
                      <a:pt x="550802" y="772927"/>
                      <a:pt x="550802" y="768829"/>
                    </a:cubicBezTo>
                    <a:cubicBezTo>
                      <a:pt x="550802" y="764732"/>
                      <a:pt x="549796" y="761712"/>
                      <a:pt x="549796" y="761712"/>
                    </a:cubicBezTo>
                    <a:lnTo>
                      <a:pt x="551808" y="747407"/>
                    </a:lnTo>
                    <a:lnTo>
                      <a:pt x="566110" y="727997"/>
                    </a:lnTo>
                    <a:lnTo>
                      <a:pt x="561007" y="717789"/>
                    </a:lnTo>
                    <a:lnTo>
                      <a:pt x="564098" y="701471"/>
                    </a:lnTo>
                    <a:lnTo>
                      <a:pt x="593708" y="694355"/>
                    </a:lnTo>
                    <a:lnTo>
                      <a:pt x="623677" y="657620"/>
                    </a:lnTo>
                    <a:lnTo>
                      <a:pt x="637260" y="631741"/>
                    </a:lnTo>
                    <a:lnTo>
                      <a:pt x="645022" y="627859"/>
                    </a:lnTo>
                    <a:lnTo>
                      <a:pt x="637260" y="537138"/>
                    </a:lnTo>
                    <a:lnTo>
                      <a:pt x="665864" y="509246"/>
                    </a:lnTo>
                    <a:close/>
                  </a:path>
                </a:pathLst>
              </a:custGeom>
              <a:solidFill>
                <a:srgbClr val="0BA783"/>
              </a:solid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43" name="Cundinamarca">
                <a:extLst>
                  <a:ext uri="{FF2B5EF4-FFF2-40B4-BE49-F238E27FC236}">
                    <a16:creationId xmlns:a16="http://schemas.microsoft.com/office/drawing/2014/main" id="{5AD2917A-BF55-BC4F-C245-2328443D75A6}"/>
                  </a:ext>
                </a:extLst>
              </p:cNvPr>
              <p:cNvSpPr/>
              <p:nvPr/>
            </p:nvSpPr>
            <p:spPr>
              <a:xfrm>
                <a:off x="5682536" y="2772947"/>
                <a:ext cx="745494" cy="878312"/>
              </a:xfrm>
              <a:custGeom>
                <a:avLst/>
                <a:gdLst>
                  <a:gd name="connsiteX0" fmla="*/ 702373 w 745494"/>
                  <a:gd name="connsiteY0" fmla="*/ 483439 h 878312"/>
                  <a:gd name="connsiteX1" fmla="*/ 674488 w 745494"/>
                  <a:gd name="connsiteY1" fmla="*/ 469133 h 878312"/>
                  <a:gd name="connsiteX2" fmla="*/ 660186 w 745494"/>
                  <a:gd name="connsiteY2" fmla="*/ 453462 h 878312"/>
                  <a:gd name="connsiteX3" fmla="*/ 628851 w 745494"/>
                  <a:gd name="connsiteY3" fmla="*/ 441888 h 878312"/>
                  <a:gd name="connsiteX4" fmla="*/ 615915 w 745494"/>
                  <a:gd name="connsiteY4" fmla="*/ 412630 h 878312"/>
                  <a:gd name="connsiteX5" fmla="*/ 609088 w 745494"/>
                  <a:gd name="connsiteY5" fmla="*/ 388836 h 878312"/>
                  <a:gd name="connsiteX6" fmla="*/ 555977 w 745494"/>
                  <a:gd name="connsiteY6" fmla="*/ 382007 h 878312"/>
                  <a:gd name="connsiteX7" fmla="*/ 538297 w 745494"/>
                  <a:gd name="connsiteY7" fmla="*/ 364969 h 878312"/>
                  <a:gd name="connsiteX8" fmla="*/ 536931 w 745494"/>
                  <a:gd name="connsiteY8" fmla="*/ 333627 h 878312"/>
                  <a:gd name="connsiteX9" fmla="*/ 562086 w 745494"/>
                  <a:gd name="connsiteY9" fmla="*/ 323419 h 878312"/>
                  <a:gd name="connsiteX10" fmla="*/ 574303 w 745494"/>
                  <a:gd name="connsiteY10" fmla="*/ 301637 h 878312"/>
                  <a:gd name="connsiteX11" fmla="*/ 563379 w 745494"/>
                  <a:gd name="connsiteY11" fmla="*/ 288697 h 878312"/>
                  <a:gd name="connsiteX12" fmla="*/ 560648 w 745494"/>
                  <a:gd name="connsiteY12" fmla="*/ 259439 h 878312"/>
                  <a:gd name="connsiteX13" fmla="*/ 556552 w 745494"/>
                  <a:gd name="connsiteY13" fmla="*/ 231548 h 878312"/>
                  <a:gd name="connsiteX14" fmla="*/ 530679 w 745494"/>
                  <a:gd name="connsiteY14" fmla="*/ 208400 h 878312"/>
                  <a:gd name="connsiteX15" fmla="*/ 521120 w 745494"/>
                  <a:gd name="connsiteY15" fmla="*/ 185252 h 878312"/>
                  <a:gd name="connsiteX16" fmla="*/ 510915 w 745494"/>
                  <a:gd name="connsiteY16" fmla="*/ 153263 h 878312"/>
                  <a:gd name="connsiteX17" fmla="*/ 478933 w 745494"/>
                  <a:gd name="connsiteY17" fmla="*/ 145068 h 878312"/>
                  <a:gd name="connsiteX18" fmla="*/ 444221 w 745494"/>
                  <a:gd name="connsiteY18" fmla="*/ 136873 h 878312"/>
                  <a:gd name="connsiteX19" fmla="*/ 451695 w 745494"/>
                  <a:gd name="connsiteY19" fmla="*/ 117823 h 878312"/>
                  <a:gd name="connsiteX20" fmla="*/ 451695 w 745494"/>
                  <a:gd name="connsiteY20" fmla="*/ 94028 h 878312"/>
                  <a:gd name="connsiteX21" fmla="*/ 392475 w 745494"/>
                  <a:gd name="connsiteY21" fmla="*/ 126664 h 878312"/>
                  <a:gd name="connsiteX22" fmla="*/ 388379 w 745494"/>
                  <a:gd name="connsiteY22" fmla="*/ 141617 h 878312"/>
                  <a:gd name="connsiteX23" fmla="*/ 378820 w 745494"/>
                  <a:gd name="connsiteY23" fmla="*/ 170875 h 878312"/>
                  <a:gd name="connsiteX24" fmla="*/ 355032 w 745494"/>
                  <a:gd name="connsiteY24" fmla="*/ 189278 h 878312"/>
                  <a:gd name="connsiteX25" fmla="*/ 326428 w 745494"/>
                  <a:gd name="connsiteY25" fmla="*/ 173607 h 878312"/>
                  <a:gd name="connsiteX26" fmla="*/ 313492 w 745494"/>
                  <a:gd name="connsiteY26" fmla="*/ 151825 h 878312"/>
                  <a:gd name="connsiteX27" fmla="*/ 274035 w 745494"/>
                  <a:gd name="connsiteY27" fmla="*/ 140251 h 878312"/>
                  <a:gd name="connsiteX28" fmla="*/ 243420 w 745494"/>
                  <a:gd name="connsiteY28" fmla="*/ 134141 h 878312"/>
                  <a:gd name="connsiteX29" fmla="*/ 246150 w 745494"/>
                  <a:gd name="connsiteY29" fmla="*/ 89212 h 878312"/>
                  <a:gd name="connsiteX30" fmla="*/ 231849 w 745494"/>
                  <a:gd name="connsiteY30" fmla="*/ 72893 h 878312"/>
                  <a:gd name="connsiteX31" fmla="*/ 242773 w 745494"/>
                  <a:gd name="connsiteY31" fmla="*/ 57222 h 878312"/>
                  <a:gd name="connsiteX32" fmla="*/ 240042 w 745494"/>
                  <a:gd name="connsiteY32" fmla="*/ 36087 h 878312"/>
                  <a:gd name="connsiteX33" fmla="*/ 229117 w 745494"/>
                  <a:gd name="connsiteY33" fmla="*/ 14306 h 878312"/>
                  <a:gd name="connsiteX34" fmla="*/ 212803 w 745494"/>
                  <a:gd name="connsiteY34" fmla="*/ 0 h 878312"/>
                  <a:gd name="connsiteX35" fmla="*/ 197855 w 745494"/>
                  <a:gd name="connsiteY35" fmla="*/ 27892 h 878312"/>
                  <a:gd name="connsiteX36" fmla="*/ 172700 w 745494"/>
                  <a:gd name="connsiteY36" fmla="*/ 26526 h 878312"/>
                  <a:gd name="connsiteX37" fmla="*/ 145462 w 745494"/>
                  <a:gd name="connsiteY37" fmla="*/ 19050 h 878312"/>
                  <a:gd name="connsiteX38" fmla="*/ 136622 w 745494"/>
                  <a:gd name="connsiteY38" fmla="*/ 23795 h 878312"/>
                  <a:gd name="connsiteX39" fmla="*/ 104641 w 745494"/>
                  <a:gd name="connsiteY39" fmla="*/ 25160 h 878312"/>
                  <a:gd name="connsiteX40" fmla="*/ 97670 w 745494"/>
                  <a:gd name="connsiteY40" fmla="*/ 10424 h 878312"/>
                  <a:gd name="connsiteX41" fmla="*/ 80206 w 745494"/>
                  <a:gd name="connsiteY41" fmla="*/ 16750 h 878312"/>
                  <a:gd name="connsiteX42" fmla="*/ 94076 w 745494"/>
                  <a:gd name="connsiteY42" fmla="*/ 84108 h 878312"/>
                  <a:gd name="connsiteX43" fmla="*/ 93070 w 745494"/>
                  <a:gd name="connsiteY43" fmla="*/ 115738 h 878312"/>
                  <a:gd name="connsiteX44" fmla="*/ 97167 w 745494"/>
                  <a:gd name="connsiteY44" fmla="*/ 156569 h 878312"/>
                  <a:gd name="connsiteX45" fmla="*/ 61448 w 745494"/>
                  <a:gd name="connsiteY45" fmla="*/ 210700 h 878312"/>
                  <a:gd name="connsiteX46" fmla="*/ 37731 w 745494"/>
                  <a:gd name="connsiteY46" fmla="*/ 211563 h 878312"/>
                  <a:gd name="connsiteX47" fmla="*/ 40678 w 745494"/>
                  <a:gd name="connsiteY47" fmla="*/ 252538 h 878312"/>
                  <a:gd name="connsiteX48" fmla="*/ 48871 w 745494"/>
                  <a:gd name="connsiteY48" fmla="*/ 268857 h 878312"/>
                  <a:gd name="connsiteX49" fmla="*/ 50236 w 745494"/>
                  <a:gd name="connsiteY49" fmla="*/ 316518 h 878312"/>
                  <a:gd name="connsiteX50" fmla="*/ 58429 w 745494"/>
                  <a:gd name="connsiteY50" fmla="*/ 376399 h 878312"/>
                  <a:gd name="connsiteX51" fmla="*/ 50236 w 745494"/>
                  <a:gd name="connsiteY51" fmla="*/ 402279 h 878312"/>
                  <a:gd name="connsiteX52" fmla="*/ 35288 w 745494"/>
                  <a:gd name="connsiteY52" fmla="*/ 430889 h 878312"/>
                  <a:gd name="connsiteX53" fmla="*/ 14877 w 745494"/>
                  <a:gd name="connsiteY53" fmla="*/ 444476 h 878312"/>
                  <a:gd name="connsiteX54" fmla="*/ 14877 w 745494"/>
                  <a:gd name="connsiteY54" fmla="*/ 470355 h 878312"/>
                  <a:gd name="connsiteX55" fmla="*/ 24435 w 745494"/>
                  <a:gd name="connsiteY55" fmla="*/ 489405 h 878312"/>
                  <a:gd name="connsiteX56" fmla="*/ 23070 w 745494"/>
                  <a:gd name="connsiteY56" fmla="*/ 516650 h 878312"/>
                  <a:gd name="connsiteX57" fmla="*/ 10852 w 745494"/>
                  <a:gd name="connsiteY57" fmla="*/ 565677 h 878312"/>
                  <a:gd name="connsiteX58" fmla="*/ 0 w 745494"/>
                  <a:gd name="connsiteY58" fmla="*/ 624193 h 878312"/>
                  <a:gd name="connsiteX59" fmla="*/ 19045 w 745494"/>
                  <a:gd name="connsiteY59" fmla="*/ 650072 h 878312"/>
                  <a:gd name="connsiteX60" fmla="*/ 57136 w 745494"/>
                  <a:gd name="connsiteY60" fmla="*/ 652804 h 878312"/>
                  <a:gd name="connsiteX61" fmla="*/ 63963 w 745494"/>
                  <a:gd name="connsiteY61" fmla="*/ 670488 h 878312"/>
                  <a:gd name="connsiteX62" fmla="*/ 76900 w 745494"/>
                  <a:gd name="connsiteY62" fmla="*/ 670488 h 878312"/>
                  <a:gd name="connsiteX63" fmla="*/ 94579 w 745494"/>
                  <a:gd name="connsiteY63" fmla="*/ 654170 h 878312"/>
                  <a:gd name="connsiteX64" fmla="*/ 103419 w 745494"/>
                  <a:gd name="connsiteY64" fmla="*/ 637133 h 878312"/>
                  <a:gd name="connsiteX65" fmla="*/ 123830 w 745494"/>
                  <a:gd name="connsiteY65" fmla="*/ 639864 h 878312"/>
                  <a:gd name="connsiteX66" fmla="*/ 142228 w 745494"/>
                  <a:gd name="connsiteY66" fmla="*/ 662293 h 878312"/>
                  <a:gd name="connsiteX67" fmla="*/ 155812 w 745494"/>
                  <a:gd name="connsiteY67" fmla="*/ 685441 h 878312"/>
                  <a:gd name="connsiteX68" fmla="*/ 155165 w 745494"/>
                  <a:gd name="connsiteY68" fmla="*/ 720809 h 878312"/>
                  <a:gd name="connsiteX69" fmla="*/ 126561 w 745494"/>
                  <a:gd name="connsiteY69" fmla="*/ 748701 h 878312"/>
                  <a:gd name="connsiteX70" fmla="*/ 134323 w 745494"/>
                  <a:gd name="connsiteY70" fmla="*/ 839422 h 878312"/>
                  <a:gd name="connsiteX71" fmla="*/ 142947 w 745494"/>
                  <a:gd name="connsiteY71" fmla="*/ 835109 h 878312"/>
                  <a:gd name="connsiteX72" fmla="*/ 159261 w 745494"/>
                  <a:gd name="connsiteY72" fmla="*/ 848695 h 878312"/>
                  <a:gd name="connsiteX73" fmla="*/ 154662 w 745494"/>
                  <a:gd name="connsiteY73" fmla="*/ 878313 h 878312"/>
                  <a:gd name="connsiteX74" fmla="*/ 169107 w 745494"/>
                  <a:gd name="connsiteY74" fmla="*/ 847042 h 878312"/>
                  <a:gd name="connsiteX75" fmla="*/ 184415 w 745494"/>
                  <a:gd name="connsiteY75" fmla="*/ 837481 h 878312"/>
                  <a:gd name="connsiteX76" fmla="*/ 195986 w 745494"/>
                  <a:gd name="connsiteY76" fmla="*/ 826626 h 878312"/>
                  <a:gd name="connsiteX77" fmla="*/ 193614 w 745494"/>
                  <a:gd name="connsiteY77" fmla="*/ 810596 h 878312"/>
                  <a:gd name="connsiteX78" fmla="*/ 192249 w 745494"/>
                  <a:gd name="connsiteY78" fmla="*/ 792911 h 878312"/>
                  <a:gd name="connsiteX79" fmla="*/ 199723 w 745494"/>
                  <a:gd name="connsiteY79" fmla="*/ 778247 h 878312"/>
                  <a:gd name="connsiteX80" fmla="*/ 198358 w 745494"/>
                  <a:gd name="connsiteY80" fmla="*/ 752727 h 878312"/>
                  <a:gd name="connsiteX81" fmla="*/ 191530 w 745494"/>
                  <a:gd name="connsiteY81" fmla="*/ 730298 h 878312"/>
                  <a:gd name="connsiteX82" fmla="*/ 196273 w 745494"/>
                  <a:gd name="connsiteY82" fmla="*/ 714986 h 878312"/>
                  <a:gd name="connsiteX83" fmla="*/ 207844 w 745494"/>
                  <a:gd name="connsiteY83" fmla="*/ 712254 h 878312"/>
                  <a:gd name="connsiteX84" fmla="*/ 214959 w 745494"/>
                  <a:gd name="connsiteY84" fmla="*/ 710889 h 878312"/>
                  <a:gd name="connsiteX85" fmla="*/ 227177 w 745494"/>
                  <a:gd name="connsiteY85" fmla="*/ 716999 h 878312"/>
                  <a:gd name="connsiteX86" fmla="*/ 235658 w 745494"/>
                  <a:gd name="connsiteY86" fmla="*/ 721456 h 878312"/>
                  <a:gd name="connsiteX87" fmla="*/ 245863 w 745494"/>
                  <a:gd name="connsiteY87" fmla="*/ 720809 h 878312"/>
                  <a:gd name="connsiteX88" fmla="*/ 247875 w 745494"/>
                  <a:gd name="connsiteY88" fmla="*/ 710242 h 878312"/>
                  <a:gd name="connsiteX89" fmla="*/ 249600 w 745494"/>
                  <a:gd name="connsiteY89" fmla="*/ 698021 h 878312"/>
                  <a:gd name="connsiteX90" fmla="*/ 254703 w 745494"/>
                  <a:gd name="connsiteY90" fmla="*/ 691910 h 878312"/>
                  <a:gd name="connsiteX91" fmla="*/ 259806 w 745494"/>
                  <a:gd name="connsiteY91" fmla="*/ 688172 h 878312"/>
                  <a:gd name="connsiteX92" fmla="*/ 261530 w 745494"/>
                  <a:gd name="connsiteY92" fmla="*/ 674586 h 878312"/>
                  <a:gd name="connsiteX93" fmla="*/ 269364 w 745494"/>
                  <a:gd name="connsiteY93" fmla="*/ 662005 h 878312"/>
                  <a:gd name="connsiteX94" fmla="*/ 267999 w 745494"/>
                  <a:gd name="connsiteY94" fmla="*/ 652445 h 878312"/>
                  <a:gd name="connsiteX95" fmla="*/ 262896 w 745494"/>
                  <a:gd name="connsiteY95" fmla="*/ 642237 h 878312"/>
                  <a:gd name="connsiteX96" fmla="*/ 268358 w 745494"/>
                  <a:gd name="connsiteY96" fmla="*/ 606150 h 878312"/>
                  <a:gd name="connsiteX97" fmla="*/ 261890 w 745494"/>
                  <a:gd name="connsiteY97" fmla="*/ 592850 h 878312"/>
                  <a:gd name="connsiteX98" fmla="*/ 271448 w 745494"/>
                  <a:gd name="connsiteY98" fmla="*/ 572435 h 878312"/>
                  <a:gd name="connsiteX99" fmla="*/ 277916 w 745494"/>
                  <a:gd name="connsiteY99" fmla="*/ 553385 h 878312"/>
                  <a:gd name="connsiteX100" fmla="*/ 277916 w 745494"/>
                  <a:gd name="connsiteY100" fmla="*/ 531243 h 878312"/>
                  <a:gd name="connsiteX101" fmla="*/ 269077 w 745494"/>
                  <a:gd name="connsiteY101" fmla="*/ 514925 h 878312"/>
                  <a:gd name="connsiteX102" fmla="*/ 254775 w 745494"/>
                  <a:gd name="connsiteY102" fmla="*/ 503351 h 878312"/>
                  <a:gd name="connsiteX103" fmla="*/ 263974 w 745494"/>
                  <a:gd name="connsiteY103" fmla="*/ 486027 h 878312"/>
                  <a:gd name="connsiteX104" fmla="*/ 283019 w 745494"/>
                  <a:gd name="connsiteY104" fmla="*/ 461154 h 878312"/>
                  <a:gd name="connsiteX105" fmla="*/ 295596 w 745494"/>
                  <a:gd name="connsiteY105" fmla="*/ 449580 h 878312"/>
                  <a:gd name="connsiteX106" fmla="*/ 303789 w 745494"/>
                  <a:gd name="connsiteY106" fmla="*/ 433909 h 878312"/>
                  <a:gd name="connsiteX107" fmla="*/ 318738 w 745494"/>
                  <a:gd name="connsiteY107" fmla="*/ 412774 h 878312"/>
                  <a:gd name="connsiteX108" fmla="*/ 332321 w 745494"/>
                  <a:gd name="connsiteY108" fmla="*/ 410042 h 878312"/>
                  <a:gd name="connsiteX109" fmla="*/ 346982 w 745494"/>
                  <a:gd name="connsiteY109" fmla="*/ 413133 h 878312"/>
                  <a:gd name="connsiteX110" fmla="*/ 354816 w 745494"/>
                  <a:gd name="connsiteY110" fmla="*/ 438294 h 878312"/>
                  <a:gd name="connsiteX111" fmla="*/ 353451 w 745494"/>
                  <a:gd name="connsiteY111" fmla="*/ 469277 h 878312"/>
                  <a:gd name="connsiteX112" fmla="*/ 359200 w 745494"/>
                  <a:gd name="connsiteY112" fmla="*/ 493071 h 878312"/>
                  <a:gd name="connsiteX113" fmla="*/ 357475 w 745494"/>
                  <a:gd name="connsiteY113" fmla="*/ 515860 h 878312"/>
                  <a:gd name="connsiteX114" fmla="*/ 351726 w 745494"/>
                  <a:gd name="connsiteY114" fmla="*/ 526068 h 878312"/>
                  <a:gd name="connsiteX115" fmla="*/ 342886 w 745494"/>
                  <a:gd name="connsiteY115" fmla="*/ 537641 h 878312"/>
                  <a:gd name="connsiteX116" fmla="*/ 327578 w 745494"/>
                  <a:gd name="connsiteY116" fmla="*/ 550222 h 878312"/>
                  <a:gd name="connsiteX117" fmla="*/ 319097 w 745494"/>
                  <a:gd name="connsiteY117" fmla="*/ 598530 h 878312"/>
                  <a:gd name="connsiteX118" fmla="*/ 322475 w 745494"/>
                  <a:gd name="connsiteY118" fmla="*/ 620958 h 878312"/>
                  <a:gd name="connsiteX119" fmla="*/ 311263 w 745494"/>
                  <a:gd name="connsiteY119" fmla="*/ 633538 h 878312"/>
                  <a:gd name="connsiteX120" fmla="*/ 307526 w 745494"/>
                  <a:gd name="connsiteY120" fmla="*/ 646837 h 878312"/>
                  <a:gd name="connsiteX121" fmla="*/ 307167 w 745494"/>
                  <a:gd name="connsiteY121" fmla="*/ 675448 h 878312"/>
                  <a:gd name="connsiteX122" fmla="*/ 317013 w 745494"/>
                  <a:gd name="connsiteY122" fmla="*/ 687382 h 878312"/>
                  <a:gd name="connsiteX123" fmla="*/ 318738 w 745494"/>
                  <a:gd name="connsiteY123" fmla="*/ 698955 h 878312"/>
                  <a:gd name="connsiteX124" fmla="*/ 290493 w 745494"/>
                  <a:gd name="connsiteY124" fmla="*/ 720378 h 878312"/>
                  <a:gd name="connsiteX125" fmla="*/ 282660 w 745494"/>
                  <a:gd name="connsiteY125" fmla="*/ 738062 h 878312"/>
                  <a:gd name="connsiteX126" fmla="*/ 276551 w 745494"/>
                  <a:gd name="connsiteY126" fmla="*/ 745538 h 878312"/>
                  <a:gd name="connsiteX127" fmla="*/ 254128 w 745494"/>
                  <a:gd name="connsiteY127" fmla="*/ 758118 h 878312"/>
                  <a:gd name="connsiteX128" fmla="*/ 236448 w 745494"/>
                  <a:gd name="connsiteY128" fmla="*/ 779540 h 878312"/>
                  <a:gd name="connsiteX129" fmla="*/ 229333 w 745494"/>
                  <a:gd name="connsiteY129" fmla="*/ 799956 h 878312"/>
                  <a:gd name="connsiteX130" fmla="*/ 225955 w 745494"/>
                  <a:gd name="connsiteY130" fmla="*/ 818359 h 878312"/>
                  <a:gd name="connsiteX131" fmla="*/ 226674 w 745494"/>
                  <a:gd name="connsiteY131" fmla="*/ 840141 h 878312"/>
                  <a:gd name="connsiteX132" fmla="*/ 243635 w 745494"/>
                  <a:gd name="connsiteY132" fmla="*/ 828208 h 878312"/>
                  <a:gd name="connsiteX133" fmla="*/ 272239 w 745494"/>
                  <a:gd name="connsiteY133" fmla="*/ 762863 h 878312"/>
                  <a:gd name="connsiteX134" fmla="*/ 314426 w 745494"/>
                  <a:gd name="connsiteY134" fmla="*/ 745179 h 878312"/>
                  <a:gd name="connsiteX135" fmla="*/ 398800 w 745494"/>
                  <a:gd name="connsiteY135" fmla="*/ 708445 h 878312"/>
                  <a:gd name="connsiteX136" fmla="*/ 462763 w 745494"/>
                  <a:gd name="connsiteY136" fmla="*/ 689394 h 878312"/>
                  <a:gd name="connsiteX137" fmla="*/ 458666 w 745494"/>
                  <a:gd name="connsiteY137" fmla="*/ 658052 h 878312"/>
                  <a:gd name="connsiteX138" fmla="*/ 446449 w 745494"/>
                  <a:gd name="connsiteY138" fmla="*/ 617220 h 878312"/>
                  <a:gd name="connsiteX139" fmla="*/ 438256 w 745494"/>
                  <a:gd name="connsiteY139" fmla="*/ 557338 h 878312"/>
                  <a:gd name="connsiteX140" fmla="*/ 474981 w 745494"/>
                  <a:gd name="connsiteY140" fmla="*/ 532825 h 878312"/>
                  <a:gd name="connsiteX141" fmla="*/ 504950 w 745494"/>
                  <a:gd name="connsiteY141" fmla="*/ 541020 h 878312"/>
                  <a:gd name="connsiteX142" fmla="*/ 532188 w 745494"/>
                  <a:gd name="connsiteY142" fmla="*/ 583218 h 878312"/>
                  <a:gd name="connsiteX143" fmla="*/ 548502 w 745494"/>
                  <a:gd name="connsiteY143" fmla="*/ 622683 h 878312"/>
                  <a:gd name="connsiteX144" fmla="*/ 596151 w 745494"/>
                  <a:gd name="connsiteY144" fmla="*/ 630879 h 878312"/>
                  <a:gd name="connsiteX145" fmla="*/ 647897 w 745494"/>
                  <a:gd name="connsiteY145" fmla="*/ 621318 h 878312"/>
                  <a:gd name="connsiteX146" fmla="*/ 698277 w 745494"/>
                  <a:gd name="connsiteY146" fmla="*/ 649929 h 878312"/>
                  <a:gd name="connsiteX147" fmla="*/ 715957 w 745494"/>
                  <a:gd name="connsiteY147" fmla="*/ 666247 h 878312"/>
                  <a:gd name="connsiteX148" fmla="*/ 745495 w 745494"/>
                  <a:gd name="connsiteY148" fmla="*/ 469133 h 878312"/>
                  <a:gd name="connsiteX149" fmla="*/ 702301 w 745494"/>
                  <a:gd name="connsiteY149" fmla="*/ 483151 h 87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745494" h="878312">
                    <a:moveTo>
                      <a:pt x="702373" y="483439"/>
                    </a:moveTo>
                    <a:lnTo>
                      <a:pt x="674488" y="469133"/>
                    </a:lnTo>
                    <a:lnTo>
                      <a:pt x="660186" y="453462"/>
                    </a:lnTo>
                    <a:lnTo>
                      <a:pt x="628851" y="441888"/>
                    </a:lnTo>
                    <a:lnTo>
                      <a:pt x="615915" y="412630"/>
                    </a:lnTo>
                    <a:lnTo>
                      <a:pt x="609088" y="388836"/>
                    </a:lnTo>
                    <a:lnTo>
                      <a:pt x="555977" y="382007"/>
                    </a:lnTo>
                    <a:lnTo>
                      <a:pt x="538297" y="364969"/>
                    </a:lnTo>
                    <a:lnTo>
                      <a:pt x="536931" y="333627"/>
                    </a:lnTo>
                    <a:lnTo>
                      <a:pt x="562086" y="323419"/>
                    </a:lnTo>
                    <a:lnTo>
                      <a:pt x="574303" y="301637"/>
                    </a:lnTo>
                    <a:lnTo>
                      <a:pt x="563379" y="288697"/>
                    </a:lnTo>
                    <a:lnTo>
                      <a:pt x="560648" y="259439"/>
                    </a:lnTo>
                    <a:lnTo>
                      <a:pt x="556552" y="231548"/>
                    </a:lnTo>
                    <a:lnTo>
                      <a:pt x="530679" y="208400"/>
                    </a:lnTo>
                    <a:lnTo>
                      <a:pt x="521120" y="185252"/>
                    </a:lnTo>
                    <a:lnTo>
                      <a:pt x="510915" y="153263"/>
                    </a:lnTo>
                    <a:lnTo>
                      <a:pt x="478933" y="145068"/>
                    </a:lnTo>
                    <a:lnTo>
                      <a:pt x="444221" y="136873"/>
                    </a:lnTo>
                    <a:lnTo>
                      <a:pt x="451695" y="117823"/>
                    </a:lnTo>
                    <a:lnTo>
                      <a:pt x="451695" y="94028"/>
                    </a:lnTo>
                    <a:lnTo>
                      <a:pt x="392475" y="126664"/>
                    </a:lnTo>
                    <a:lnTo>
                      <a:pt x="388379" y="141617"/>
                    </a:lnTo>
                    <a:lnTo>
                      <a:pt x="378820" y="170875"/>
                    </a:lnTo>
                    <a:lnTo>
                      <a:pt x="355032" y="189278"/>
                    </a:lnTo>
                    <a:lnTo>
                      <a:pt x="326428" y="173607"/>
                    </a:lnTo>
                    <a:lnTo>
                      <a:pt x="313492" y="151825"/>
                    </a:lnTo>
                    <a:lnTo>
                      <a:pt x="274035" y="140251"/>
                    </a:lnTo>
                    <a:lnTo>
                      <a:pt x="243420" y="134141"/>
                    </a:lnTo>
                    <a:cubicBezTo>
                      <a:pt x="243420" y="134141"/>
                      <a:pt x="246150" y="91224"/>
                      <a:pt x="246150" y="89212"/>
                    </a:cubicBezTo>
                    <a:cubicBezTo>
                      <a:pt x="246150" y="87199"/>
                      <a:pt x="231849" y="72893"/>
                      <a:pt x="231849" y="72893"/>
                    </a:cubicBezTo>
                    <a:lnTo>
                      <a:pt x="242773" y="57222"/>
                    </a:lnTo>
                    <a:lnTo>
                      <a:pt x="240042" y="36087"/>
                    </a:lnTo>
                    <a:lnTo>
                      <a:pt x="229117" y="14306"/>
                    </a:lnTo>
                    <a:lnTo>
                      <a:pt x="212803" y="0"/>
                    </a:lnTo>
                    <a:lnTo>
                      <a:pt x="197855" y="27892"/>
                    </a:lnTo>
                    <a:lnTo>
                      <a:pt x="172700" y="26526"/>
                    </a:lnTo>
                    <a:lnTo>
                      <a:pt x="145462" y="19050"/>
                    </a:lnTo>
                    <a:lnTo>
                      <a:pt x="136622" y="23795"/>
                    </a:lnTo>
                    <a:lnTo>
                      <a:pt x="104641" y="25160"/>
                    </a:lnTo>
                    <a:lnTo>
                      <a:pt x="97670" y="10424"/>
                    </a:lnTo>
                    <a:lnTo>
                      <a:pt x="80206" y="16750"/>
                    </a:lnTo>
                    <a:lnTo>
                      <a:pt x="94076" y="84108"/>
                    </a:lnTo>
                    <a:lnTo>
                      <a:pt x="93070" y="115738"/>
                    </a:lnTo>
                    <a:lnTo>
                      <a:pt x="97167" y="156569"/>
                    </a:lnTo>
                    <a:lnTo>
                      <a:pt x="61448" y="210700"/>
                    </a:lnTo>
                    <a:lnTo>
                      <a:pt x="37731" y="211563"/>
                    </a:lnTo>
                    <a:lnTo>
                      <a:pt x="40678" y="252538"/>
                    </a:lnTo>
                    <a:lnTo>
                      <a:pt x="48871" y="268857"/>
                    </a:lnTo>
                    <a:lnTo>
                      <a:pt x="50236" y="316518"/>
                    </a:lnTo>
                    <a:lnTo>
                      <a:pt x="58429" y="376399"/>
                    </a:lnTo>
                    <a:lnTo>
                      <a:pt x="50236" y="402279"/>
                    </a:lnTo>
                    <a:lnTo>
                      <a:pt x="35288" y="430889"/>
                    </a:lnTo>
                    <a:lnTo>
                      <a:pt x="14877" y="444476"/>
                    </a:lnTo>
                    <a:lnTo>
                      <a:pt x="14877" y="470355"/>
                    </a:lnTo>
                    <a:lnTo>
                      <a:pt x="24435" y="489405"/>
                    </a:lnTo>
                    <a:lnTo>
                      <a:pt x="23070" y="516650"/>
                    </a:lnTo>
                    <a:lnTo>
                      <a:pt x="10852" y="565677"/>
                    </a:lnTo>
                    <a:lnTo>
                      <a:pt x="0" y="624193"/>
                    </a:lnTo>
                    <a:lnTo>
                      <a:pt x="19045" y="650072"/>
                    </a:lnTo>
                    <a:lnTo>
                      <a:pt x="57136" y="652804"/>
                    </a:lnTo>
                    <a:lnTo>
                      <a:pt x="63963" y="670488"/>
                    </a:lnTo>
                    <a:lnTo>
                      <a:pt x="76900" y="670488"/>
                    </a:lnTo>
                    <a:lnTo>
                      <a:pt x="94579" y="654170"/>
                    </a:lnTo>
                    <a:lnTo>
                      <a:pt x="103419" y="637133"/>
                    </a:lnTo>
                    <a:lnTo>
                      <a:pt x="123830" y="639864"/>
                    </a:lnTo>
                    <a:lnTo>
                      <a:pt x="142228" y="662293"/>
                    </a:lnTo>
                    <a:lnTo>
                      <a:pt x="155812" y="685441"/>
                    </a:lnTo>
                    <a:lnTo>
                      <a:pt x="155165" y="720809"/>
                    </a:lnTo>
                    <a:lnTo>
                      <a:pt x="126561" y="748701"/>
                    </a:lnTo>
                    <a:lnTo>
                      <a:pt x="134323" y="839422"/>
                    </a:lnTo>
                    <a:lnTo>
                      <a:pt x="142947" y="835109"/>
                    </a:lnTo>
                    <a:lnTo>
                      <a:pt x="159261" y="848695"/>
                    </a:lnTo>
                    <a:lnTo>
                      <a:pt x="154662" y="878313"/>
                    </a:lnTo>
                    <a:lnTo>
                      <a:pt x="169107" y="847042"/>
                    </a:lnTo>
                    <a:lnTo>
                      <a:pt x="184415" y="837481"/>
                    </a:lnTo>
                    <a:lnTo>
                      <a:pt x="195986" y="826626"/>
                    </a:lnTo>
                    <a:cubicBezTo>
                      <a:pt x="195986" y="826626"/>
                      <a:pt x="193614" y="816059"/>
                      <a:pt x="193614" y="810596"/>
                    </a:cubicBezTo>
                    <a:cubicBezTo>
                      <a:pt x="193614" y="805132"/>
                      <a:pt x="192249" y="792911"/>
                      <a:pt x="192249" y="792911"/>
                    </a:cubicBezTo>
                    <a:lnTo>
                      <a:pt x="199723" y="778247"/>
                    </a:lnTo>
                    <a:lnTo>
                      <a:pt x="198358" y="752727"/>
                    </a:lnTo>
                    <a:cubicBezTo>
                      <a:pt x="198358" y="752727"/>
                      <a:pt x="191243" y="732958"/>
                      <a:pt x="191530" y="730298"/>
                    </a:cubicBezTo>
                    <a:cubicBezTo>
                      <a:pt x="191890" y="727566"/>
                      <a:pt x="196273" y="714986"/>
                      <a:pt x="196273" y="714986"/>
                    </a:cubicBezTo>
                    <a:lnTo>
                      <a:pt x="207844" y="712254"/>
                    </a:lnTo>
                    <a:lnTo>
                      <a:pt x="214959" y="710889"/>
                    </a:lnTo>
                    <a:lnTo>
                      <a:pt x="227177" y="716999"/>
                    </a:lnTo>
                    <a:lnTo>
                      <a:pt x="235658" y="721456"/>
                    </a:lnTo>
                    <a:lnTo>
                      <a:pt x="245863" y="720809"/>
                    </a:lnTo>
                    <a:lnTo>
                      <a:pt x="247875" y="710242"/>
                    </a:lnTo>
                    <a:lnTo>
                      <a:pt x="249600" y="698021"/>
                    </a:lnTo>
                    <a:lnTo>
                      <a:pt x="254703" y="691910"/>
                    </a:lnTo>
                    <a:lnTo>
                      <a:pt x="259806" y="688172"/>
                    </a:lnTo>
                    <a:lnTo>
                      <a:pt x="261530" y="674586"/>
                    </a:lnTo>
                    <a:lnTo>
                      <a:pt x="269364" y="662005"/>
                    </a:lnTo>
                    <a:lnTo>
                      <a:pt x="267999" y="652445"/>
                    </a:lnTo>
                    <a:lnTo>
                      <a:pt x="262896" y="642237"/>
                    </a:lnTo>
                    <a:lnTo>
                      <a:pt x="268358" y="606150"/>
                    </a:lnTo>
                    <a:lnTo>
                      <a:pt x="261890" y="592850"/>
                    </a:lnTo>
                    <a:lnTo>
                      <a:pt x="271448" y="572435"/>
                    </a:lnTo>
                    <a:lnTo>
                      <a:pt x="277916" y="553385"/>
                    </a:lnTo>
                    <a:lnTo>
                      <a:pt x="277916" y="531243"/>
                    </a:lnTo>
                    <a:lnTo>
                      <a:pt x="269077" y="514925"/>
                    </a:lnTo>
                    <a:lnTo>
                      <a:pt x="254775" y="503351"/>
                    </a:lnTo>
                    <a:lnTo>
                      <a:pt x="263974" y="486027"/>
                    </a:lnTo>
                    <a:cubicBezTo>
                      <a:pt x="263974" y="486027"/>
                      <a:pt x="281654" y="461513"/>
                      <a:pt x="283019" y="461154"/>
                    </a:cubicBezTo>
                    <a:cubicBezTo>
                      <a:pt x="284385" y="460794"/>
                      <a:pt x="295596" y="449580"/>
                      <a:pt x="295596" y="449580"/>
                    </a:cubicBezTo>
                    <a:lnTo>
                      <a:pt x="303789" y="433909"/>
                    </a:lnTo>
                    <a:lnTo>
                      <a:pt x="318738" y="412774"/>
                    </a:lnTo>
                    <a:cubicBezTo>
                      <a:pt x="318738" y="412774"/>
                      <a:pt x="325853" y="410042"/>
                      <a:pt x="332321" y="410042"/>
                    </a:cubicBezTo>
                    <a:cubicBezTo>
                      <a:pt x="338789" y="410042"/>
                      <a:pt x="345617" y="408676"/>
                      <a:pt x="346982" y="413133"/>
                    </a:cubicBezTo>
                    <a:cubicBezTo>
                      <a:pt x="348348" y="417590"/>
                      <a:pt x="354816" y="438294"/>
                      <a:pt x="354816" y="438294"/>
                    </a:cubicBezTo>
                    <a:lnTo>
                      <a:pt x="353451" y="469277"/>
                    </a:lnTo>
                    <a:lnTo>
                      <a:pt x="359200" y="493071"/>
                    </a:lnTo>
                    <a:lnTo>
                      <a:pt x="357475" y="515860"/>
                    </a:lnTo>
                    <a:lnTo>
                      <a:pt x="351726" y="526068"/>
                    </a:lnTo>
                    <a:lnTo>
                      <a:pt x="342886" y="537641"/>
                    </a:lnTo>
                    <a:lnTo>
                      <a:pt x="327578" y="550222"/>
                    </a:lnTo>
                    <a:lnTo>
                      <a:pt x="319097" y="598530"/>
                    </a:lnTo>
                    <a:lnTo>
                      <a:pt x="322475" y="620958"/>
                    </a:lnTo>
                    <a:lnTo>
                      <a:pt x="311263" y="633538"/>
                    </a:lnTo>
                    <a:lnTo>
                      <a:pt x="307526" y="646837"/>
                    </a:lnTo>
                    <a:lnTo>
                      <a:pt x="307167" y="675448"/>
                    </a:lnTo>
                    <a:cubicBezTo>
                      <a:pt x="307167" y="675448"/>
                      <a:pt x="316366" y="685009"/>
                      <a:pt x="317013" y="687382"/>
                    </a:cubicBezTo>
                    <a:cubicBezTo>
                      <a:pt x="317660" y="689754"/>
                      <a:pt x="318738" y="698955"/>
                      <a:pt x="318738" y="698955"/>
                    </a:cubicBezTo>
                    <a:lnTo>
                      <a:pt x="290493" y="720378"/>
                    </a:lnTo>
                    <a:lnTo>
                      <a:pt x="282660" y="738062"/>
                    </a:lnTo>
                    <a:lnTo>
                      <a:pt x="276551" y="745538"/>
                    </a:lnTo>
                    <a:lnTo>
                      <a:pt x="254128" y="758118"/>
                    </a:lnTo>
                    <a:cubicBezTo>
                      <a:pt x="254128" y="758118"/>
                      <a:pt x="237454" y="776521"/>
                      <a:pt x="236448" y="779540"/>
                    </a:cubicBezTo>
                    <a:cubicBezTo>
                      <a:pt x="235442" y="782632"/>
                      <a:pt x="229333" y="799956"/>
                      <a:pt x="229333" y="799956"/>
                    </a:cubicBezTo>
                    <a:lnTo>
                      <a:pt x="225955" y="818359"/>
                    </a:lnTo>
                    <a:lnTo>
                      <a:pt x="226674" y="840141"/>
                    </a:lnTo>
                    <a:lnTo>
                      <a:pt x="243635" y="828208"/>
                    </a:lnTo>
                    <a:lnTo>
                      <a:pt x="272239" y="762863"/>
                    </a:lnTo>
                    <a:lnTo>
                      <a:pt x="314426" y="745179"/>
                    </a:lnTo>
                    <a:lnTo>
                      <a:pt x="398800" y="708445"/>
                    </a:lnTo>
                    <a:lnTo>
                      <a:pt x="462763" y="689394"/>
                    </a:lnTo>
                    <a:lnTo>
                      <a:pt x="458666" y="658052"/>
                    </a:lnTo>
                    <a:lnTo>
                      <a:pt x="446449" y="617220"/>
                    </a:lnTo>
                    <a:lnTo>
                      <a:pt x="438256" y="557338"/>
                    </a:lnTo>
                    <a:lnTo>
                      <a:pt x="474981" y="532825"/>
                    </a:lnTo>
                    <a:lnTo>
                      <a:pt x="504950" y="541020"/>
                    </a:lnTo>
                    <a:lnTo>
                      <a:pt x="532188" y="583218"/>
                    </a:lnTo>
                    <a:lnTo>
                      <a:pt x="548502" y="622683"/>
                    </a:lnTo>
                    <a:lnTo>
                      <a:pt x="596151" y="630879"/>
                    </a:lnTo>
                    <a:cubicBezTo>
                      <a:pt x="596151" y="630879"/>
                      <a:pt x="642435" y="621318"/>
                      <a:pt x="647897" y="621318"/>
                    </a:cubicBezTo>
                    <a:cubicBezTo>
                      <a:pt x="653359" y="621318"/>
                      <a:pt x="698277" y="649929"/>
                      <a:pt x="698277" y="649929"/>
                    </a:cubicBezTo>
                    <a:lnTo>
                      <a:pt x="715957" y="666247"/>
                    </a:lnTo>
                    <a:lnTo>
                      <a:pt x="745495" y="469133"/>
                    </a:lnTo>
                    <a:lnTo>
                      <a:pt x="702301" y="483151"/>
                    </a:lnTo>
                    <a:close/>
                  </a:path>
                </a:pathLst>
              </a:custGeom>
              <a:grp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sp>
            <p:nvSpPr>
              <p:cNvPr id="44" name="Bogotá">
                <a:extLst>
                  <a:ext uri="{FF2B5EF4-FFF2-40B4-BE49-F238E27FC236}">
                    <a16:creationId xmlns:a16="http://schemas.microsoft.com/office/drawing/2014/main" id="{4164AD35-2BF2-1DB5-C7A4-CA5F9187D333}"/>
                  </a:ext>
                </a:extLst>
              </p:cNvPr>
              <p:cNvSpPr/>
              <p:nvPr/>
            </p:nvSpPr>
            <p:spPr>
              <a:xfrm>
                <a:off x="5835401" y="3183151"/>
                <a:ext cx="206407" cy="480616"/>
              </a:xfrm>
              <a:custGeom>
                <a:avLst/>
                <a:gdLst>
                  <a:gd name="connsiteX0" fmla="*/ 76540 w 206407"/>
                  <a:gd name="connsiteY0" fmla="*/ 390111 h 480616"/>
                  <a:gd name="connsiteX1" fmla="*/ 83655 w 206407"/>
                  <a:gd name="connsiteY1" fmla="*/ 369696 h 480616"/>
                  <a:gd name="connsiteX2" fmla="*/ 101335 w 206407"/>
                  <a:gd name="connsiteY2" fmla="*/ 348273 h 480616"/>
                  <a:gd name="connsiteX3" fmla="*/ 123758 w 206407"/>
                  <a:gd name="connsiteY3" fmla="*/ 335693 h 480616"/>
                  <a:gd name="connsiteX4" fmla="*/ 129867 w 206407"/>
                  <a:gd name="connsiteY4" fmla="*/ 328217 h 480616"/>
                  <a:gd name="connsiteX5" fmla="*/ 137701 w 206407"/>
                  <a:gd name="connsiteY5" fmla="*/ 310533 h 480616"/>
                  <a:gd name="connsiteX6" fmla="*/ 165945 w 206407"/>
                  <a:gd name="connsiteY6" fmla="*/ 289110 h 480616"/>
                  <a:gd name="connsiteX7" fmla="*/ 164220 w 206407"/>
                  <a:gd name="connsiteY7" fmla="*/ 277537 h 480616"/>
                  <a:gd name="connsiteX8" fmla="*/ 154374 w 206407"/>
                  <a:gd name="connsiteY8" fmla="*/ 265603 h 480616"/>
                  <a:gd name="connsiteX9" fmla="*/ 154733 w 206407"/>
                  <a:gd name="connsiteY9" fmla="*/ 236992 h 480616"/>
                  <a:gd name="connsiteX10" fmla="*/ 158471 w 206407"/>
                  <a:gd name="connsiteY10" fmla="*/ 223693 h 480616"/>
                  <a:gd name="connsiteX11" fmla="*/ 169682 w 206407"/>
                  <a:gd name="connsiteY11" fmla="*/ 211113 h 480616"/>
                  <a:gd name="connsiteX12" fmla="*/ 166304 w 206407"/>
                  <a:gd name="connsiteY12" fmla="*/ 188684 h 480616"/>
                  <a:gd name="connsiteX13" fmla="*/ 174785 w 206407"/>
                  <a:gd name="connsiteY13" fmla="*/ 140376 h 480616"/>
                  <a:gd name="connsiteX14" fmla="*/ 190093 w 206407"/>
                  <a:gd name="connsiteY14" fmla="*/ 127796 h 480616"/>
                  <a:gd name="connsiteX15" fmla="*/ 198933 w 206407"/>
                  <a:gd name="connsiteY15" fmla="*/ 116223 h 480616"/>
                  <a:gd name="connsiteX16" fmla="*/ 204682 w 206407"/>
                  <a:gd name="connsiteY16" fmla="*/ 106015 h 480616"/>
                  <a:gd name="connsiteX17" fmla="*/ 206407 w 206407"/>
                  <a:gd name="connsiteY17" fmla="*/ 83227 h 480616"/>
                  <a:gd name="connsiteX18" fmla="*/ 200657 w 206407"/>
                  <a:gd name="connsiteY18" fmla="*/ 59432 h 480616"/>
                  <a:gd name="connsiteX19" fmla="*/ 202023 w 206407"/>
                  <a:gd name="connsiteY19" fmla="*/ 28449 h 480616"/>
                  <a:gd name="connsiteX20" fmla="*/ 194189 w 206407"/>
                  <a:gd name="connsiteY20" fmla="*/ 3289 h 480616"/>
                  <a:gd name="connsiteX21" fmla="*/ 179528 w 206407"/>
                  <a:gd name="connsiteY21" fmla="*/ 197 h 480616"/>
                  <a:gd name="connsiteX22" fmla="*/ 165945 w 206407"/>
                  <a:gd name="connsiteY22" fmla="*/ 2929 h 480616"/>
                  <a:gd name="connsiteX23" fmla="*/ 150996 w 206407"/>
                  <a:gd name="connsiteY23" fmla="*/ 24064 h 480616"/>
                  <a:gd name="connsiteX24" fmla="*/ 142803 w 206407"/>
                  <a:gd name="connsiteY24" fmla="*/ 39735 h 480616"/>
                  <a:gd name="connsiteX25" fmla="*/ 130226 w 206407"/>
                  <a:gd name="connsiteY25" fmla="*/ 51309 h 480616"/>
                  <a:gd name="connsiteX26" fmla="*/ 111181 w 206407"/>
                  <a:gd name="connsiteY26" fmla="*/ 76182 h 480616"/>
                  <a:gd name="connsiteX27" fmla="*/ 101982 w 206407"/>
                  <a:gd name="connsiteY27" fmla="*/ 93506 h 480616"/>
                  <a:gd name="connsiteX28" fmla="*/ 116284 w 206407"/>
                  <a:gd name="connsiteY28" fmla="*/ 105080 h 480616"/>
                  <a:gd name="connsiteX29" fmla="*/ 125124 w 206407"/>
                  <a:gd name="connsiteY29" fmla="*/ 121398 h 480616"/>
                  <a:gd name="connsiteX30" fmla="*/ 125124 w 206407"/>
                  <a:gd name="connsiteY30" fmla="*/ 143540 h 480616"/>
                  <a:gd name="connsiteX31" fmla="*/ 118655 w 206407"/>
                  <a:gd name="connsiteY31" fmla="*/ 162590 h 480616"/>
                  <a:gd name="connsiteX32" fmla="*/ 109097 w 206407"/>
                  <a:gd name="connsiteY32" fmla="*/ 183006 h 480616"/>
                  <a:gd name="connsiteX33" fmla="*/ 115565 w 206407"/>
                  <a:gd name="connsiteY33" fmla="*/ 196304 h 480616"/>
                  <a:gd name="connsiteX34" fmla="*/ 110103 w 206407"/>
                  <a:gd name="connsiteY34" fmla="*/ 232392 h 480616"/>
                  <a:gd name="connsiteX35" fmla="*/ 115206 w 206407"/>
                  <a:gd name="connsiteY35" fmla="*/ 242600 h 480616"/>
                  <a:gd name="connsiteX36" fmla="*/ 116571 w 206407"/>
                  <a:gd name="connsiteY36" fmla="*/ 252161 h 480616"/>
                  <a:gd name="connsiteX37" fmla="*/ 108737 w 206407"/>
                  <a:gd name="connsiteY37" fmla="*/ 264741 h 480616"/>
                  <a:gd name="connsiteX38" fmla="*/ 107012 w 206407"/>
                  <a:gd name="connsiteY38" fmla="*/ 278327 h 480616"/>
                  <a:gd name="connsiteX39" fmla="*/ 101910 w 206407"/>
                  <a:gd name="connsiteY39" fmla="*/ 282066 h 480616"/>
                  <a:gd name="connsiteX40" fmla="*/ 96807 w 206407"/>
                  <a:gd name="connsiteY40" fmla="*/ 288176 h 480616"/>
                  <a:gd name="connsiteX41" fmla="*/ 95082 w 206407"/>
                  <a:gd name="connsiteY41" fmla="*/ 300397 h 480616"/>
                  <a:gd name="connsiteX42" fmla="*/ 93070 w 206407"/>
                  <a:gd name="connsiteY42" fmla="*/ 310964 h 480616"/>
                  <a:gd name="connsiteX43" fmla="*/ 82865 w 206407"/>
                  <a:gd name="connsiteY43" fmla="*/ 311611 h 480616"/>
                  <a:gd name="connsiteX44" fmla="*/ 74384 w 206407"/>
                  <a:gd name="connsiteY44" fmla="*/ 307154 h 480616"/>
                  <a:gd name="connsiteX45" fmla="*/ 62166 w 206407"/>
                  <a:gd name="connsiteY45" fmla="*/ 301044 h 480616"/>
                  <a:gd name="connsiteX46" fmla="*/ 55051 w 206407"/>
                  <a:gd name="connsiteY46" fmla="*/ 302409 h 480616"/>
                  <a:gd name="connsiteX47" fmla="*/ 43481 w 206407"/>
                  <a:gd name="connsiteY47" fmla="*/ 305141 h 480616"/>
                  <a:gd name="connsiteX48" fmla="*/ 38737 w 206407"/>
                  <a:gd name="connsiteY48" fmla="*/ 320453 h 480616"/>
                  <a:gd name="connsiteX49" fmla="*/ 45565 w 206407"/>
                  <a:gd name="connsiteY49" fmla="*/ 342882 h 480616"/>
                  <a:gd name="connsiteX50" fmla="*/ 46930 w 206407"/>
                  <a:gd name="connsiteY50" fmla="*/ 368401 h 480616"/>
                  <a:gd name="connsiteX51" fmla="*/ 39456 w 206407"/>
                  <a:gd name="connsiteY51" fmla="*/ 383066 h 480616"/>
                  <a:gd name="connsiteX52" fmla="*/ 40821 w 206407"/>
                  <a:gd name="connsiteY52" fmla="*/ 400750 h 480616"/>
                  <a:gd name="connsiteX53" fmla="*/ 43193 w 206407"/>
                  <a:gd name="connsiteY53" fmla="*/ 416781 h 480616"/>
                  <a:gd name="connsiteX54" fmla="*/ 31622 w 206407"/>
                  <a:gd name="connsiteY54" fmla="*/ 427636 h 480616"/>
                  <a:gd name="connsiteX55" fmla="*/ 16314 w 206407"/>
                  <a:gd name="connsiteY55" fmla="*/ 437197 h 480616"/>
                  <a:gd name="connsiteX56" fmla="*/ 1868 w 206407"/>
                  <a:gd name="connsiteY56" fmla="*/ 468468 h 480616"/>
                  <a:gd name="connsiteX57" fmla="*/ 0 w 206407"/>
                  <a:gd name="connsiteY57" fmla="*/ 480617 h 480616"/>
                  <a:gd name="connsiteX58" fmla="*/ 30975 w 206407"/>
                  <a:gd name="connsiteY58" fmla="*/ 476950 h 480616"/>
                  <a:gd name="connsiteX59" fmla="*/ 54117 w 206407"/>
                  <a:gd name="connsiteY59" fmla="*/ 444314 h 480616"/>
                  <a:gd name="connsiteX60" fmla="*/ 73881 w 206407"/>
                  <a:gd name="connsiteY60" fmla="*/ 430368 h 480616"/>
                  <a:gd name="connsiteX61" fmla="*/ 73162 w 206407"/>
                  <a:gd name="connsiteY61" fmla="*/ 408586 h 480616"/>
                  <a:gd name="connsiteX62" fmla="*/ 76540 w 206407"/>
                  <a:gd name="connsiteY62" fmla="*/ 390183 h 48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6407" h="480616">
                    <a:moveTo>
                      <a:pt x="76540" y="390111"/>
                    </a:moveTo>
                    <a:cubicBezTo>
                      <a:pt x="76540" y="390111"/>
                      <a:pt x="82649" y="372787"/>
                      <a:pt x="83655" y="369696"/>
                    </a:cubicBezTo>
                    <a:cubicBezTo>
                      <a:pt x="84661" y="366604"/>
                      <a:pt x="101335" y="348273"/>
                      <a:pt x="101335" y="348273"/>
                    </a:cubicBezTo>
                    <a:lnTo>
                      <a:pt x="123758" y="335693"/>
                    </a:lnTo>
                    <a:lnTo>
                      <a:pt x="129867" y="328217"/>
                    </a:lnTo>
                    <a:lnTo>
                      <a:pt x="137701" y="310533"/>
                    </a:lnTo>
                    <a:lnTo>
                      <a:pt x="165945" y="289110"/>
                    </a:lnTo>
                    <a:cubicBezTo>
                      <a:pt x="165945" y="289110"/>
                      <a:pt x="164939" y="279909"/>
                      <a:pt x="164220" y="277537"/>
                    </a:cubicBezTo>
                    <a:cubicBezTo>
                      <a:pt x="163573" y="275164"/>
                      <a:pt x="154374" y="265603"/>
                      <a:pt x="154374" y="265603"/>
                    </a:cubicBezTo>
                    <a:lnTo>
                      <a:pt x="154733" y="236992"/>
                    </a:lnTo>
                    <a:lnTo>
                      <a:pt x="158471" y="223693"/>
                    </a:lnTo>
                    <a:lnTo>
                      <a:pt x="169682" y="211113"/>
                    </a:lnTo>
                    <a:lnTo>
                      <a:pt x="166304" y="188684"/>
                    </a:lnTo>
                    <a:lnTo>
                      <a:pt x="174785" y="140376"/>
                    </a:lnTo>
                    <a:lnTo>
                      <a:pt x="190093" y="127796"/>
                    </a:lnTo>
                    <a:lnTo>
                      <a:pt x="198933" y="116223"/>
                    </a:lnTo>
                    <a:lnTo>
                      <a:pt x="204682" y="106015"/>
                    </a:lnTo>
                    <a:lnTo>
                      <a:pt x="206407" y="83227"/>
                    </a:lnTo>
                    <a:lnTo>
                      <a:pt x="200657" y="59432"/>
                    </a:lnTo>
                    <a:lnTo>
                      <a:pt x="202023" y="28449"/>
                    </a:lnTo>
                    <a:cubicBezTo>
                      <a:pt x="202023" y="28449"/>
                      <a:pt x="195555" y="7674"/>
                      <a:pt x="194189" y="3289"/>
                    </a:cubicBezTo>
                    <a:cubicBezTo>
                      <a:pt x="192824" y="-1169"/>
                      <a:pt x="185996" y="197"/>
                      <a:pt x="179528" y="197"/>
                    </a:cubicBezTo>
                    <a:cubicBezTo>
                      <a:pt x="173060" y="197"/>
                      <a:pt x="165945" y="2929"/>
                      <a:pt x="165945" y="2929"/>
                    </a:cubicBezTo>
                    <a:lnTo>
                      <a:pt x="150996" y="24064"/>
                    </a:lnTo>
                    <a:lnTo>
                      <a:pt x="142803" y="39735"/>
                    </a:lnTo>
                    <a:cubicBezTo>
                      <a:pt x="142803" y="39735"/>
                      <a:pt x="131592" y="50949"/>
                      <a:pt x="130226" y="51309"/>
                    </a:cubicBezTo>
                    <a:cubicBezTo>
                      <a:pt x="128861" y="51668"/>
                      <a:pt x="111181" y="76182"/>
                      <a:pt x="111181" y="76182"/>
                    </a:cubicBezTo>
                    <a:lnTo>
                      <a:pt x="101982" y="93506"/>
                    </a:lnTo>
                    <a:lnTo>
                      <a:pt x="116284" y="105080"/>
                    </a:lnTo>
                    <a:lnTo>
                      <a:pt x="125124" y="121398"/>
                    </a:lnTo>
                    <a:lnTo>
                      <a:pt x="125124" y="143540"/>
                    </a:lnTo>
                    <a:lnTo>
                      <a:pt x="118655" y="162590"/>
                    </a:lnTo>
                    <a:lnTo>
                      <a:pt x="109097" y="183006"/>
                    </a:lnTo>
                    <a:lnTo>
                      <a:pt x="115565" y="196304"/>
                    </a:lnTo>
                    <a:lnTo>
                      <a:pt x="110103" y="232392"/>
                    </a:lnTo>
                    <a:lnTo>
                      <a:pt x="115206" y="242600"/>
                    </a:lnTo>
                    <a:lnTo>
                      <a:pt x="116571" y="252161"/>
                    </a:lnTo>
                    <a:lnTo>
                      <a:pt x="108737" y="264741"/>
                    </a:lnTo>
                    <a:lnTo>
                      <a:pt x="107012" y="278327"/>
                    </a:lnTo>
                    <a:lnTo>
                      <a:pt x="101910" y="282066"/>
                    </a:lnTo>
                    <a:lnTo>
                      <a:pt x="96807" y="288176"/>
                    </a:lnTo>
                    <a:lnTo>
                      <a:pt x="95082" y="300397"/>
                    </a:lnTo>
                    <a:lnTo>
                      <a:pt x="93070" y="310964"/>
                    </a:lnTo>
                    <a:lnTo>
                      <a:pt x="82865" y="311611"/>
                    </a:lnTo>
                    <a:lnTo>
                      <a:pt x="74384" y="307154"/>
                    </a:lnTo>
                    <a:lnTo>
                      <a:pt x="62166" y="301044"/>
                    </a:lnTo>
                    <a:lnTo>
                      <a:pt x="55051" y="302409"/>
                    </a:lnTo>
                    <a:lnTo>
                      <a:pt x="43481" y="305141"/>
                    </a:lnTo>
                    <a:cubicBezTo>
                      <a:pt x="43481" y="305141"/>
                      <a:pt x="39025" y="317721"/>
                      <a:pt x="38737" y="320453"/>
                    </a:cubicBezTo>
                    <a:cubicBezTo>
                      <a:pt x="38378" y="323185"/>
                      <a:pt x="45565" y="342882"/>
                      <a:pt x="45565" y="342882"/>
                    </a:cubicBezTo>
                    <a:lnTo>
                      <a:pt x="46930" y="368401"/>
                    </a:lnTo>
                    <a:lnTo>
                      <a:pt x="39456" y="383066"/>
                    </a:lnTo>
                    <a:cubicBezTo>
                      <a:pt x="39456" y="383066"/>
                      <a:pt x="40821" y="395287"/>
                      <a:pt x="40821" y="400750"/>
                    </a:cubicBezTo>
                    <a:cubicBezTo>
                      <a:pt x="40821" y="406214"/>
                      <a:pt x="43193" y="416781"/>
                      <a:pt x="43193" y="416781"/>
                    </a:cubicBezTo>
                    <a:lnTo>
                      <a:pt x="31622" y="427636"/>
                    </a:lnTo>
                    <a:lnTo>
                      <a:pt x="16314" y="437197"/>
                    </a:lnTo>
                    <a:lnTo>
                      <a:pt x="1868" y="468468"/>
                    </a:lnTo>
                    <a:lnTo>
                      <a:pt x="0" y="480617"/>
                    </a:lnTo>
                    <a:lnTo>
                      <a:pt x="30975" y="476950"/>
                    </a:lnTo>
                    <a:lnTo>
                      <a:pt x="54117" y="444314"/>
                    </a:lnTo>
                    <a:lnTo>
                      <a:pt x="73881" y="430368"/>
                    </a:lnTo>
                    <a:lnTo>
                      <a:pt x="73162" y="408586"/>
                    </a:lnTo>
                    <a:lnTo>
                      <a:pt x="76540" y="390183"/>
                    </a:lnTo>
                    <a:close/>
                  </a:path>
                </a:pathLst>
              </a:custGeom>
              <a:grpFill/>
              <a:ln w="12700"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440099"/>
                  </a:solidFill>
                  <a:effectLst/>
                  <a:uLnTx/>
                  <a:uFillTx/>
                  <a:latin typeface="Arial" panose="020B0604020202020204"/>
                  <a:ea typeface="+mn-ea"/>
                  <a:cs typeface="+mn-cs"/>
                </a:endParaRPr>
              </a:p>
            </p:txBody>
          </p:sp>
        </p:grpSp>
        <p:sp>
          <p:nvSpPr>
            <p:cNvPr id="11" name="CuadroTexto 10">
              <a:extLst>
                <a:ext uri="{FF2B5EF4-FFF2-40B4-BE49-F238E27FC236}">
                  <a16:creationId xmlns:a16="http://schemas.microsoft.com/office/drawing/2014/main" id="{22CBD23F-F2BF-506B-03B2-5A3C8B5F3F33}"/>
                </a:ext>
              </a:extLst>
            </p:cNvPr>
            <p:cNvSpPr txBox="1"/>
            <p:nvPr/>
          </p:nvSpPr>
          <p:spPr>
            <a:xfrm>
              <a:off x="1007542" y="1680511"/>
              <a:ext cx="853109" cy="246221"/>
            </a:xfrm>
            <a:prstGeom prst="rect">
              <a:avLst/>
            </a:prstGeom>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Caribe - 20</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13" name="CuadroTexto 12">
              <a:extLst>
                <a:ext uri="{FF2B5EF4-FFF2-40B4-BE49-F238E27FC236}">
                  <a16:creationId xmlns:a16="http://schemas.microsoft.com/office/drawing/2014/main" id="{135FA6AF-74A8-07DD-9BA0-CC4081A08A85}"/>
                </a:ext>
              </a:extLst>
            </p:cNvPr>
            <p:cNvSpPr txBox="1"/>
            <p:nvPr/>
          </p:nvSpPr>
          <p:spPr>
            <a:xfrm>
              <a:off x="118161" y="2342888"/>
              <a:ext cx="1035905" cy="246221"/>
            </a:xfrm>
            <a:prstGeom prst="rect">
              <a:avLst/>
            </a:prstGeom>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Antioquia - 2</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14" name="CuadroTexto 13">
              <a:extLst>
                <a:ext uri="{FF2B5EF4-FFF2-40B4-BE49-F238E27FC236}">
                  <a16:creationId xmlns:a16="http://schemas.microsoft.com/office/drawing/2014/main" id="{145800C6-3020-A799-F287-2A810949FEA5}"/>
                </a:ext>
              </a:extLst>
            </p:cNvPr>
            <p:cNvSpPr txBox="1"/>
            <p:nvPr/>
          </p:nvSpPr>
          <p:spPr>
            <a:xfrm>
              <a:off x="2122417" y="2134078"/>
              <a:ext cx="920224" cy="246221"/>
            </a:xfrm>
            <a:prstGeom prst="rect">
              <a:avLst/>
            </a:prstGeom>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Nordeste - 1</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15" name="CuadroTexto 14">
              <a:extLst>
                <a:ext uri="{FF2B5EF4-FFF2-40B4-BE49-F238E27FC236}">
                  <a16:creationId xmlns:a16="http://schemas.microsoft.com/office/drawing/2014/main" id="{D9A4F547-EEDA-690A-9F5A-2D62FD165251}"/>
                </a:ext>
              </a:extLst>
            </p:cNvPr>
            <p:cNvSpPr txBox="1"/>
            <p:nvPr/>
          </p:nvSpPr>
          <p:spPr>
            <a:xfrm>
              <a:off x="2107418" y="3749738"/>
              <a:ext cx="920224" cy="246221"/>
            </a:xfrm>
            <a:prstGeom prst="rect">
              <a:avLst/>
            </a:prstGeom>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Oriental - 5</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6" name="CuadroTexto 5">
              <a:extLst>
                <a:ext uri="{FF2B5EF4-FFF2-40B4-BE49-F238E27FC236}">
                  <a16:creationId xmlns:a16="http://schemas.microsoft.com/office/drawing/2014/main" id="{85D6F27A-E307-FD8C-F3F5-EE43D0A5987B}"/>
                </a:ext>
              </a:extLst>
            </p:cNvPr>
            <p:cNvSpPr txBox="1"/>
            <p:nvPr/>
          </p:nvSpPr>
          <p:spPr>
            <a:xfrm>
              <a:off x="71417" y="3755073"/>
              <a:ext cx="1189131" cy="246221"/>
            </a:xfrm>
            <a:prstGeom prst="rect">
              <a:avLst/>
            </a:prstGeom>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Suroccidental - 7</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26" name="CuadroTexto 25">
              <a:extLst>
                <a:ext uri="{FF2B5EF4-FFF2-40B4-BE49-F238E27FC236}">
                  <a16:creationId xmlns:a16="http://schemas.microsoft.com/office/drawing/2014/main" id="{80ADF189-62C0-1538-0396-C5C1633E19AB}"/>
                </a:ext>
              </a:extLst>
            </p:cNvPr>
            <p:cNvSpPr txBox="1"/>
            <p:nvPr/>
          </p:nvSpPr>
          <p:spPr>
            <a:xfrm>
              <a:off x="1377706" y="3241960"/>
              <a:ext cx="1035905" cy="400110"/>
            </a:xfrm>
            <a:prstGeom prst="rect">
              <a:avLst/>
            </a:prstGeom>
            <a:solidFill>
              <a:schemeClr val="accent4">
                <a:lumMod val="20000"/>
                <a:lumOff val="80000"/>
              </a:schemeClr>
            </a:solidFill>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Antioquia, Oriental - 2</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46" name="CuadroTexto 45">
              <a:extLst>
                <a:ext uri="{FF2B5EF4-FFF2-40B4-BE49-F238E27FC236}">
                  <a16:creationId xmlns:a16="http://schemas.microsoft.com/office/drawing/2014/main" id="{1043E5C5-B809-E07F-7AFA-24F60FC3C587}"/>
                </a:ext>
              </a:extLst>
            </p:cNvPr>
            <p:cNvSpPr txBox="1"/>
            <p:nvPr/>
          </p:nvSpPr>
          <p:spPr>
            <a:xfrm>
              <a:off x="52942" y="2975283"/>
              <a:ext cx="1227183" cy="400110"/>
            </a:xfrm>
            <a:prstGeom prst="rect">
              <a:avLst/>
            </a:prstGeom>
            <a:solidFill>
              <a:schemeClr val="accent4">
                <a:lumMod val="20000"/>
                <a:lumOff val="80000"/>
              </a:schemeClr>
            </a:solidFill>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Antioquia, Suroccidental - 1</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47" name="CuadroTexto 46">
              <a:extLst>
                <a:ext uri="{FF2B5EF4-FFF2-40B4-BE49-F238E27FC236}">
                  <a16:creationId xmlns:a16="http://schemas.microsoft.com/office/drawing/2014/main" id="{6AE68A9D-F5FF-9970-35F4-5035634A24AD}"/>
                </a:ext>
              </a:extLst>
            </p:cNvPr>
            <p:cNvSpPr txBox="1"/>
            <p:nvPr/>
          </p:nvSpPr>
          <p:spPr>
            <a:xfrm>
              <a:off x="1462597" y="2561456"/>
              <a:ext cx="920224" cy="553998"/>
            </a:xfrm>
            <a:prstGeom prst="rect">
              <a:avLst/>
            </a:prstGeom>
            <a:solidFill>
              <a:schemeClr val="accent4">
                <a:lumMod val="20000"/>
                <a:lumOff val="80000"/>
              </a:schemeClr>
            </a:solidFill>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Nordeste, Antioquia, Oriental - 1</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sp>
          <p:nvSpPr>
            <p:cNvPr id="48" name="CuadroTexto 47">
              <a:extLst>
                <a:ext uri="{FF2B5EF4-FFF2-40B4-BE49-F238E27FC236}">
                  <a16:creationId xmlns:a16="http://schemas.microsoft.com/office/drawing/2014/main" id="{8024FF2A-5A02-2EA3-9319-0C334A9EDEA2}"/>
                </a:ext>
              </a:extLst>
            </p:cNvPr>
            <p:cNvSpPr txBox="1"/>
            <p:nvPr/>
          </p:nvSpPr>
          <p:spPr>
            <a:xfrm>
              <a:off x="2666647" y="3020681"/>
              <a:ext cx="920224" cy="400110"/>
            </a:xfrm>
            <a:prstGeom prst="rect">
              <a:avLst/>
            </a:prstGeom>
            <a:solidFill>
              <a:schemeClr val="accent4">
                <a:lumMod val="20000"/>
                <a:lumOff val="80000"/>
              </a:schemeClr>
            </a:solidFill>
            <a:ln/>
            <a:effectLst>
              <a:outerShdw blurRad="50800" dist="38100" dir="5400000" algn="t" rotWithShape="0">
                <a:srgbClr val="440099">
                  <a:alpha val="40000"/>
                </a:srgbClr>
              </a:outerShdw>
            </a:effectLst>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srgbClr val="001A0C"/>
                  </a:solidFill>
                  <a:effectLst/>
                  <a:uLnTx/>
                  <a:uFillTx/>
                  <a:latin typeface="Arial" panose="020B0604020202020204"/>
                  <a:ea typeface="+mn-ea"/>
                  <a:cs typeface="+mn-cs"/>
                </a:rPr>
                <a:t>Nordeste, Oriental - 1</a:t>
              </a:r>
              <a:endParaRPr kumimoji="0" lang="es-CO" sz="1000" b="0" i="0" u="none" strike="noStrike" kern="1200" cap="none" spc="0" normalizeH="0" baseline="0" noProof="0" dirty="0">
                <a:ln>
                  <a:noFill/>
                </a:ln>
                <a:solidFill>
                  <a:srgbClr val="001A0C"/>
                </a:solidFill>
                <a:effectLst/>
                <a:uLnTx/>
                <a:uFillTx/>
                <a:latin typeface="Arial" panose="020B0604020202020204"/>
                <a:ea typeface="+mn-ea"/>
                <a:cs typeface="+mn-cs"/>
              </a:endParaRPr>
            </a:p>
          </p:txBody>
        </p:sp>
      </p:grpSp>
      <p:graphicFrame>
        <p:nvGraphicFramePr>
          <p:cNvPr id="50" name="Tabla 49">
            <a:extLst>
              <a:ext uri="{FF2B5EF4-FFF2-40B4-BE49-F238E27FC236}">
                <a16:creationId xmlns:a16="http://schemas.microsoft.com/office/drawing/2014/main" id="{4FDC8918-EF0F-2438-DB2A-B7E0036F7D5A}"/>
              </a:ext>
            </a:extLst>
          </p:cNvPr>
          <p:cNvGraphicFramePr>
            <a:graphicFrameLocks noGrp="1"/>
          </p:cNvGraphicFramePr>
          <p:nvPr/>
        </p:nvGraphicFramePr>
        <p:xfrm>
          <a:off x="4748871" y="674238"/>
          <a:ext cx="6903080" cy="4545721"/>
        </p:xfrm>
        <a:graphic>
          <a:graphicData uri="http://schemas.openxmlformats.org/drawingml/2006/table">
            <a:tbl>
              <a:tblPr/>
              <a:tblGrid>
                <a:gridCol w="360000">
                  <a:extLst>
                    <a:ext uri="{9D8B030D-6E8A-4147-A177-3AD203B41FA5}">
                      <a16:colId xmlns:a16="http://schemas.microsoft.com/office/drawing/2014/main" val="2993666158"/>
                    </a:ext>
                  </a:extLst>
                </a:gridCol>
                <a:gridCol w="972000">
                  <a:extLst>
                    <a:ext uri="{9D8B030D-6E8A-4147-A177-3AD203B41FA5}">
                      <a16:colId xmlns:a16="http://schemas.microsoft.com/office/drawing/2014/main" val="2178010976"/>
                    </a:ext>
                  </a:extLst>
                </a:gridCol>
                <a:gridCol w="1008000">
                  <a:extLst>
                    <a:ext uri="{9D8B030D-6E8A-4147-A177-3AD203B41FA5}">
                      <a16:colId xmlns:a16="http://schemas.microsoft.com/office/drawing/2014/main" val="1658332929"/>
                    </a:ext>
                  </a:extLst>
                </a:gridCol>
                <a:gridCol w="1008000">
                  <a:extLst>
                    <a:ext uri="{9D8B030D-6E8A-4147-A177-3AD203B41FA5}">
                      <a16:colId xmlns:a16="http://schemas.microsoft.com/office/drawing/2014/main" val="2657009916"/>
                    </a:ext>
                  </a:extLst>
                </a:gridCol>
                <a:gridCol w="1008000">
                  <a:extLst>
                    <a:ext uri="{9D8B030D-6E8A-4147-A177-3AD203B41FA5}">
                      <a16:colId xmlns:a16="http://schemas.microsoft.com/office/drawing/2014/main" val="1492006736"/>
                    </a:ext>
                  </a:extLst>
                </a:gridCol>
                <a:gridCol w="936000">
                  <a:extLst>
                    <a:ext uri="{9D8B030D-6E8A-4147-A177-3AD203B41FA5}">
                      <a16:colId xmlns:a16="http://schemas.microsoft.com/office/drawing/2014/main" val="2966181271"/>
                    </a:ext>
                  </a:extLst>
                </a:gridCol>
                <a:gridCol w="324000">
                  <a:extLst>
                    <a:ext uri="{9D8B030D-6E8A-4147-A177-3AD203B41FA5}">
                      <a16:colId xmlns:a16="http://schemas.microsoft.com/office/drawing/2014/main" val="3334932337"/>
                    </a:ext>
                  </a:extLst>
                </a:gridCol>
                <a:gridCol w="324000">
                  <a:extLst>
                    <a:ext uri="{9D8B030D-6E8A-4147-A177-3AD203B41FA5}">
                      <a16:colId xmlns:a16="http://schemas.microsoft.com/office/drawing/2014/main" val="3409087106"/>
                    </a:ext>
                  </a:extLst>
                </a:gridCol>
                <a:gridCol w="576000">
                  <a:extLst>
                    <a:ext uri="{9D8B030D-6E8A-4147-A177-3AD203B41FA5}">
                      <a16:colId xmlns:a16="http://schemas.microsoft.com/office/drawing/2014/main" val="4168655814"/>
                    </a:ext>
                  </a:extLst>
                </a:gridCol>
                <a:gridCol w="387080">
                  <a:extLst>
                    <a:ext uri="{9D8B030D-6E8A-4147-A177-3AD203B41FA5}">
                      <a16:colId xmlns:a16="http://schemas.microsoft.com/office/drawing/2014/main" val="4236043104"/>
                    </a:ext>
                  </a:extLst>
                </a:gridCol>
              </a:tblGrid>
              <a:tr h="163218">
                <a:tc>
                  <a:txBody>
                    <a:bodyPr/>
                    <a:lstStyle/>
                    <a:p>
                      <a:pPr algn="ctr" rtl="0" fontAlgn="ctr"/>
                      <a:r>
                        <a:rPr lang="es-CO" sz="700" b="1" i="0" u="none" strike="noStrike" dirty="0" err="1">
                          <a:solidFill>
                            <a:srgbClr val="000000"/>
                          </a:solidFill>
                          <a:effectLst/>
                          <a:latin typeface="Calibri" panose="020F0502020204030204" pitchFamily="34" charset="0"/>
                        </a:rPr>
                        <a:t>ID_cruce</a:t>
                      </a:r>
                      <a:endParaRPr lang="es-CO" sz="700" b="1" i="0" u="none" strike="noStrike" dirty="0">
                        <a:solidFill>
                          <a:srgbClr val="000000"/>
                        </a:solidFill>
                        <a:effectLst/>
                        <a:latin typeface="Calibri" panose="020F0502020204030204" pitchFamily="34" charset="0"/>
                      </a:endParaRP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Elemento 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Elemento 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Elemento 3</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Elemento 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Elemento 5</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err="1">
                          <a:solidFill>
                            <a:srgbClr val="000000"/>
                          </a:solidFill>
                          <a:effectLst/>
                          <a:latin typeface="Calibri" panose="020F0502020204030204" pitchFamily="34" charset="0"/>
                        </a:rPr>
                        <a:t>CDA</a:t>
                      </a:r>
                      <a:endParaRPr lang="es-CO" sz="700" b="1" i="0" u="none" strike="noStrike" dirty="0">
                        <a:solidFill>
                          <a:srgbClr val="000000"/>
                        </a:solidFill>
                        <a:effectLst/>
                        <a:latin typeface="Calibri" panose="020F0502020204030204" pitchFamily="34" charset="0"/>
                      </a:endParaRP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Riesgo </a:t>
                      </a:r>
                      <a:r>
                        <a:rPr lang="es-CO" sz="700" b="1" i="0" u="none" strike="noStrike" dirty="0" err="1">
                          <a:solidFill>
                            <a:srgbClr val="000000"/>
                          </a:solidFill>
                          <a:effectLst/>
                          <a:latin typeface="Calibri" panose="020F0502020204030204" pitchFamily="34" charset="0"/>
                        </a:rPr>
                        <a:t>norm</a:t>
                      </a:r>
                      <a:endParaRPr lang="es-CO" sz="700" b="1" i="0" u="none" strike="noStrike" dirty="0">
                        <a:solidFill>
                          <a:srgbClr val="000000"/>
                        </a:solidFill>
                        <a:effectLst/>
                        <a:latin typeface="Calibri" panose="020F0502020204030204" pitchFamily="34" charset="0"/>
                      </a:endParaRP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Propagaciones</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Áreas</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25400" cap="flat" cmpd="dbl" algn="ctr">
                      <a:solidFill>
                        <a:srgbClr val="2AD2C9"/>
                      </a:solidFill>
                      <a:prstDash val="solid"/>
                      <a:round/>
                      <a:headEnd type="none" w="med" len="med"/>
                      <a:tailEnd type="none" w="med" len="med"/>
                    </a:lnB>
                    <a:noFill/>
                  </a:tcPr>
                </a:tc>
                <a:extLst>
                  <a:ext uri="{0D108BD9-81ED-4DB2-BD59-A6C34878D82A}">
                    <a16:rowId xmlns:a16="http://schemas.microsoft.com/office/drawing/2014/main" val="3843606363"/>
                  </a:ext>
                </a:extLst>
              </a:tr>
              <a:tr h="137103">
                <a:tc>
                  <a:txBody>
                    <a:bodyPr/>
                    <a:lstStyle/>
                    <a:p>
                      <a:pPr algn="ctr" rtl="0" fontAlgn="ctr"/>
                      <a:r>
                        <a:rPr lang="es-CO" sz="700" b="0" i="0" u="none" strike="noStrike">
                          <a:solidFill>
                            <a:srgbClr val="000000"/>
                          </a:solidFill>
                          <a:effectLst/>
                          <a:latin typeface="Calibri" panose="020F0502020204030204" pitchFamily="34" charset="0"/>
                        </a:rPr>
                        <a:t>80</a:t>
                      </a:r>
                    </a:p>
                  </a:txBody>
                  <a:tcPr marL="6529" marR="6529" marT="6529" marB="0" anchor="ctr">
                    <a:lnL>
                      <a:noFill/>
                    </a:lnL>
                    <a:lnR w="635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fontAlgn="ctr"/>
                      <a:r>
                        <a:rPr lang="es-ES" sz="700" b="0" i="0" u="none" strike="noStrike" dirty="0">
                          <a:solidFill>
                            <a:srgbClr val="000000"/>
                          </a:solidFill>
                          <a:effectLst/>
                          <a:latin typeface="Calibri" panose="020F0502020204030204" pitchFamily="34" charset="0"/>
                        </a:rPr>
                        <a:t>Fundación - Sabanalarga 1 220 kV</a:t>
                      </a:r>
                    </a:p>
                  </a:txBody>
                  <a:tcPr marL="6529" marR="6529" marT="6529" marB="0" anchor="ctr">
                    <a:lnL w="6350" cap="flat" cmpd="sng" algn="ctr">
                      <a:solidFill>
                        <a:srgbClr val="2AD2C9"/>
                      </a:solidFill>
                      <a:prstDash val="solid"/>
                      <a:round/>
                      <a:headEnd type="none" w="med" len="med"/>
                      <a:tailEnd type="none" w="med" len="med"/>
                    </a:lnL>
                    <a:lnR w="1270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fontAlgn="ctr"/>
                      <a:r>
                        <a:rPr lang="es-ES" sz="700" b="0" i="0" u="none" strike="noStrike" dirty="0">
                          <a:solidFill>
                            <a:srgbClr val="000000"/>
                          </a:solidFill>
                          <a:effectLst/>
                          <a:latin typeface="Calibri" panose="020F0502020204030204" pitchFamily="34" charset="0"/>
                        </a:rPr>
                        <a:t>Fundación - Sabanalarga 2 220 kV</a:t>
                      </a:r>
                    </a:p>
                  </a:txBody>
                  <a:tcPr marL="6529" marR="6529" marT="6529" marB="0" anchor="ctr">
                    <a:lnL w="12700" cap="flat" cmpd="sng" algn="ctr">
                      <a:solidFill>
                        <a:srgbClr val="2AD2C9"/>
                      </a:solidFill>
                      <a:prstDash val="solid"/>
                      <a:round/>
                      <a:headEnd type="none" w="med" len="med"/>
                      <a:tailEnd type="none" w="med" len="med"/>
                    </a:lnL>
                    <a:lnR w="1270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fontAlgn="ctr"/>
                      <a:r>
                        <a:rPr lang="es-ES" sz="700" b="0" i="0" u="none" strike="noStrike" dirty="0">
                          <a:solidFill>
                            <a:srgbClr val="000000"/>
                          </a:solidFill>
                          <a:effectLst/>
                          <a:latin typeface="Calibri" panose="020F0502020204030204" pitchFamily="34" charset="0"/>
                        </a:rPr>
                        <a:t>Fundación - Sabanalarga 3 220 kV</a:t>
                      </a:r>
                    </a:p>
                  </a:txBody>
                  <a:tcPr marL="6529" marR="6529" marT="6529" marB="0" anchor="ctr">
                    <a:lnL w="12700" cap="flat" cmpd="sng" algn="ctr">
                      <a:solidFill>
                        <a:srgbClr val="2AD2C9"/>
                      </a:solidFill>
                      <a:prstDash val="solid"/>
                      <a:round/>
                      <a:headEnd type="none" w="med" len="med"/>
                      <a:tailEnd type="none" w="med" len="med"/>
                    </a:lnL>
                    <a:lnR w="1270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fontAlgn="ctr"/>
                      <a:endParaRPr lang="es-CO" sz="700" b="0" i="0" u="none" strike="noStrike" dirty="0">
                        <a:solidFill>
                          <a:srgbClr val="000000"/>
                        </a:solidFill>
                        <a:effectLst/>
                        <a:latin typeface="Calibri" panose="020F0502020204030204" pitchFamily="34" charset="0"/>
                      </a:endParaRPr>
                    </a:p>
                  </a:txBody>
                  <a:tcPr marL="6529" marR="6529" marT="6529" marB="0" anchor="ctr">
                    <a:lnL w="12700" cap="flat" cmpd="sng" algn="ctr">
                      <a:solidFill>
                        <a:srgbClr val="2AD2C9"/>
                      </a:solidFill>
                      <a:prstDash val="solid"/>
                      <a:round/>
                      <a:headEnd type="none" w="med" len="med"/>
                      <a:tailEnd type="none" w="med" len="med"/>
                    </a:lnL>
                    <a:lnR w="1270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fontAlgn="ctr"/>
                      <a:endParaRPr lang="es-CO" sz="700" b="0" i="0" u="none" strike="noStrike" dirty="0">
                        <a:solidFill>
                          <a:srgbClr val="000000"/>
                        </a:solidFill>
                        <a:effectLst/>
                        <a:latin typeface="Calibri" panose="020F0502020204030204" pitchFamily="34" charset="0"/>
                      </a:endParaRPr>
                    </a:p>
                  </a:txBody>
                  <a:tcPr marL="6529" marR="6529" marT="6529" marB="0" anchor="ctr">
                    <a:lnL w="12700" cap="flat" cmpd="sng" algn="ctr">
                      <a:solidFill>
                        <a:srgbClr val="2AD2C9"/>
                      </a:solidFill>
                      <a:prstDash val="solid"/>
                      <a:round/>
                      <a:headEnd type="none" w="med" len="med"/>
                      <a:tailEnd type="none" w="med" len="med"/>
                    </a:lnL>
                    <a:lnR w="1270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err="1">
                          <a:solidFill>
                            <a:srgbClr val="000000"/>
                          </a:solidFill>
                          <a:effectLst/>
                          <a:latin typeface="Calibri" panose="020F0502020204030204" pitchFamily="34" charset="0"/>
                        </a:rPr>
                        <a:t>NC</a:t>
                      </a:r>
                      <a:endParaRPr lang="es-CO" sz="700" b="1" i="0" u="none" strike="noStrike" dirty="0">
                        <a:solidFill>
                          <a:srgbClr val="000000"/>
                        </a:solidFill>
                        <a:effectLst/>
                        <a:latin typeface="Calibri" panose="020F0502020204030204" pitchFamily="34" charset="0"/>
                      </a:endParaRPr>
                    </a:p>
                  </a:txBody>
                  <a:tcPr marL="6529" marR="6529" marT="6529" marB="0" anchor="ctr">
                    <a:lnL w="1270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1317.66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25400" cap="flat" cmpd="dbl"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504456966"/>
                  </a:ext>
                </a:extLst>
              </a:tr>
              <a:tr h="130575">
                <a:tc>
                  <a:txBody>
                    <a:bodyPr/>
                    <a:lstStyle/>
                    <a:p>
                      <a:pPr algn="ctr" rtl="0" fontAlgn="ctr"/>
                      <a:r>
                        <a:rPr lang="es-CO" sz="700" b="0" i="0" u="none" strike="noStrike">
                          <a:solidFill>
                            <a:srgbClr val="000000"/>
                          </a:solidFill>
                          <a:effectLst/>
                          <a:latin typeface="Calibri" panose="020F0502020204030204" pitchFamily="34" charset="0"/>
                        </a:rPr>
                        <a:t>443</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Chivor - Guavio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Chivor - Guavio 2 230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Chivor - Torca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NC</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135</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388225996"/>
                  </a:ext>
                </a:extLst>
              </a:tr>
              <a:tr h="130575">
                <a:tc>
                  <a:txBody>
                    <a:bodyPr/>
                    <a:lstStyle/>
                    <a:p>
                      <a:pPr algn="ctr" rtl="0" fontAlgn="ctr"/>
                      <a:r>
                        <a:rPr lang="es-CO" sz="700" b="0" i="0" u="none" strike="noStrike">
                          <a:solidFill>
                            <a:srgbClr val="000000"/>
                          </a:solidFill>
                          <a:effectLst/>
                          <a:latin typeface="Calibri" panose="020F0502020204030204" pitchFamily="34" charset="0"/>
                        </a:rPr>
                        <a:t>140</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Chinu - Copey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Copey - Valledupar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NC</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49996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734193438"/>
                  </a:ext>
                </a:extLst>
              </a:tr>
              <a:tr h="130575">
                <a:tc>
                  <a:txBody>
                    <a:bodyPr/>
                    <a:lstStyle/>
                    <a:p>
                      <a:pPr algn="ctr" rtl="0" fontAlgn="ctr"/>
                      <a:r>
                        <a:rPr lang="es-CO" sz="700" b="0" i="0" u="none" strike="noStrike">
                          <a:solidFill>
                            <a:srgbClr val="000000"/>
                          </a:solidFill>
                          <a:effectLst/>
                          <a:latin typeface="Calibri" panose="020F0502020204030204" pitchFamily="34" charset="0"/>
                        </a:rPr>
                        <a:t>188</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Circo - Guavio 2 230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Chivor - Guavio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Chivor - Guavio 2 230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Circo - Guavio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NC</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136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85795013"/>
                  </a:ext>
                </a:extLst>
              </a:tr>
              <a:tr h="130575">
                <a:tc>
                  <a:txBody>
                    <a:bodyPr/>
                    <a:lstStyle/>
                    <a:p>
                      <a:pPr algn="ctr" rtl="0" fontAlgn="ctr"/>
                      <a:r>
                        <a:rPr lang="es-CO" sz="700" b="0" i="0" u="none" strike="noStrike">
                          <a:solidFill>
                            <a:srgbClr val="000000"/>
                          </a:solidFill>
                          <a:effectLst/>
                          <a:latin typeface="Calibri" panose="020F0502020204030204" pitchFamily="34" charset="0"/>
                        </a:rPr>
                        <a:t>81</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pt-BR" sz="700" b="0" i="0" u="none" strike="noStrike">
                          <a:solidFill>
                            <a:srgbClr val="000000"/>
                          </a:solidFill>
                          <a:effectLst/>
                          <a:latin typeface="Calibri" panose="020F0502020204030204" pitchFamily="34" charset="0"/>
                        </a:rPr>
                        <a:t>Fundacion - Rio Cordoba 1 110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pt-BR" sz="700" b="0" i="0" u="none" strike="noStrike">
                          <a:solidFill>
                            <a:srgbClr val="000000"/>
                          </a:solidFill>
                          <a:effectLst/>
                          <a:latin typeface="Calibri" panose="020F0502020204030204" pitchFamily="34" charset="0"/>
                        </a:rPr>
                        <a:t>Fundacion - Rio Cordoba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pt-BR" sz="700" b="0" i="0" u="none" strike="noStrike">
                          <a:solidFill>
                            <a:srgbClr val="000000"/>
                          </a:solidFill>
                          <a:effectLst/>
                          <a:latin typeface="Calibri" panose="020F0502020204030204" pitchFamily="34" charset="0"/>
                        </a:rPr>
                        <a:t>Fundacion - Rio Cordoba 2 220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NC</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10874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4104938647"/>
                  </a:ext>
                </a:extLst>
              </a:tr>
              <a:tr h="130575">
                <a:tc>
                  <a:txBody>
                    <a:bodyPr/>
                    <a:lstStyle/>
                    <a:p>
                      <a:pPr algn="ctr" rtl="0" fontAlgn="ctr"/>
                      <a:r>
                        <a:rPr lang="es-CO" sz="700" b="0" i="0" u="none" strike="noStrike">
                          <a:solidFill>
                            <a:srgbClr val="000000"/>
                          </a:solidFill>
                          <a:effectLst/>
                          <a:latin typeface="Calibri" panose="020F0502020204030204" pitchFamily="34" charset="0"/>
                        </a:rPr>
                        <a:t>198</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sv-SE" sz="700" b="0" i="0" u="none" strike="noStrike">
                          <a:solidFill>
                            <a:srgbClr val="000000"/>
                          </a:solidFill>
                          <a:effectLst/>
                          <a:latin typeface="Calibri" panose="020F0502020204030204" pitchFamily="34" charset="0"/>
                        </a:rPr>
                        <a:t>Bolivar - Cartagena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Candelaria - Ternera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6358</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129</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3</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705765388"/>
                  </a:ext>
                </a:extLst>
              </a:tr>
              <a:tr h="137103">
                <a:tc>
                  <a:txBody>
                    <a:bodyPr/>
                    <a:lstStyle/>
                    <a:p>
                      <a:pPr algn="ctr" rtl="0" fontAlgn="ctr"/>
                      <a:r>
                        <a:rPr lang="es-CO" sz="700" b="0" i="0" u="none" strike="noStrike">
                          <a:solidFill>
                            <a:srgbClr val="000000"/>
                          </a:solidFill>
                          <a:effectLst/>
                          <a:latin typeface="Calibri" panose="020F0502020204030204" pitchFamily="34" charset="0"/>
                        </a:rPr>
                        <a:t>308</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Bello - P Blancas 1 110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Girardota - P Blancas 1 110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Ancon - Guayabal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Bello - Guayabal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6350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14422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5</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Antioquia</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274475299"/>
                  </a:ext>
                </a:extLst>
              </a:tr>
              <a:tr h="137103">
                <a:tc>
                  <a:txBody>
                    <a:bodyPr/>
                    <a:lstStyle/>
                    <a:p>
                      <a:pPr algn="ctr" rtl="0" fontAlgn="ctr"/>
                      <a:r>
                        <a:rPr lang="es-CO" sz="700" b="0" i="0" u="none" strike="noStrike">
                          <a:solidFill>
                            <a:srgbClr val="000000"/>
                          </a:solidFill>
                          <a:effectLst/>
                          <a:latin typeface="Calibri" panose="020F0502020204030204" pitchFamily="34" charset="0"/>
                        </a:rPr>
                        <a:t>335</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Barbosa - El Salto (EPM) 1 110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Barbosa - Guadalupe IV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El Salto (EPM) - Zamora 1 110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Guadalupe IV - Occidente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Barbosa - El Salto (EPM)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6332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76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5</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Antioquia</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528955134"/>
                  </a:ext>
                </a:extLst>
              </a:tr>
              <a:tr h="130575">
                <a:tc>
                  <a:txBody>
                    <a:bodyPr/>
                    <a:lstStyle/>
                    <a:p>
                      <a:pPr algn="ctr" rtl="0" fontAlgn="ctr"/>
                      <a:r>
                        <a:rPr lang="es-CO" sz="700" b="0" i="0" u="none" strike="noStrike">
                          <a:solidFill>
                            <a:srgbClr val="000000"/>
                          </a:solidFill>
                          <a:effectLst/>
                          <a:latin typeface="Calibri" panose="020F0502020204030204" pitchFamily="34" charset="0"/>
                        </a:rPr>
                        <a:t>126</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Sabanalarga - Ternera 2 220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sv-SE" sz="700" b="0" i="0" u="none" strike="noStrike">
                          <a:solidFill>
                            <a:srgbClr val="000000"/>
                          </a:solidFill>
                          <a:effectLst/>
                          <a:latin typeface="Calibri" panose="020F0502020204030204" pitchFamily="34" charset="0"/>
                        </a:rPr>
                        <a:t>Bolivar - Bosque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fr-FR" sz="700" b="0" i="0" u="none" strike="noStrike">
                          <a:solidFill>
                            <a:srgbClr val="000000"/>
                          </a:solidFill>
                          <a:effectLst/>
                          <a:latin typeface="Calibri" panose="020F0502020204030204" pitchFamily="34" charset="0"/>
                        </a:rPr>
                        <a:t>Bosque - Ternera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a:solidFill>
                            <a:srgbClr val="000000"/>
                          </a:solidFill>
                          <a:effectLst/>
                          <a:latin typeface="Calibri" panose="020F0502020204030204" pitchFamily="34" charset="0"/>
                        </a:rPr>
                        <a:t>4201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1" i="0" u="none" strike="noStrike" dirty="0">
                          <a:solidFill>
                            <a:srgbClr val="000000"/>
                          </a:solidFill>
                          <a:effectLst/>
                          <a:latin typeface="Calibri" panose="020F0502020204030204" pitchFamily="34" charset="0"/>
                        </a:rPr>
                        <a:t>201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254712829"/>
                  </a:ext>
                </a:extLst>
              </a:tr>
              <a:tr h="130575">
                <a:tc>
                  <a:txBody>
                    <a:bodyPr/>
                    <a:lstStyle/>
                    <a:p>
                      <a:pPr algn="ctr" rtl="0" fontAlgn="ctr"/>
                      <a:r>
                        <a:rPr lang="es-CO" sz="700" b="0" i="0" u="none" strike="noStrike">
                          <a:solidFill>
                            <a:srgbClr val="000000"/>
                          </a:solidFill>
                          <a:effectLst/>
                          <a:latin typeface="Calibri" panose="020F0502020204030204" pitchFamily="34" charset="0"/>
                        </a:rPr>
                        <a:t>75</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fr-FR" sz="700" b="0" i="0" u="none" strike="noStrike">
                          <a:solidFill>
                            <a:srgbClr val="000000"/>
                          </a:solidFill>
                          <a:effectLst/>
                          <a:latin typeface="Calibri" panose="020F0502020204030204" pitchFamily="34" charset="0"/>
                        </a:rPr>
                        <a:t>Bosque - Ternera 1 66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Ternera - Villa Estrella  1 66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Ternera - Zaragocilla 1 66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Candelaria - Ternera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Candelaria - Ternera 2 220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1806.87</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15.94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9</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20677731"/>
                  </a:ext>
                </a:extLst>
              </a:tr>
              <a:tr h="195862">
                <a:tc>
                  <a:txBody>
                    <a:bodyPr/>
                    <a:lstStyle/>
                    <a:p>
                      <a:pPr algn="ctr" rtl="0" fontAlgn="ctr"/>
                      <a:r>
                        <a:rPr lang="es-CO" sz="700" b="0" i="0" u="none" strike="noStrike">
                          <a:solidFill>
                            <a:srgbClr val="000000"/>
                          </a:solidFill>
                          <a:effectLst/>
                          <a:latin typeface="Calibri" panose="020F0502020204030204" pitchFamily="34" charset="0"/>
                        </a:rPr>
                        <a:t>391</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pt-BR" sz="700" b="0" i="0" u="none" strike="noStrike" dirty="0" err="1">
                          <a:solidFill>
                            <a:srgbClr val="000000"/>
                          </a:solidFill>
                          <a:effectLst/>
                          <a:latin typeface="Calibri" panose="020F0502020204030204" pitchFamily="34" charset="0"/>
                        </a:rPr>
                        <a:t>Comuneros</a:t>
                      </a:r>
                      <a:r>
                        <a:rPr lang="pt-BR" sz="700" b="0" i="0" u="none" strike="noStrike" dirty="0">
                          <a:solidFill>
                            <a:srgbClr val="000000"/>
                          </a:solidFill>
                          <a:effectLst/>
                          <a:latin typeface="Calibri" panose="020F0502020204030204" pitchFamily="34" charset="0"/>
                        </a:rPr>
                        <a:t> - Primavera 2 230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dirty="0">
                          <a:solidFill>
                            <a:srgbClr val="000000"/>
                          </a:solidFill>
                          <a:effectLst/>
                          <a:latin typeface="Calibri" panose="020F0502020204030204" pitchFamily="34" charset="0"/>
                        </a:rPr>
                        <a:t>Guatiguara - Primavera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dirty="0">
                          <a:solidFill>
                            <a:srgbClr val="000000"/>
                          </a:solidFill>
                          <a:effectLst/>
                          <a:latin typeface="Calibri" panose="020F0502020204030204" pitchFamily="34" charset="0"/>
                        </a:rPr>
                        <a:t>Bacata - Primavera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262.66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262.66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Nordeste, 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437851059"/>
                  </a:ext>
                </a:extLst>
              </a:tr>
              <a:tr h="130575">
                <a:tc>
                  <a:txBody>
                    <a:bodyPr/>
                    <a:lstStyle/>
                    <a:p>
                      <a:pPr algn="ctr" rtl="0" fontAlgn="ctr"/>
                      <a:r>
                        <a:rPr lang="es-CO" sz="700" b="0" i="0" u="none" strike="noStrike">
                          <a:solidFill>
                            <a:srgbClr val="000000"/>
                          </a:solidFill>
                          <a:effectLst/>
                          <a:latin typeface="Calibri" panose="020F0502020204030204" pitchFamily="34" charset="0"/>
                        </a:rPr>
                        <a:t>400</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Ternera - Villa Estrella  1 66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sv-SE" sz="700" b="0" i="0" u="none" strike="noStrike">
                          <a:solidFill>
                            <a:srgbClr val="000000"/>
                          </a:solidFill>
                          <a:effectLst/>
                          <a:latin typeface="Calibri" panose="020F0502020204030204" pitchFamily="34" charset="0"/>
                        </a:rPr>
                        <a:t>Bolivar - Bosque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fr-FR" sz="700" b="0" i="0" u="none" strike="noStrike">
                          <a:solidFill>
                            <a:srgbClr val="000000"/>
                          </a:solidFill>
                          <a:effectLst/>
                          <a:latin typeface="Calibri" panose="020F0502020204030204" pitchFamily="34" charset="0"/>
                        </a:rPr>
                        <a:t>Bosque - Ternera 1 220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180.37</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186.38</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3</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Caribe</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84566342"/>
                  </a:ext>
                </a:extLst>
              </a:tr>
              <a:tr h="130575">
                <a:tc>
                  <a:txBody>
                    <a:bodyPr/>
                    <a:lstStyle/>
                    <a:p>
                      <a:pPr algn="ctr" rtl="0" fontAlgn="ctr"/>
                      <a:r>
                        <a:rPr lang="es-CO" sz="700" b="0" i="0" u="none" strike="noStrike">
                          <a:solidFill>
                            <a:srgbClr val="000000"/>
                          </a:solidFill>
                          <a:effectLst/>
                          <a:latin typeface="Calibri" panose="020F0502020204030204" pitchFamily="34" charset="0"/>
                        </a:rPr>
                        <a:t>486</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Esmeralda - San Carlos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ES" sz="700" b="0" i="0" u="none" strike="noStrike">
                          <a:solidFill>
                            <a:srgbClr val="000000"/>
                          </a:solidFill>
                          <a:effectLst/>
                          <a:latin typeface="Calibri" panose="020F0502020204030204" pitchFamily="34" charset="0"/>
                        </a:rPr>
                        <a:t>Esmeralda - San Carlos 2 230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San Carlos - Virginia 1 500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168.43</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168.43</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Suroccidental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482641214"/>
                  </a:ext>
                </a:extLst>
              </a:tr>
              <a:tr h="137103">
                <a:tc>
                  <a:txBody>
                    <a:bodyPr/>
                    <a:lstStyle/>
                    <a:p>
                      <a:pPr algn="ctr" rtl="0" fontAlgn="ctr"/>
                      <a:r>
                        <a:rPr lang="es-CO" sz="700" b="0" i="0" u="none" strike="noStrike">
                          <a:solidFill>
                            <a:srgbClr val="000000"/>
                          </a:solidFill>
                          <a:effectLst/>
                          <a:latin typeface="Calibri" panose="020F0502020204030204" pitchFamily="34" charset="0"/>
                        </a:rPr>
                        <a:t>392</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Bacata - Nva Esperanza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Bacata - Primavera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159.79</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159.79</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202346088"/>
                  </a:ext>
                </a:extLst>
              </a:tr>
              <a:tr h="202390">
                <a:tc>
                  <a:txBody>
                    <a:bodyPr/>
                    <a:lstStyle/>
                    <a:p>
                      <a:pPr algn="ctr" rtl="0" fontAlgn="ctr"/>
                      <a:r>
                        <a:rPr lang="es-CO" sz="700" b="0" i="0" u="none" strike="noStrike">
                          <a:solidFill>
                            <a:srgbClr val="000000"/>
                          </a:solidFill>
                          <a:effectLst/>
                          <a:latin typeface="Calibri" panose="020F0502020204030204" pitchFamily="34" charset="0"/>
                        </a:rPr>
                        <a:t>375</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La Sierra - Primavera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Bacata - Primavera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158.64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161.61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Antioquia, 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721553508"/>
                  </a:ext>
                </a:extLst>
              </a:tr>
              <a:tr h="195862">
                <a:tc>
                  <a:txBody>
                    <a:bodyPr/>
                    <a:lstStyle/>
                    <a:p>
                      <a:pPr algn="ctr" rtl="0" fontAlgn="ctr"/>
                      <a:r>
                        <a:rPr lang="es-CO" sz="700" b="0" i="0" u="none" strike="noStrike">
                          <a:solidFill>
                            <a:srgbClr val="000000"/>
                          </a:solidFill>
                          <a:effectLst/>
                          <a:latin typeface="Calibri" panose="020F0502020204030204" pitchFamily="34" charset="0"/>
                        </a:rPr>
                        <a:t>376</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Playas - Primavera 1 230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Bacata - Primavera 1 500 kV</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156.76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159.81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Antioquia, 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3218254706"/>
                  </a:ext>
                </a:extLst>
              </a:tr>
              <a:tr h="130575">
                <a:tc>
                  <a:txBody>
                    <a:bodyPr/>
                    <a:lstStyle/>
                    <a:p>
                      <a:pPr algn="ctr" rtl="0" fontAlgn="ctr"/>
                      <a:r>
                        <a:rPr lang="es-CO" sz="700" b="0" i="0" u="none" strike="noStrike">
                          <a:solidFill>
                            <a:srgbClr val="000000"/>
                          </a:solidFill>
                          <a:effectLst/>
                          <a:latin typeface="Calibri" panose="020F0502020204030204" pitchFamily="34" charset="0"/>
                        </a:rPr>
                        <a:t>490</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Esmeralda - Yumbo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Esmeralda - Yumbo 2 230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San Carlos - Virginia 1 500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155.6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162.44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Suroccidental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310346065"/>
                  </a:ext>
                </a:extLst>
              </a:tr>
              <a:tr h="293793">
                <a:tc>
                  <a:txBody>
                    <a:bodyPr/>
                    <a:lstStyle/>
                    <a:p>
                      <a:pPr algn="ctr" rtl="0" fontAlgn="ctr"/>
                      <a:r>
                        <a:rPr lang="es-CO" sz="700" b="0" i="0" u="none" strike="noStrike">
                          <a:solidFill>
                            <a:srgbClr val="000000"/>
                          </a:solidFill>
                          <a:effectLst/>
                          <a:latin typeface="Calibri" panose="020F0502020204030204" pitchFamily="34" charset="0"/>
                        </a:rPr>
                        <a:t>473</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Comuneros - Primavera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dirty="0">
                          <a:solidFill>
                            <a:srgbClr val="000000"/>
                          </a:solidFill>
                          <a:effectLst/>
                          <a:latin typeface="Calibri" panose="020F0502020204030204" pitchFamily="34" charset="0"/>
                        </a:rPr>
                        <a:t>La Sierra - Primavera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err="1">
                          <a:solidFill>
                            <a:srgbClr val="000000"/>
                          </a:solidFill>
                          <a:effectLst/>
                          <a:latin typeface="Calibri" panose="020F0502020204030204" pitchFamily="34" charset="0"/>
                        </a:rPr>
                        <a:t>Bacata</a:t>
                      </a:r>
                      <a:r>
                        <a:rPr lang="es-CO" sz="700" b="0" i="0" u="none" strike="noStrike" dirty="0">
                          <a:solidFill>
                            <a:srgbClr val="000000"/>
                          </a:solidFill>
                          <a:effectLst/>
                          <a:latin typeface="Calibri" panose="020F0502020204030204" pitchFamily="34" charset="0"/>
                        </a:rPr>
                        <a:t> - Primavera 1 500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151.38</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151.38</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Nordeste, Antioquia, Oriental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2411541949"/>
                  </a:ext>
                </a:extLst>
              </a:tr>
              <a:tr h="130575">
                <a:tc>
                  <a:txBody>
                    <a:bodyPr/>
                    <a:lstStyle/>
                    <a:p>
                      <a:pPr algn="ctr" rtl="0" fontAlgn="ctr"/>
                      <a:r>
                        <a:rPr lang="es-CO" sz="700" b="0" i="0" u="none" strike="noStrike">
                          <a:solidFill>
                            <a:srgbClr val="000000"/>
                          </a:solidFill>
                          <a:effectLst/>
                          <a:latin typeface="Calibri" panose="020F0502020204030204" pitchFamily="34" charset="0"/>
                        </a:rPr>
                        <a:t>491</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Esmeralda - Yumbo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Esmeralda - Yumbo 2 230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San Marcos - Virginia 1 500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170.66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142.04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Suroccidental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1415946289"/>
                  </a:ext>
                </a:extLst>
              </a:tr>
              <a:tr h="130575">
                <a:tc>
                  <a:txBody>
                    <a:bodyPr/>
                    <a:lstStyle/>
                    <a:p>
                      <a:pPr algn="ctr" rtl="0" fontAlgn="ctr"/>
                      <a:r>
                        <a:rPr lang="es-CO" sz="700" b="0" i="0" u="none" strike="noStrike">
                          <a:solidFill>
                            <a:srgbClr val="000000"/>
                          </a:solidFill>
                          <a:effectLst/>
                          <a:latin typeface="Calibri" panose="020F0502020204030204" pitchFamily="34" charset="0"/>
                        </a:rPr>
                        <a:t>561</a:t>
                      </a:r>
                    </a:p>
                  </a:txBody>
                  <a:tcPr marL="6529" marR="6529" marT="6529" marB="0" anchor="ctr">
                    <a:lnL>
                      <a:noFill/>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Esmeralda - Yumbo 1 230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it-IT" sz="700" b="0" i="0" u="none" strike="noStrike">
                          <a:solidFill>
                            <a:srgbClr val="000000"/>
                          </a:solidFill>
                          <a:effectLst/>
                          <a:latin typeface="Calibri" panose="020F0502020204030204" pitchFamily="34" charset="0"/>
                        </a:rPr>
                        <a:t>San Marcos - Virginia 1 500</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a:solidFill>
                            <a:srgbClr val="000000"/>
                          </a:solidFill>
                          <a:effectLst/>
                          <a:latin typeface="Calibri" panose="020F0502020204030204" pitchFamily="34" charset="0"/>
                        </a:rPr>
                        <a:t> </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150.66</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dirty="0">
                          <a:solidFill>
                            <a:srgbClr val="000000"/>
                          </a:solidFill>
                          <a:effectLst/>
                          <a:latin typeface="Calibri" panose="020F0502020204030204" pitchFamily="34" charset="0"/>
                        </a:rPr>
                        <a:t>142.04</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ctr" rtl="0" fontAlgn="ctr"/>
                      <a:r>
                        <a:rPr lang="es-CO" sz="700" b="0" i="0" u="none" strike="noStrike">
                          <a:solidFill>
                            <a:srgbClr val="000000"/>
                          </a:solidFill>
                          <a:effectLst/>
                          <a:latin typeface="Calibri" panose="020F0502020204030204" pitchFamily="34" charset="0"/>
                        </a:rPr>
                        <a:t>2</a:t>
                      </a:r>
                    </a:p>
                  </a:txBody>
                  <a:tcPr marL="6529" marR="6529" marT="6529" marB="0" anchor="ctr">
                    <a:lnL w="6350" cap="flat" cmpd="sng" algn="ctr">
                      <a:solidFill>
                        <a:srgbClr val="2AD2C9"/>
                      </a:solidFill>
                      <a:prstDash val="solid"/>
                      <a:round/>
                      <a:headEnd type="none" w="med" len="med"/>
                      <a:tailEnd type="none" w="med" len="med"/>
                    </a:lnL>
                    <a:lnR w="6350" cap="flat" cmpd="sng" algn="ctr">
                      <a:solidFill>
                        <a:srgbClr val="2AD2C9"/>
                      </a:solidFill>
                      <a:prstDash val="solid"/>
                      <a:round/>
                      <a:headEnd type="none" w="med" len="med"/>
                      <a:tailEnd type="none" w="med" len="med"/>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tc>
                  <a:txBody>
                    <a:bodyPr/>
                    <a:lstStyle/>
                    <a:p>
                      <a:pPr algn="l" rtl="0" fontAlgn="ctr"/>
                      <a:r>
                        <a:rPr lang="es-CO" sz="700" b="0" i="0" u="none" strike="noStrike" dirty="0">
                          <a:solidFill>
                            <a:srgbClr val="000000"/>
                          </a:solidFill>
                          <a:effectLst/>
                          <a:latin typeface="Calibri" panose="020F0502020204030204" pitchFamily="34" charset="0"/>
                        </a:rPr>
                        <a:t>Suroccidental</a:t>
                      </a:r>
                    </a:p>
                  </a:txBody>
                  <a:tcPr marL="6529" marR="6529" marT="6529" marB="0" anchor="ctr">
                    <a:lnL w="6350" cap="flat" cmpd="sng" algn="ctr">
                      <a:solidFill>
                        <a:srgbClr val="2AD2C9"/>
                      </a:solidFill>
                      <a:prstDash val="solid"/>
                      <a:round/>
                      <a:headEnd type="none" w="med" len="med"/>
                      <a:tailEnd type="none" w="med" len="med"/>
                    </a:lnL>
                    <a:lnR>
                      <a:noFill/>
                    </a:lnR>
                    <a:lnT w="6350" cap="flat" cmpd="sng" algn="ctr">
                      <a:solidFill>
                        <a:srgbClr val="2AD2C9"/>
                      </a:solidFill>
                      <a:prstDash val="solid"/>
                      <a:round/>
                      <a:headEnd type="none" w="med" len="med"/>
                      <a:tailEnd type="none" w="med" len="med"/>
                    </a:lnT>
                    <a:lnB w="6350" cap="flat" cmpd="sng" algn="ctr">
                      <a:solidFill>
                        <a:srgbClr val="2AD2C9"/>
                      </a:solidFill>
                      <a:prstDash val="solid"/>
                      <a:round/>
                      <a:headEnd type="none" w="med" len="med"/>
                      <a:tailEnd type="none" w="med" len="med"/>
                    </a:lnB>
                    <a:noFill/>
                  </a:tcPr>
                </a:tc>
                <a:extLst>
                  <a:ext uri="{0D108BD9-81ED-4DB2-BD59-A6C34878D82A}">
                    <a16:rowId xmlns:a16="http://schemas.microsoft.com/office/drawing/2014/main" val="574107156"/>
                  </a:ext>
                </a:extLst>
              </a:tr>
            </a:tbl>
          </a:graphicData>
        </a:graphic>
      </p:graphicFrame>
      <p:sp>
        <p:nvSpPr>
          <p:cNvPr id="51" name="CuadroTexto 50">
            <a:extLst>
              <a:ext uri="{FF2B5EF4-FFF2-40B4-BE49-F238E27FC236}">
                <a16:creationId xmlns:a16="http://schemas.microsoft.com/office/drawing/2014/main" id="{8363AA23-A729-B91E-06D9-6CA7AE8EF487}"/>
              </a:ext>
            </a:extLst>
          </p:cNvPr>
          <p:cNvSpPr txBox="1"/>
          <p:nvPr/>
        </p:nvSpPr>
        <p:spPr>
          <a:xfrm>
            <a:off x="9534373" y="5504020"/>
            <a:ext cx="2454662"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FFFEFE"/>
                </a:solidFill>
                <a:effectLst/>
                <a:uLnTx/>
                <a:uFillTx/>
                <a:latin typeface="Arial" panose="020B0604020202020204"/>
                <a:ea typeface="+mn-ea"/>
                <a:cs typeface="+mn-cs"/>
              </a:rPr>
              <a:t>Se encuentran </a:t>
            </a:r>
            <a:r>
              <a:rPr kumimoji="0" lang="es-ES" sz="1400" b="1" i="0" u="none" strike="noStrike" kern="1200" cap="none" spc="0" normalizeH="0" baseline="0" noProof="0" dirty="0">
                <a:ln>
                  <a:noFill/>
                </a:ln>
                <a:solidFill>
                  <a:srgbClr val="440099"/>
                </a:solidFill>
                <a:effectLst/>
                <a:uLnTx/>
                <a:uFillTx/>
                <a:latin typeface="Arial" panose="020B0604020202020204"/>
                <a:ea typeface="+mn-ea"/>
                <a:cs typeface="+mn-cs"/>
              </a:rPr>
              <a:t>5 cruces con impacto</a:t>
            </a:r>
            <a:r>
              <a:rPr kumimoji="0" lang="es-ES" sz="1400" b="1" i="0" u="none" strike="noStrike" kern="1200" cap="none" spc="0" normalizeH="0" baseline="0" noProof="0" dirty="0">
                <a:ln>
                  <a:noFill/>
                </a:ln>
                <a:solidFill>
                  <a:srgbClr val="FFFEFE"/>
                </a:solidFill>
                <a:effectLst/>
                <a:uLnTx/>
                <a:uFillTx/>
                <a:latin typeface="Arial" panose="020B0604020202020204"/>
                <a:ea typeface="+mn-ea"/>
                <a:cs typeface="+mn-cs"/>
              </a:rPr>
              <a:t> que involucran elementos que definen fronteras entra áreas</a:t>
            </a:r>
            <a:endParaRPr kumimoji="0" lang="es-CO" sz="1400" b="1" i="0" u="none" strike="noStrike" kern="1200" cap="none" spc="0" normalizeH="0" baseline="0" noProof="0" dirty="0">
              <a:ln>
                <a:noFill/>
              </a:ln>
              <a:solidFill>
                <a:srgbClr val="FFFEF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1397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
            <a:extLst>
              <a:ext uri="{FF2B5EF4-FFF2-40B4-BE49-F238E27FC236}">
                <a16:creationId xmlns:a16="http://schemas.microsoft.com/office/drawing/2014/main" id="{13BB62AC-765E-E84E-8147-AC66F423ADF2}"/>
              </a:ext>
            </a:extLst>
          </p:cNvPr>
          <p:cNvSpPr txBox="1"/>
          <p:nvPr/>
        </p:nvSpPr>
        <p:spPr>
          <a:xfrm>
            <a:off x="1287609" y="642551"/>
            <a:ext cx="91422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1" i="0" u="none" strike="noStrike" kern="1200" cap="none" spc="0" normalizeH="0" baseline="0" noProof="0" dirty="0">
                <a:ln>
                  <a:noFill/>
                </a:ln>
                <a:solidFill>
                  <a:srgbClr val="F16205"/>
                </a:solidFill>
                <a:effectLst/>
                <a:uLnTx/>
                <a:uFillTx/>
                <a:latin typeface="Nunito" pitchFamily="2" charset="77"/>
                <a:ea typeface="+mn-ea"/>
                <a:cs typeface="+mn-cs"/>
              </a:rPr>
              <a:t>Conclusiones y recomendaciones</a:t>
            </a:r>
            <a:endParaRPr kumimoji="0" lang="es-CO" sz="5400" b="1" i="0" u="none" strike="noStrike" kern="1200" cap="none" spc="0" normalizeH="0" baseline="0" noProof="0" dirty="0">
              <a:ln>
                <a:noFill/>
              </a:ln>
              <a:solidFill>
                <a:prstClr val="white"/>
              </a:solidFill>
              <a:effectLst/>
              <a:uLnTx/>
              <a:uFillTx/>
              <a:latin typeface="Nunito" pitchFamily="2" charset="77"/>
              <a:ea typeface="+mn-ea"/>
              <a:cs typeface="+mn-cs"/>
            </a:endParaRPr>
          </a:p>
        </p:txBody>
      </p:sp>
      <p:sp>
        <p:nvSpPr>
          <p:cNvPr id="3" name="Rectángulo 2">
            <a:extLst>
              <a:ext uri="{FF2B5EF4-FFF2-40B4-BE49-F238E27FC236}">
                <a16:creationId xmlns:a16="http://schemas.microsoft.com/office/drawing/2014/main" id="{7E9D7807-7793-43B0-AAF4-C2E417E45612}"/>
              </a:ext>
            </a:extLst>
          </p:cNvPr>
          <p:cNvSpPr/>
          <p:nvPr/>
        </p:nvSpPr>
        <p:spPr>
          <a:xfrm>
            <a:off x="915187" y="2061537"/>
            <a:ext cx="2199937" cy="1569660"/>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50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Se realizó el procesamiento de información y clasificación de los cruces de líneas reportados por los agentes de manera estructurada. A la fecha se han identificado 441 cruces de líneas del </a:t>
            </a:r>
            <a:r>
              <a:rPr kumimoji="0" lang="es-ES" sz="1200" b="0" i="0" u="none" strike="noStrike" kern="1200" cap="none" spc="0" normalizeH="0" baseline="0" noProof="0" dirty="0" err="1">
                <a:ln>
                  <a:noFill/>
                </a:ln>
                <a:solidFill>
                  <a:srgbClr val="3B3C3E"/>
                </a:solidFill>
                <a:effectLst/>
                <a:uLnTx/>
                <a:uFillTx/>
                <a:latin typeface="Arial" panose="020B0604020202020204"/>
                <a:ea typeface="Times New Roman" panose="02020603050405020304" pitchFamily="18" charset="0"/>
                <a:cs typeface="+mn-cs"/>
              </a:rPr>
              <a:t>STN</a:t>
            </a:r>
            <a:r>
              <a:rPr kumimoji="0" lang="es-ES" sz="12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 y </a:t>
            </a:r>
            <a:r>
              <a:rPr kumimoji="0" lang="es-ES" sz="1200" b="0" i="0" u="none" strike="noStrike" kern="1200" cap="none" spc="0" normalizeH="0" baseline="0" noProof="0" dirty="0" err="1">
                <a:ln>
                  <a:noFill/>
                </a:ln>
                <a:solidFill>
                  <a:srgbClr val="3B3C3E"/>
                </a:solidFill>
                <a:effectLst/>
                <a:uLnTx/>
                <a:uFillTx/>
                <a:latin typeface="Arial" panose="020B0604020202020204"/>
                <a:ea typeface="Times New Roman" panose="02020603050405020304" pitchFamily="18" charset="0"/>
                <a:cs typeface="+mn-cs"/>
              </a:rPr>
              <a:t>STR</a:t>
            </a:r>
            <a:endParaRPr kumimoji="0" lang="es-ES" sz="12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endParaRPr>
          </a:p>
        </p:txBody>
      </p:sp>
      <p:sp>
        <p:nvSpPr>
          <p:cNvPr id="5" name="Rectángulo 4">
            <a:extLst>
              <a:ext uri="{FF2B5EF4-FFF2-40B4-BE49-F238E27FC236}">
                <a16:creationId xmlns:a16="http://schemas.microsoft.com/office/drawing/2014/main" id="{5ED2F195-3F07-4AE1-98ED-85FB14357525}"/>
              </a:ext>
            </a:extLst>
          </p:cNvPr>
          <p:cNvSpPr/>
          <p:nvPr/>
        </p:nvSpPr>
        <p:spPr>
          <a:xfrm>
            <a:off x="915187" y="3727850"/>
            <a:ext cx="2114735" cy="1384995"/>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50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Desde el punto de vista de resiliencia, los análisis desarrollados indican que existen 40 cruces con impacto en la operación segura y confiable en el SIN.</a:t>
            </a:r>
            <a:endParaRPr kumimoji="0" lang="es-CO" sz="12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cxnSp>
        <p:nvCxnSpPr>
          <p:cNvPr id="10" name="Conector recto 9">
            <a:extLst>
              <a:ext uri="{FF2B5EF4-FFF2-40B4-BE49-F238E27FC236}">
                <a16:creationId xmlns:a16="http://schemas.microsoft.com/office/drawing/2014/main" id="{AD92892B-C7B7-41C3-BDE9-BB49ED72F0EC}"/>
              </a:ext>
            </a:extLst>
          </p:cNvPr>
          <p:cNvCxnSpPr>
            <a:cxnSpLocks/>
          </p:cNvCxnSpPr>
          <p:nvPr/>
        </p:nvCxnSpPr>
        <p:spPr>
          <a:xfrm>
            <a:off x="0" y="1778179"/>
            <a:ext cx="12192000" cy="0"/>
          </a:xfrm>
          <a:prstGeom prst="line">
            <a:avLst/>
          </a:prstGeom>
          <a:ln w="28575">
            <a:solidFill>
              <a:srgbClr val="F16205"/>
            </a:solidFill>
          </a:ln>
        </p:spPr>
        <p:style>
          <a:lnRef idx="1">
            <a:schemeClr val="accent1"/>
          </a:lnRef>
          <a:fillRef idx="0">
            <a:schemeClr val="accent1"/>
          </a:fillRef>
          <a:effectRef idx="0">
            <a:schemeClr val="accent1"/>
          </a:effectRef>
          <a:fontRef idx="minor">
            <a:schemeClr val="tx1"/>
          </a:fontRef>
        </p:style>
      </p:cxnSp>
      <p:sp>
        <p:nvSpPr>
          <p:cNvPr id="11" name="Elipse 10">
            <a:extLst>
              <a:ext uri="{FF2B5EF4-FFF2-40B4-BE49-F238E27FC236}">
                <a16:creationId xmlns:a16="http://schemas.microsoft.com/office/drawing/2014/main" id="{1A4E56B8-4035-416D-9DDD-FE318C94D834}"/>
              </a:ext>
            </a:extLst>
          </p:cNvPr>
          <p:cNvSpPr/>
          <p:nvPr/>
        </p:nvSpPr>
        <p:spPr>
          <a:xfrm>
            <a:off x="1879125" y="1598179"/>
            <a:ext cx="360000" cy="360000"/>
          </a:xfrm>
          <a:prstGeom prst="ellipse">
            <a:avLst/>
          </a:prstGeom>
          <a:solidFill>
            <a:srgbClr val="3C1097"/>
          </a:solidFill>
          <a:ln w="19050">
            <a:solidFill>
              <a:srgbClr val="F16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1"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13" name="Elipse 12">
            <a:extLst>
              <a:ext uri="{FF2B5EF4-FFF2-40B4-BE49-F238E27FC236}">
                <a16:creationId xmlns:a16="http://schemas.microsoft.com/office/drawing/2014/main" id="{8E463D3A-E010-4FF7-BD96-F026A4F8E9EA}"/>
              </a:ext>
            </a:extLst>
          </p:cNvPr>
          <p:cNvSpPr/>
          <p:nvPr/>
        </p:nvSpPr>
        <p:spPr>
          <a:xfrm>
            <a:off x="4565678" y="1611792"/>
            <a:ext cx="360000" cy="360000"/>
          </a:xfrm>
          <a:prstGeom prst="ellipse">
            <a:avLst/>
          </a:prstGeom>
          <a:solidFill>
            <a:srgbClr val="3C1097"/>
          </a:solidFill>
          <a:ln w="19050">
            <a:solidFill>
              <a:srgbClr val="F16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1"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14" name="Elipse 13">
            <a:extLst>
              <a:ext uri="{FF2B5EF4-FFF2-40B4-BE49-F238E27FC236}">
                <a16:creationId xmlns:a16="http://schemas.microsoft.com/office/drawing/2014/main" id="{D67FF9F3-DD7B-4045-931D-3FD47C03A038}"/>
              </a:ext>
            </a:extLst>
          </p:cNvPr>
          <p:cNvSpPr/>
          <p:nvPr/>
        </p:nvSpPr>
        <p:spPr>
          <a:xfrm>
            <a:off x="7624211" y="1598179"/>
            <a:ext cx="360000" cy="360000"/>
          </a:xfrm>
          <a:prstGeom prst="ellipse">
            <a:avLst/>
          </a:prstGeom>
          <a:solidFill>
            <a:srgbClr val="3C1097"/>
          </a:solidFill>
          <a:ln w="19050">
            <a:solidFill>
              <a:srgbClr val="F16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1"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15" name="Elipse 14">
            <a:extLst>
              <a:ext uri="{FF2B5EF4-FFF2-40B4-BE49-F238E27FC236}">
                <a16:creationId xmlns:a16="http://schemas.microsoft.com/office/drawing/2014/main" id="{9E84A5FA-B801-49A5-80CB-18B0256AD9A4}"/>
              </a:ext>
            </a:extLst>
          </p:cNvPr>
          <p:cNvSpPr/>
          <p:nvPr/>
        </p:nvSpPr>
        <p:spPr>
          <a:xfrm>
            <a:off x="10343581" y="1611792"/>
            <a:ext cx="360000" cy="360000"/>
          </a:xfrm>
          <a:prstGeom prst="ellipse">
            <a:avLst/>
          </a:prstGeom>
          <a:solidFill>
            <a:srgbClr val="3C1097"/>
          </a:solidFill>
          <a:ln w="19050">
            <a:solidFill>
              <a:srgbClr val="F162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000" b="1" i="0" u="none" strike="noStrike" kern="1200" cap="none" spc="0" normalizeH="0" baseline="0" noProof="0">
              <a:ln>
                <a:noFill/>
              </a:ln>
              <a:solidFill>
                <a:srgbClr val="FFFEFE"/>
              </a:solidFill>
              <a:effectLst/>
              <a:uLnTx/>
              <a:uFillTx/>
              <a:latin typeface="Arial" panose="020B0604020202020204"/>
              <a:ea typeface="+mn-ea"/>
              <a:cs typeface="+mn-cs"/>
            </a:endParaRPr>
          </a:p>
        </p:txBody>
      </p:sp>
      <p:sp>
        <p:nvSpPr>
          <p:cNvPr id="2" name="CuadroTexto 1">
            <a:extLst>
              <a:ext uri="{FF2B5EF4-FFF2-40B4-BE49-F238E27FC236}">
                <a16:creationId xmlns:a16="http://schemas.microsoft.com/office/drawing/2014/main" id="{7FBF21AE-1EBA-A947-9F28-2AD1299C7F04}"/>
              </a:ext>
            </a:extLst>
          </p:cNvPr>
          <p:cNvSpPr txBox="1"/>
          <p:nvPr/>
        </p:nvSpPr>
        <p:spPr>
          <a:xfrm>
            <a:off x="3232840" y="2432716"/>
            <a:ext cx="2830603"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40099"/>
                </a:solidFill>
                <a:effectLst/>
                <a:uLnTx/>
                <a:uFillTx/>
                <a:latin typeface="Arial Rounded MT Bold" panose="020F0704030504030204" pitchFamily="34" charset="0"/>
                <a:ea typeface="+mn-ea"/>
                <a:cs typeface="+mn-cs"/>
              </a:rPr>
              <a:t>Anticipación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Anticipar y mitigar eventos de alto impacto</a:t>
            </a:r>
            <a:endParaRPr kumimoji="0" lang="es-CO"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4" name="CuadroTexto 3">
            <a:extLst>
              <a:ext uri="{FF2B5EF4-FFF2-40B4-BE49-F238E27FC236}">
                <a16:creationId xmlns:a16="http://schemas.microsoft.com/office/drawing/2014/main" id="{70068D70-6C22-4583-78AD-EEEE043D7C39}"/>
              </a:ext>
            </a:extLst>
          </p:cNvPr>
          <p:cNvSpPr txBox="1"/>
          <p:nvPr/>
        </p:nvSpPr>
        <p:spPr>
          <a:xfrm>
            <a:off x="6062588" y="2384759"/>
            <a:ext cx="3395356"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966C"/>
                </a:solidFill>
                <a:effectLst/>
                <a:uLnTx/>
                <a:uFillTx/>
                <a:latin typeface="Arial Rounded MT Bold" panose="020F0704030504030204" pitchFamily="34" charset="0"/>
                <a:ea typeface="+mn-ea"/>
                <a:cs typeface="+mn-cs"/>
              </a:rPr>
              <a:t>Robustez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Soportar eventos de alto impacto</a:t>
            </a:r>
            <a:endParaRPr kumimoji="0" lang="es-CO"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7" name="CuadroTexto 6">
            <a:extLst>
              <a:ext uri="{FF2B5EF4-FFF2-40B4-BE49-F238E27FC236}">
                <a16:creationId xmlns:a16="http://schemas.microsoft.com/office/drawing/2014/main" id="{6F42C5D9-FD1D-2BFA-32FA-2DB1A5352F5D}"/>
              </a:ext>
            </a:extLst>
          </p:cNvPr>
          <p:cNvSpPr txBox="1"/>
          <p:nvPr/>
        </p:nvSpPr>
        <p:spPr>
          <a:xfrm>
            <a:off x="9076877" y="2348077"/>
            <a:ext cx="32534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AC1459"/>
                </a:solidFill>
                <a:effectLst/>
                <a:uLnTx/>
                <a:uFillTx/>
                <a:latin typeface="Arial Rounded MT Bold" panose="020F0704030504030204" pitchFamily="34" charset="0"/>
                <a:ea typeface="+mn-ea"/>
                <a:cs typeface="+mn-cs"/>
              </a:rPr>
              <a:t>Respuesta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rPr>
              <a:t>Responder y recuperarse ante eventos de alto impacto</a:t>
            </a:r>
            <a:endParaRPr kumimoji="0" lang="es-CO" sz="1050" b="0" i="1" u="none" strike="noStrike" kern="1200" cap="none" spc="0" normalizeH="0" baseline="0" noProof="0" dirty="0">
              <a:ln>
                <a:noFill/>
              </a:ln>
              <a:solidFill>
                <a:srgbClr val="FFFFFF">
                  <a:lumMod val="65000"/>
                </a:srgbClr>
              </a:solidFill>
              <a:effectLst/>
              <a:uLnTx/>
              <a:uFillTx/>
              <a:latin typeface="Arial" panose="020B0604020202020204"/>
              <a:ea typeface="+mn-ea"/>
              <a:cs typeface="+mn-cs"/>
            </a:endParaRPr>
          </a:p>
        </p:txBody>
      </p:sp>
      <p:sp>
        <p:nvSpPr>
          <p:cNvPr id="8" name="Rectángulo 7">
            <a:extLst>
              <a:ext uri="{FF2B5EF4-FFF2-40B4-BE49-F238E27FC236}">
                <a16:creationId xmlns:a16="http://schemas.microsoft.com/office/drawing/2014/main" id="{60DD45A6-9F4E-274E-C327-99F585429588}"/>
              </a:ext>
            </a:extLst>
          </p:cNvPr>
          <p:cNvSpPr/>
          <p:nvPr/>
        </p:nvSpPr>
        <p:spPr>
          <a:xfrm>
            <a:off x="4468705" y="2061537"/>
            <a:ext cx="8200316" cy="276999"/>
          </a:xfrm>
          <a:prstGeom prst="rect">
            <a:avLst/>
          </a:prstGeom>
        </p:spPr>
        <p:txBody>
          <a:bodyPr wrap="square">
            <a:spAutoFit/>
          </a:bodyPr>
          <a:lstStyle/>
          <a:p>
            <a:pPr marL="0" marR="0" lvl="0" indent="0" algn="just" defTabSz="914400" rtl="0" eaLnBrk="1" fontAlgn="auto" latinLnBrk="0" hangingPunct="1">
              <a:lnSpc>
                <a:spcPct val="100000"/>
              </a:lnSpc>
              <a:spcBef>
                <a:spcPts val="1200"/>
              </a:spcBef>
              <a:spcAft>
                <a:spcPts val="500"/>
              </a:spcAft>
              <a:buClrTx/>
              <a:buSzTx/>
              <a:buFontTx/>
              <a:buNone/>
              <a:tabLst/>
              <a:defRPr/>
            </a:pPr>
            <a:r>
              <a:rPr kumimoji="0" lang="es-ES" sz="1200" b="0" i="0" u="none" strike="noStrike" kern="1200" cap="none" spc="0" normalizeH="0" baseline="0" noProof="0" dirty="0">
                <a:ln>
                  <a:noFill/>
                </a:ln>
                <a:solidFill>
                  <a:srgbClr val="3B3C3E"/>
                </a:solidFill>
                <a:effectLst/>
                <a:uLnTx/>
                <a:uFillTx/>
                <a:latin typeface="Arial" panose="020B0604020202020204"/>
                <a:ea typeface="+mn-ea"/>
                <a:cs typeface="+mn-cs"/>
              </a:rPr>
              <a:t>Teniendo en cuenta los indicadores enmarcados en el estudio de Resiliencia, se recomienda:</a:t>
            </a:r>
            <a:endParaRPr kumimoji="0" lang="es-CO" sz="1200" b="0" i="0" u="none" strike="noStrike" kern="1200" cap="none" spc="0" normalizeH="0" baseline="0" noProof="0" dirty="0">
              <a:ln>
                <a:noFill/>
              </a:ln>
              <a:solidFill>
                <a:srgbClr val="3B3C3E"/>
              </a:solidFill>
              <a:effectLst/>
              <a:uLnTx/>
              <a:uFillTx/>
              <a:latin typeface="Arial" panose="020B0604020202020204"/>
              <a:ea typeface="+mn-ea"/>
              <a:cs typeface="+mn-cs"/>
            </a:endParaRPr>
          </a:p>
        </p:txBody>
      </p:sp>
      <p:sp>
        <p:nvSpPr>
          <p:cNvPr id="9" name="Rectángulo 8">
            <a:extLst>
              <a:ext uri="{FF2B5EF4-FFF2-40B4-BE49-F238E27FC236}">
                <a16:creationId xmlns:a16="http://schemas.microsoft.com/office/drawing/2014/main" id="{F078F79F-C3BC-FF09-05AE-19F991AF94D9}"/>
              </a:ext>
            </a:extLst>
          </p:cNvPr>
          <p:cNvSpPr/>
          <p:nvPr/>
        </p:nvSpPr>
        <p:spPr>
          <a:xfrm>
            <a:off x="3274132" y="2979318"/>
            <a:ext cx="3034964" cy="3929281"/>
          </a:xfrm>
          <a:prstGeom prst="rect">
            <a:avLst/>
          </a:prstGeom>
        </p:spPr>
        <p:txBody>
          <a:bodyPr wrap="square">
            <a:spAutoFit/>
          </a:bodyPr>
          <a:lstStyle/>
          <a:p>
            <a:pPr marL="171450" marR="0" lvl="0" indent="-171450" algn="just" defTabSz="914400" rtl="0" eaLnBrk="1" fontAlgn="auto" latinLnBrk="0" hangingPunct="1">
              <a:lnSpc>
                <a:spcPct val="100000"/>
              </a:lnSpc>
              <a:spcBef>
                <a:spcPts val="1200"/>
              </a:spcBef>
              <a:spcAft>
                <a:spcPts val="5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Realizar el levantamiento de información estructurada sobre de cruces de líneas (</a:t>
            </a:r>
            <a:r>
              <a:rPr kumimoji="0" lang="es-ES" sz="1100" b="1"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georreferenciado</a:t>
            </a: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 </a:t>
            </a:r>
          </a:p>
          <a:p>
            <a:pPr marL="171450" marR="0" lvl="0" indent="-171450" algn="just" defTabSz="914400" rtl="0" eaLnBrk="1" fontAlgn="auto" latinLnBrk="0" hangingPunct="1">
              <a:lnSpc>
                <a:spcPct val="100000"/>
              </a:lnSpc>
              <a:spcBef>
                <a:spcPts val="1200"/>
              </a:spcBef>
              <a:spcAft>
                <a:spcPts val="500"/>
              </a:spcAft>
              <a:buClrTx/>
              <a:buSzTx/>
              <a:buFont typeface="Arial" panose="020B0604020202020204" pitchFamily="34" charset="0"/>
              <a:buChar char="•"/>
              <a:tabLst/>
              <a:defRPr/>
            </a:pPr>
            <a:r>
              <a:rPr kumimoji="0" lang="es-ES" sz="1100" b="1"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Incluir estándares para el desarrollo de infraestructura</a:t>
            </a: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  que minimicen los cruces de líneas y los posibles impactos en la operación del sistema de fallas n-k, como pueden ser:</a:t>
            </a:r>
          </a:p>
          <a:p>
            <a:pPr marL="285750" indent="-285750" algn="just">
              <a:buFont typeface="Arial" panose="020B0604020202020204" pitchFamily="34" charset="0"/>
              <a:buChar char="•"/>
            </a:pPr>
            <a:r>
              <a:rPr lang="es-ES" sz="1100" dirty="0">
                <a:solidFill>
                  <a:srgbClr val="001A0C"/>
                </a:solidFill>
              </a:rPr>
              <a:t>Desde las convocatorias, limitar el número de circuitos involucrados en cruces (por ejemplo, menor  a n-3).</a:t>
            </a:r>
          </a:p>
          <a:p>
            <a:pPr marL="285750" indent="-285750" algn="just">
              <a:buFont typeface="Arial" panose="020B0604020202020204" pitchFamily="34" charset="0"/>
              <a:buChar char="•"/>
            </a:pPr>
            <a:r>
              <a:rPr lang="es-ES" sz="1100" dirty="0">
                <a:solidFill>
                  <a:srgbClr val="001A0C"/>
                </a:solidFill>
              </a:rPr>
              <a:t>Indicar en las convocatorias la necesidad de protecciones altamente selectivas </a:t>
            </a: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(diferenciales de línea redundantes)</a:t>
            </a:r>
            <a:r>
              <a:rPr lang="es-ES" sz="1100" dirty="0">
                <a:solidFill>
                  <a:srgbClr val="001A0C"/>
                </a:solidFill>
              </a:rPr>
              <a:t>.</a:t>
            </a:r>
          </a:p>
          <a:p>
            <a:pPr marL="285750" indent="-285750" algn="just">
              <a:buFont typeface="Arial" panose="020B0604020202020204" pitchFamily="34" charset="0"/>
              <a:buChar char="•"/>
            </a:pPr>
            <a:r>
              <a:rPr lang="es-ES" sz="1100" dirty="0">
                <a:solidFill>
                  <a:srgbClr val="001A0C"/>
                </a:solidFill>
              </a:rPr>
              <a:t>Durante las auditorias, supeditar la aceptación de cruces al análisis de resiliencia del sistema.</a:t>
            </a:r>
          </a:p>
          <a:p>
            <a:pPr marL="285750" indent="-285750" algn="just">
              <a:buFont typeface="Arial" panose="020B0604020202020204" pitchFamily="34" charset="0"/>
              <a:buChar char="•"/>
            </a:pPr>
            <a:r>
              <a:rPr lang="es-ES" sz="1100" dirty="0">
                <a:solidFill>
                  <a:srgbClr val="001A0C"/>
                </a:solidFill>
              </a:rPr>
              <a:t>Indicar en la convocatoria que no se permite que una línea a menor tención cruce una línea de mayor tensión.</a:t>
            </a:r>
          </a:p>
          <a:p>
            <a:pPr marL="285750" indent="-285750" algn="just">
              <a:buFont typeface="Arial" panose="020B0604020202020204" pitchFamily="34" charset="0"/>
              <a:buChar char="•"/>
            </a:pPr>
            <a:endParaRPr lang="es-ES" sz="1100" dirty="0">
              <a:solidFill>
                <a:srgbClr val="001A0C"/>
              </a:solidFill>
            </a:endParaRPr>
          </a:p>
        </p:txBody>
      </p:sp>
      <p:sp>
        <p:nvSpPr>
          <p:cNvPr id="18" name="Rectángulo 17">
            <a:extLst>
              <a:ext uri="{FF2B5EF4-FFF2-40B4-BE49-F238E27FC236}">
                <a16:creationId xmlns:a16="http://schemas.microsoft.com/office/drawing/2014/main" id="{4324DE80-F09E-DD07-AD15-C3D99DB5353A}"/>
              </a:ext>
            </a:extLst>
          </p:cNvPr>
          <p:cNvSpPr/>
          <p:nvPr/>
        </p:nvSpPr>
        <p:spPr>
          <a:xfrm>
            <a:off x="6531857" y="2979318"/>
            <a:ext cx="2649581" cy="3308598"/>
          </a:xfrm>
          <a:prstGeom prst="rect">
            <a:avLst/>
          </a:prstGeom>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Identificar posibles acciones para </a:t>
            </a:r>
            <a:r>
              <a:rPr kumimoji="0" lang="es-ES" sz="1100" b="1"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mitigar</a:t>
            </a: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  el impacto de fallas múltiples debidas a cruces de líneas.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Para los cruces críticos, identificar si es posible desarrollar las siguientes acciones como parte de ampliaciones en el sistema: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mn-ea"/>
                <a:cs typeface="+mn-cs"/>
              </a:rPr>
              <a:t>Reubicación de activos en las subestaciones.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mn-ea"/>
                <a:cs typeface="+mn-cs"/>
              </a:rPr>
              <a:t>Construcción de variantes para evitar cruces de líneas.</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mn-ea"/>
                <a:cs typeface="+mn-cs"/>
              </a:rPr>
              <a:t>Construcción de tramos de forma subterránea y/o encapsulados en SF6.</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Refuerzos de torres (retención, zapatas, mallas de protección, etc.)</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Protecciones altamente selectivas (diferenciales de línea redundantes)</a:t>
            </a:r>
          </a:p>
        </p:txBody>
      </p:sp>
      <p:sp>
        <p:nvSpPr>
          <p:cNvPr id="21" name="Rectángulo 20">
            <a:extLst>
              <a:ext uri="{FF2B5EF4-FFF2-40B4-BE49-F238E27FC236}">
                <a16:creationId xmlns:a16="http://schemas.microsoft.com/office/drawing/2014/main" id="{81B0F89D-3F4F-2559-B36D-EB9D867A49D6}"/>
              </a:ext>
            </a:extLst>
          </p:cNvPr>
          <p:cNvSpPr/>
          <p:nvPr/>
        </p:nvSpPr>
        <p:spPr>
          <a:xfrm>
            <a:off x="9457943" y="3053123"/>
            <a:ext cx="2649581" cy="1374735"/>
          </a:xfrm>
          <a:prstGeom prst="rect">
            <a:avLst/>
          </a:prstGeom>
        </p:spPr>
        <p:txBody>
          <a:bodyPr wrap="square">
            <a:spAutoFit/>
          </a:bodyPr>
          <a:lstStyle/>
          <a:p>
            <a:pPr marL="171450" marR="0" lvl="0" indent="-171450" algn="just" defTabSz="914400" rtl="0" eaLnBrk="1" fontAlgn="auto" latinLnBrk="0" hangingPunct="1">
              <a:lnSpc>
                <a:spcPct val="100000"/>
              </a:lnSpc>
              <a:spcBef>
                <a:spcPts val="1200"/>
              </a:spcBef>
              <a:spcAft>
                <a:spcPts val="5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Esquemas y talleres sectoriales de restablecimiento.</a:t>
            </a:r>
          </a:p>
          <a:p>
            <a:pPr marL="171450" marR="0" lvl="0" indent="-171450" algn="just" defTabSz="914400" rtl="0" eaLnBrk="1" fontAlgn="auto" latinLnBrk="0" hangingPunct="1">
              <a:lnSpc>
                <a:spcPct val="100000"/>
              </a:lnSpc>
              <a:spcBef>
                <a:spcPts val="1200"/>
              </a:spcBef>
              <a:spcAft>
                <a:spcPts val="5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Capacitación de personal para restablecimiento</a:t>
            </a:r>
          </a:p>
          <a:p>
            <a:pPr marL="171450" marR="0" lvl="0" indent="-171450" algn="just" defTabSz="914400" rtl="0" eaLnBrk="1" fontAlgn="auto" latinLnBrk="0" hangingPunct="1">
              <a:lnSpc>
                <a:spcPct val="100000"/>
              </a:lnSpc>
              <a:spcBef>
                <a:spcPts val="1200"/>
              </a:spcBef>
              <a:spcAft>
                <a:spcPts val="5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rPr>
              <a:t>Gestión de equipos de respaldo</a:t>
            </a:r>
            <a:endParaRPr kumimoji="0" lang="es-CO" sz="1100" b="0" i="0" u="none" strike="noStrike" kern="1200" cap="none" spc="0" normalizeH="0" baseline="0" noProof="0" dirty="0">
              <a:ln>
                <a:noFill/>
              </a:ln>
              <a:solidFill>
                <a:srgbClr val="3B3C3E"/>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1922383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5EBD5CD-BEFD-4B9F-ABCD-AFBEF8AB7219}"/>
              </a:ext>
            </a:extLst>
          </p:cNvPr>
          <p:cNvSpPr txBox="1"/>
          <p:nvPr/>
        </p:nvSpPr>
        <p:spPr>
          <a:xfrm>
            <a:off x="5179029" y="3628557"/>
            <a:ext cx="5960026" cy="1015663"/>
          </a:xfrm>
          <a:prstGeom prst="rect">
            <a:avLst/>
          </a:prstGeom>
          <a:noFill/>
        </p:spPr>
        <p:txBody>
          <a:bodyPr wrap="square" rtlCol="0">
            <a:spAutoFit/>
          </a:bodyPr>
          <a:lstStyle/>
          <a:p>
            <a:r>
              <a:rPr lang="es-MX" sz="6000" b="1" dirty="0">
                <a:solidFill>
                  <a:schemeClr val="bg1"/>
                </a:solidFill>
              </a:rPr>
              <a:t>¿PREGUNTAS?</a:t>
            </a:r>
            <a:endParaRPr lang="es-CO" sz="6000" b="1" dirty="0">
              <a:solidFill>
                <a:schemeClr val="bg1"/>
              </a:solidFill>
            </a:endParaRPr>
          </a:p>
        </p:txBody>
      </p:sp>
    </p:spTree>
    <p:extLst>
      <p:ext uri="{BB962C8B-B14F-4D97-AF65-F5344CB8AC3E}">
        <p14:creationId xmlns:p14="http://schemas.microsoft.com/office/powerpoint/2010/main" val="1943585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5EBD5CD-BEFD-4B9F-ABCD-AFBEF8AB7219}"/>
              </a:ext>
            </a:extLst>
          </p:cNvPr>
          <p:cNvSpPr txBox="1"/>
          <p:nvPr/>
        </p:nvSpPr>
        <p:spPr>
          <a:xfrm>
            <a:off x="5179029" y="3628557"/>
            <a:ext cx="3780243" cy="1015663"/>
          </a:xfrm>
          <a:prstGeom prst="rect">
            <a:avLst/>
          </a:prstGeom>
          <a:noFill/>
        </p:spPr>
        <p:txBody>
          <a:bodyPr wrap="square" rtlCol="0">
            <a:spAutoFit/>
          </a:bodyPr>
          <a:lstStyle/>
          <a:p>
            <a:r>
              <a:rPr lang="es-MX" sz="6000" b="1">
                <a:solidFill>
                  <a:schemeClr val="bg1"/>
                </a:solidFill>
              </a:rPr>
              <a:t>GRACIAS</a:t>
            </a:r>
            <a:endParaRPr lang="es-CO" sz="6000" b="1">
              <a:solidFill>
                <a:schemeClr val="bg1"/>
              </a:solidFill>
            </a:endParaRPr>
          </a:p>
        </p:txBody>
      </p:sp>
    </p:spTree>
    <p:extLst>
      <p:ext uri="{BB962C8B-B14F-4D97-AF65-F5344CB8AC3E}">
        <p14:creationId xmlns:p14="http://schemas.microsoft.com/office/powerpoint/2010/main" val="368538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D9324883-274F-41F3-9FAD-90C53AF8CA6A}"/>
              </a:ext>
            </a:extLst>
          </p:cNvPr>
          <p:cNvSpPr>
            <a:spLocks noGrp="1"/>
          </p:cNvSpPr>
          <p:nvPr>
            <p:ph type="ctrTitle"/>
          </p:nvPr>
        </p:nvSpPr>
        <p:spPr>
          <a:xfrm>
            <a:off x="1621544" y="5118318"/>
            <a:ext cx="9270094" cy="1117599"/>
          </a:xfrm>
        </p:spPr>
        <p:txBody>
          <a:bodyPr/>
          <a:lstStyle/>
          <a:p>
            <a:pPr lvl="0" algn="l" defTabSz="711200">
              <a:lnSpc>
                <a:spcPct val="150000"/>
              </a:lnSpc>
              <a:spcBef>
                <a:spcPct val="0"/>
              </a:spcBef>
              <a:spcAft>
                <a:spcPct val="15000"/>
              </a:spcAft>
            </a:pPr>
            <a:r>
              <a:rPr lang="es-MX" sz="4000" dirty="0"/>
              <a:t>Subestaciones de alto impacto</a:t>
            </a:r>
            <a:endParaRPr lang="es-CO" sz="4000" kern="1200" dirty="0">
              <a:solidFill>
                <a:srgbClr val="440099"/>
              </a:solidFill>
              <a:latin typeface="Arial" panose="020B0604020202020204"/>
              <a:ea typeface="+mn-ea"/>
              <a:cs typeface="+mn-cs"/>
            </a:endParaRPr>
          </a:p>
        </p:txBody>
      </p:sp>
    </p:spTree>
    <p:extLst>
      <p:ext uri="{BB962C8B-B14F-4D97-AF65-F5344CB8AC3E}">
        <p14:creationId xmlns:p14="http://schemas.microsoft.com/office/powerpoint/2010/main" val="425371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FF5B2B-CA5E-E7D1-1BC0-42A80CC027EB}"/>
              </a:ext>
            </a:extLst>
          </p:cNvPr>
          <p:cNvSpPr txBox="1"/>
          <p:nvPr/>
        </p:nvSpPr>
        <p:spPr>
          <a:xfrm>
            <a:off x="493846" y="391241"/>
            <a:ext cx="10536637" cy="474428"/>
          </a:xfrm>
          <a:prstGeom prst="rect">
            <a:avLst/>
          </a:prstGeom>
        </p:spPr>
        <p:txBody>
          <a:bodyPr lIns="91440" tIns="45720" rIns="91440" bIns="45720" anchor="b"/>
          <a:lstStyle>
            <a:defPPr>
              <a:defRPr lang="es-CO"/>
            </a:defPPr>
            <a:lvl1pPr indent="0">
              <a:lnSpc>
                <a:spcPct val="90000"/>
              </a:lnSpc>
              <a:spcBef>
                <a:spcPts val="1000"/>
              </a:spcBef>
              <a:buFont typeface="Arial" panose="020B0604020202020204" pitchFamily="34" charset="0"/>
              <a:buNone/>
              <a:defRPr sz="2400" b="1">
                <a:latin typeface="Arial Rounded MT Bold" panose="020F0704030504030204" pitchFamily="34" charset="77"/>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rgbClr val="440099"/>
                </a:solidFill>
                <a:effectLst/>
                <a:uLnTx/>
                <a:uFillTx/>
                <a:latin typeface="Arial Rounded MT Bold"/>
                <a:ea typeface="+mn-ea"/>
                <a:cs typeface="Arial"/>
              </a:rPr>
              <a:t>Motivación: Fortaleza de red</a:t>
            </a:r>
            <a:endParaRPr kumimoji="0" lang="es-ES" sz="2400" b="1" i="0" u="none" strike="noStrike" kern="1200" cap="none" spc="0" normalizeH="0" baseline="0" noProof="0" dirty="0">
              <a:ln>
                <a:noFill/>
              </a:ln>
              <a:solidFill>
                <a:srgbClr val="440099"/>
              </a:solidFill>
              <a:effectLst/>
              <a:uLnTx/>
              <a:uFillTx/>
              <a:latin typeface="Arial Rounded MT Bold" panose="020F0704030504030204" pitchFamily="34" charset="77"/>
              <a:ea typeface="+mn-ea"/>
              <a:cs typeface="Arial" panose="020B0604020202020204" pitchFamily="34" charset="0"/>
            </a:endParaRPr>
          </a:p>
        </p:txBody>
      </p:sp>
      <p:pic>
        <p:nvPicPr>
          <p:cNvPr id="2" name="Imagen 1">
            <a:extLst>
              <a:ext uri="{FF2B5EF4-FFF2-40B4-BE49-F238E27FC236}">
                <a16:creationId xmlns:a16="http://schemas.microsoft.com/office/drawing/2014/main" id="{A177E02B-F86E-084C-3A6C-51846298B39C}"/>
              </a:ext>
            </a:extLst>
          </p:cNvPr>
          <p:cNvPicPr>
            <a:picLocks noChangeAspect="1"/>
          </p:cNvPicPr>
          <p:nvPr/>
        </p:nvPicPr>
        <p:blipFill>
          <a:blip r:embed="rId2"/>
          <a:stretch>
            <a:fillRect/>
          </a:stretch>
        </p:blipFill>
        <p:spPr>
          <a:xfrm>
            <a:off x="572405" y="981920"/>
            <a:ext cx="11047190" cy="5714443"/>
          </a:xfrm>
          <a:prstGeom prst="rect">
            <a:avLst/>
          </a:prstGeom>
        </p:spPr>
      </p:pic>
    </p:spTree>
    <p:extLst>
      <p:ext uri="{BB962C8B-B14F-4D97-AF65-F5344CB8AC3E}">
        <p14:creationId xmlns:p14="http://schemas.microsoft.com/office/powerpoint/2010/main" val="3605865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FF5B2B-CA5E-E7D1-1BC0-42A80CC027EB}"/>
              </a:ext>
            </a:extLst>
          </p:cNvPr>
          <p:cNvSpPr txBox="1"/>
          <p:nvPr/>
        </p:nvSpPr>
        <p:spPr>
          <a:xfrm>
            <a:off x="493846" y="391241"/>
            <a:ext cx="10536637" cy="474428"/>
          </a:xfrm>
          <a:prstGeom prst="rect">
            <a:avLst/>
          </a:prstGeom>
        </p:spPr>
        <p:txBody>
          <a:bodyPr lIns="91440" tIns="45720" rIns="91440" bIns="45720" anchor="b"/>
          <a:lstStyle>
            <a:defPPr>
              <a:defRPr lang="es-CO"/>
            </a:defPPr>
            <a:lvl1pPr indent="0">
              <a:lnSpc>
                <a:spcPct val="90000"/>
              </a:lnSpc>
              <a:spcBef>
                <a:spcPts val="1000"/>
              </a:spcBef>
              <a:buFont typeface="Arial" panose="020B0604020202020204" pitchFamily="34" charset="0"/>
              <a:buNone/>
              <a:defRPr sz="2400" b="1">
                <a:latin typeface="Arial Rounded MT Bold" panose="020F0704030504030204" pitchFamily="34" charset="77"/>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rgbClr val="440099"/>
                </a:solidFill>
                <a:effectLst/>
                <a:uLnTx/>
                <a:uFillTx/>
                <a:latin typeface="Arial Rounded MT Bold"/>
                <a:ea typeface="+mn-ea"/>
                <a:cs typeface="Arial"/>
              </a:rPr>
              <a:t>Motivación: Afectaciones a la Carga</a:t>
            </a:r>
            <a:endParaRPr kumimoji="0" lang="es-ES" sz="2400" b="1" i="0" u="none" strike="noStrike" kern="1200" cap="none" spc="0" normalizeH="0" baseline="0" noProof="0" dirty="0">
              <a:ln>
                <a:noFill/>
              </a:ln>
              <a:solidFill>
                <a:srgbClr val="440099"/>
              </a:solidFill>
              <a:effectLst/>
              <a:uLnTx/>
              <a:uFillTx/>
              <a:latin typeface="Arial Rounded MT Bold" panose="020F0704030504030204" pitchFamily="34" charset="77"/>
              <a:ea typeface="+mn-ea"/>
              <a:cs typeface="Arial" panose="020B0604020202020204" pitchFamily="34" charset="0"/>
            </a:endParaRPr>
          </a:p>
        </p:txBody>
      </p:sp>
      <p:pic>
        <p:nvPicPr>
          <p:cNvPr id="2" name="Imagen 1">
            <a:extLst>
              <a:ext uri="{FF2B5EF4-FFF2-40B4-BE49-F238E27FC236}">
                <a16:creationId xmlns:a16="http://schemas.microsoft.com/office/drawing/2014/main" id="{46707324-B655-74E9-7E63-D0AC5EE14D24}"/>
              </a:ext>
            </a:extLst>
          </p:cNvPr>
          <p:cNvPicPr>
            <a:picLocks noChangeAspect="1"/>
          </p:cNvPicPr>
          <p:nvPr/>
        </p:nvPicPr>
        <p:blipFill>
          <a:blip r:embed="rId2"/>
          <a:stretch>
            <a:fillRect/>
          </a:stretch>
        </p:blipFill>
        <p:spPr>
          <a:xfrm>
            <a:off x="6752343" y="2194608"/>
            <a:ext cx="4134984" cy="2267222"/>
          </a:xfrm>
          <a:prstGeom prst="rect">
            <a:avLst/>
          </a:prstGeom>
        </p:spPr>
      </p:pic>
      <p:sp>
        <p:nvSpPr>
          <p:cNvPr id="5" name="CuadroTexto 4">
            <a:extLst>
              <a:ext uri="{FF2B5EF4-FFF2-40B4-BE49-F238E27FC236}">
                <a16:creationId xmlns:a16="http://schemas.microsoft.com/office/drawing/2014/main" id="{3C20E777-EA4F-22BA-89F2-E26EF6338131}"/>
              </a:ext>
            </a:extLst>
          </p:cNvPr>
          <p:cNvSpPr txBox="1"/>
          <p:nvPr/>
        </p:nvSpPr>
        <p:spPr>
          <a:xfrm>
            <a:off x="317254" y="1213798"/>
            <a:ext cx="11557491" cy="584775"/>
          </a:xfrm>
          <a:prstGeom prst="rect">
            <a:avLst/>
          </a:prstGeom>
          <a:noFill/>
        </p:spPr>
        <p:txBody>
          <a:bodyPr wrap="square">
            <a:spAutoFit/>
          </a:bodyPr>
          <a:lstStyle/>
          <a:p>
            <a:pPr algn="just"/>
            <a:r>
              <a:rPr lang="es-MX" sz="1600" dirty="0">
                <a:solidFill>
                  <a:srgbClr val="000000"/>
                </a:solidFill>
                <a:latin typeface="Arial" panose="020B0604020202020204" pitchFamily="34" charset="0"/>
                <a:cs typeface="Arial" panose="020B0604020202020204" pitchFamily="34" charset="0"/>
              </a:rPr>
              <a:t>El impacto del Fenómeno de recuperación lenta de tensión (</a:t>
            </a:r>
            <a:r>
              <a:rPr lang="es-MX" sz="1600" dirty="0" err="1">
                <a:solidFill>
                  <a:srgbClr val="000000"/>
                </a:solidFill>
                <a:latin typeface="Arial" panose="020B0604020202020204" pitchFamily="34" charset="0"/>
                <a:cs typeface="Arial" panose="020B0604020202020204" pitchFamily="34" charset="0"/>
              </a:rPr>
              <a:t>FIDVR</a:t>
            </a:r>
            <a:r>
              <a:rPr lang="es-MX" sz="1600" dirty="0">
                <a:solidFill>
                  <a:srgbClr val="000000"/>
                </a:solidFill>
                <a:latin typeface="Arial" panose="020B0604020202020204" pitchFamily="34" charset="0"/>
                <a:cs typeface="Arial" panose="020B0604020202020204" pitchFamily="34" charset="0"/>
              </a:rPr>
              <a:t>) y desconexiones masivas de carga </a:t>
            </a:r>
            <a:r>
              <a:rPr lang="es-ES" sz="1600" dirty="0">
                <a:solidFill>
                  <a:srgbClr val="000000"/>
                </a:solidFill>
                <a:latin typeface="Arial" panose="020B0604020202020204" pitchFamily="34" charset="0"/>
                <a:cs typeface="Arial" panose="020B0604020202020204" pitchFamily="34" charset="0"/>
              </a:rPr>
              <a:t>es proporcional a la </a:t>
            </a:r>
            <a:r>
              <a:rPr lang="es-ES" sz="1600" b="1" dirty="0">
                <a:solidFill>
                  <a:srgbClr val="000000"/>
                </a:solidFill>
                <a:latin typeface="Arial" panose="020B0604020202020204" pitchFamily="34" charset="0"/>
                <a:cs typeface="Arial" panose="020B0604020202020204" pitchFamily="34" charset="0"/>
              </a:rPr>
              <a:t>profundidad y la duración del hueco en la tensión (duración de la falla)</a:t>
            </a:r>
            <a:r>
              <a:rPr lang="es-ES" sz="1600" dirty="0">
                <a:solidFill>
                  <a:srgbClr val="000000"/>
                </a:solidFill>
                <a:latin typeface="Arial" panose="020B0604020202020204" pitchFamily="34" charset="0"/>
                <a:cs typeface="Arial" panose="020B0604020202020204" pitchFamily="34" charset="0"/>
              </a:rPr>
              <a:t>.</a:t>
            </a:r>
            <a:endParaRPr lang="es-MX" sz="1600" b="1" dirty="0">
              <a:solidFill>
                <a:srgbClr val="000000"/>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A424CE5-AE70-F2AE-EA0B-DBB3D39C7F87}"/>
              </a:ext>
            </a:extLst>
          </p:cNvPr>
          <p:cNvSpPr txBox="1"/>
          <p:nvPr/>
        </p:nvSpPr>
        <p:spPr>
          <a:xfrm>
            <a:off x="530123" y="5065086"/>
            <a:ext cx="4918236" cy="523220"/>
          </a:xfrm>
          <a:prstGeom prst="rect">
            <a:avLst/>
          </a:prstGeom>
          <a:noFill/>
        </p:spPr>
        <p:txBody>
          <a:bodyPr wrap="square">
            <a:spAutoFit/>
          </a:bodyPr>
          <a:lstStyle>
            <a:defPPr>
              <a:defRPr lang="es-CO"/>
            </a:defPPr>
            <a:lvl1pPr algn="just">
              <a:defRPr sz="1400">
                <a:solidFill>
                  <a:srgbClr val="404040"/>
                </a:solidFill>
                <a:effectLst/>
                <a:latin typeface="Arial" panose="020B0604020202020204" pitchFamily="34" charset="0"/>
                <a:ea typeface="Times New Roman" panose="02020603050405020304" pitchFamily="18" charset="0"/>
              </a:defRPr>
            </a:lvl1pPr>
          </a:lstStyle>
          <a:p>
            <a:r>
              <a:rPr lang="es-MX" dirty="0"/>
              <a:t>Los principales impulsores del fenómeno (</a:t>
            </a:r>
            <a:r>
              <a:rPr lang="es-MX" dirty="0" err="1"/>
              <a:t>FIDVR</a:t>
            </a:r>
            <a:r>
              <a:rPr lang="es-MX" dirty="0"/>
              <a:t>), está el contar con alta concentración cargas motóricas. </a:t>
            </a:r>
            <a:endParaRPr lang="es-CO" dirty="0"/>
          </a:p>
        </p:txBody>
      </p:sp>
      <p:pic>
        <p:nvPicPr>
          <p:cNvPr id="7" name="Imagen 6">
            <a:extLst>
              <a:ext uri="{FF2B5EF4-FFF2-40B4-BE49-F238E27FC236}">
                <a16:creationId xmlns:a16="http://schemas.microsoft.com/office/drawing/2014/main" id="{F7DE1051-15AF-3411-D1D1-0DE7A0E0C380}"/>
              </a:ext>
            </a:extLst>
          </p:cNvPr>
          <p:cNvPicPr>
            <a:picLocks noChangeAspect="1"/>
          </p:cNvPicPr>
          <p:nvPr/>
        </p:nvPicPr>
        <p:blipFill>
          <a:blip r:embed="rId3"/>
          <a:stretch>
            <a:fillRect/>
          </a:stretch>
        </p:blipFill>
        <p:spPr>
          <a:xfrm>
            <a:off x="530123" y="1921558"/>
            <a:ext cx="5002104" cy="3014884"/>
          </a:xfrm>
          <a:prstGeom prst="rect">
            <a:avLst/>
          </a:prstGeom>
        </p:spPr>
      </p:pic>
      <p:sp>
        <p:nvSpPr>
          <p:cNvPr id="8" name="CuadroTexto 7">
            <a:extLst>
              <a:ext uri="{FF2B5EF4-FFF2-40B4-BE49-F238E27FC236}">
                <a16:creationId xmlns:a16="http://schemas.microsoft.com/office/drawing/2014/main" id="{0893B25D-159F-C855-A1AA-574FF3596E57}"/>
              </a:ext>
            </a:extLst>
          </p:cNvPr>
          <p:cNvSpPr txBox="1"/>
          <p:nvPr/>
        </p:nvSpPr>
        <p:spPr>
          <a:xfrm>
            <a:off x="6582398" y="4707804"/>
            <a:ext cx="5292347" cy="830997"/>
          </a:xfrm>
          <a:prstGeom prst="rect">
            <a:avLst/>
          </a:prstGeom>
          <a:noFill/>
        </p:spPr>
        <p:txBody>
          <a:bodyPr wrap="square" rtlCol="0">
            <a:spAutoFit/>
          </a:bodyPr>
          <a:lstStyle/>
          <a:p>
            <a:pPr marL="285750" indent="-285750" algn="just">
              <a:buFont typeface="Arial" panose="020B0604020202020204" pitchFamily="34" charset="0"/>
              <a:buChar char="•"/>
            </a:pPr>
            <a:r>
              <a:rPr lang="es-MX" sz="1600" dirty="0">
                <a:solidFill>
                  <a:srgbClr val="000000"/>
                </a:solidFill>
                <a:latin typeface="Arial" panose="020B0604020202020204" pitchFamily="34" charset="0"/>
                <a:cs typeface="Arial" panose="020B0604020202020204" pitchFamily="34" charset="0"/>
              </a:rPr>
              <a:t>En otras palabras, a menor tiempo de falla se disminuye el hueco de tensión y mejora estabilidad angular y de tensión.</a:t>
            </a:r>
          </a:p>
        </p:txBody>
      </p:sp>
      <p:sp>
        <p:nvSpPr>
          <p:cNvPr id="9" name="CuadroTexto 8">
            <a:extLst>
              <a:ext uri="{FF2B5EF4-FFF2-40B4-BE49-F238E27FC236}">
                <a16:creationId xmlns:a16="http://schemas.microsoft.com/office/drawing/2014/main" id="{31B3B238-492E-606E-34D0-BD5CDA279AE2}"/>
              </a:ext>
            </a:extLst>
          </p:cNvPr>
          <p:cNvSpPr txBox="1"/>
          <p:nvPr/>
        </p:nvSpPr>
        <p:spPr>
          <a:xfrm>
            <a:off x="439707" y="5913444"/>
            <a:ext cx="11207348" cy="461665"/>
          </a:xfrm>
          <a:prstGeom prst="rect">
            <a:avLst/>
          </a:prstGeom>
          <a:noFill/>
        </p:spPr>
        <p:txBody>
          <a:bodyPr wrap="square">
            <a:spAutoFit/>
          </a:bodyPr>
          <a:lstStyle>
            <a:defPPr>
              <a:defRPr lang="es-CO"/>
            </a:defPPr>
            <a:lvl1pPr algn="just">
              <a:defRPr sz="1400">
                <a:solidFill>
                  <a:schemeClr val="accent3">
                    <a:lumMod val="50000"/>
                  </a:schemeClr>
                </a:solidFill>
              </a:defRPr>
            </a:lvl1pPr>
          </a:lstStyle>
          <a:p>
            <a:pPr lvl="0" algn="just" eaLnBrk="0" fontAlgn="base" hangingPunct="0">
              <a:spcBef>
                <a:spcPct val="0"/>
              </a:spcBef>
              <a:spcAft>
                <a:spcPct val="0"/>
              </a:spcAft>
            </a:pPr>
            <a:r>
              <a:rPr lang="es-CO" altLang="es-CO" sz="1200" dirty="0">
                <a:solidFill>
                  <a:srgbClr val="000000"/>
                </a:solidFill>
                <a:latin typeface="Arial" panose="020B0604020202020204" pitchFamily="34" charset="0"/>
                <a:cs typeface="Arial" panose="020B0604020202020204" pitchFamily="34" charset="0"/>
              </a:rPr>
              <a:t>El 24/06/2020 a las 14:27 horas se presentó flameo en TC Fase A BL2 Sabanalarga a Fundación 220KV. Simultáneamente se presentó bloqueo de la 87B de la S/E Sabanalarga 220 kV, despejando la falla con las protecciones de respaldo de los extremos adyacentes a la S/E.</a:t>
            </a:r>
            <a:endParaRPr lang="es-ES" altLang="es-CO" sz="1200" u="sng"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770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FF5B2B-CA5E-E7D1-1BC0-42A80CC027EB}"/>
              </a:ext>
            </a:extLst>
          </p:cNvPr>
          <p:cNvSpPr txBox="1"/>
          <p:nvPr/>
        </p:nvSpPr>
        <p:spPr>
          <a:xfrm>
            <a:off x="493846" y="391241"/>
            <a:ext cx="10536637" cy="474428"/>
          </a:xfrm>
          <a:prstGeom prst="rect">
            <a:avLst/>
          </a:prstGeom>
        </p:spPr>
        <p:txBody>
          <a:bodyPr lIns="91440" tIns="45720" rIns="91440" bIns="45720" anchor="b"/>
          <a:lstStyle>
            <a:defPPr>
              <a:defRPr lang="es-CO"/>
            </a:defPPr>
            <a:lvl1pPr indent="0">
              <a:lnSpc>
                <a:spcPct val="90000"/>
              </a:lnSpc>
              <a:spcBef>
                <a:spcPts val="1000"/>
              </a:spcBef>
              <a:buFont typeface="Arial" panose="020B0604020202020204" pitchFamily="34" charset="0"/>
              <a:buNone/>
              <a:defRPr sz="2400" b="1">
                <a:latin typeface="Arial Rounded MT Bold" panose="020F0704030504030204" pitchFamily="34" charset="77"/>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rgbClr val="440099"/>
                </a:solidFill>
                <a:effectLst/>
                <a:uLnTx/>
                <a:uFillTx/>
                <a:latin typeface="Arial Rounded MT Bold"/>
                <a:ea typeface="+mn-ea"/>
                <a:cs typeface="Arial"/>
              </a:rPr>
              <a:t>Motivación: Desconexiones masivas de equipos</a:t>
            </a:r>
            <a:endParaRPr kumimoji="0" lang="es-ES" sz="2400" b="1" i="0" u="none" strike="noStrike" kern="1200" cap="none" spc="0" normalizeH="0" baseline="0" noProof="0" dirty="0">
              <a:ln>
                <a:noFill/>
              </a:ln>
              <a:solidFill>
                <a:srgbClr val="440099"/>
              </a:solidFill>
              <a:effectLst/>
              <a:uLnTx/>
              <a:uFillTx/>
              <a:latin typeface="Arial Rounded MT Bold" panose="020F0704030504030204" pitchFamily="34" charset="77"/>
              <a:ea typeface="+mn-ea"/>
              <a:cs typeface="Arial" panose="020B0604020202020204" pitchFamily="34" charset="0"/>
            </a:endParaRPr>
          </a:p>
        </p:txBody>
      </p:sp>
      <p:pic>
        <p:nvPicPr>
          <p:cNvPr id="4" name="Picture 4">
            <a:extLst>
              <a:ext uri="{FF2B5EF4-FFF2-40B4-BE49-F238E27FC236}">
                <a16:creationId xmlns:a16="http://schemas.microsoft.com/office/drawing/2014/main" id="{3BFF48ED-F13C-F0CE-5127-59F28DDE5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036" y="2047373"/>
            <a:ext cx="5713768" cy="382122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01F6599-E49C-FAF3-F6E4-967922129CF9}"/>
              </a:ext>
            </a:extLst>
          </p:cNvPr>
          <p:cNvSpPr txBox="1"/>
          <p:nvPr/>
        </p:nvSpPr>
        <p:spPr>
          <a:xfrm>
            <a:off x="542312" y="1145635"/>
            <a:ext cx="11107375" cy="830997"/>
          </a:xfrm>
          <a:prstGeom prst="rect">
            <a:avLst/>
          </a:prstGeom>
          <a:noFill/>
        </p:spPr>
        <p:txBody>
          <a:bodyPr wrap="square" rtlCol="0">
            <a:spAutoFit/>
          </a:bodyPr>
          <a:lstStyle/>
          <a:p>
            <a:pPr algn="just"/>
            <a:r>
              <a:rPr lang="es-MX" sz="1600" dirty="0">
                <a:solidFill>
                  <a:srgbClr val="000000"/>
                </a:solidFill>
              </a:rPr>
              <a:t>A mayor tiempo de despeje de las fallas, mayor será el hueco de tensión, su propagación y duración; en consecuencia, se tendrá la posibilidad que la baja tensión se salga de la curva </a:t>
            </a:r>
            <a:r>
              <a:rPr lang="es-MX" sz="1600" dirty="0" err="1">
                <a:solidFill>
                  <a:srgbClr val="000000"/>
                </a:solidFill>
              </a:rPr>
              <a:t>FRT</a:t>
            </a:r>
            <a:r>
              <a:rPr lang="es-MX" sz="1600" dirty="0">
                <a:solidFill>
                  <a:srgbClr val="000000"/>
                </a:solidFill>
              </a:rPr>
              <a:t> y generé desconexiones adicionales </a:t>
            </a:r>
            <a:r>
              <a:rPr lang="es-CO" sz="1600" dirty="0">
                <a:solidFill>
                  <a:srgbClr val="000000"/>
                </a:solidFill>
              </a:rPr>
              <a:t>generación basada en inversores</a:t>
            </a:r>
            <a:r>
              <a:rPr lang="es-MX" sz="1600" dirty="0">
                <a:solidFill>
                  <a:srgbClr val="000000"/>
                </a:solidFill>
              </a:rPr>
              <a:t>. </a:t>
            </a:r>
            <a:endParaRPr lang="es-CO" sz="1600" dirty="0">
              <a:solidFill>
                <a:srgbClr val="000000"/>
              </a:solidFill>
            </a:endParaRPr>
          </a:p>
        </p:txBody>
      </p:sp>
      <p:cxnSp>
        <p:nvCxnSpPr>
          <p:cNvPr id="11" name="Conector recto 10">
            <a:extLst>
              <a:ext uri="{FF2B5EF4-FFF2-40B4-BE49-F238E27FC236}">
                <a16:creationId xmlns:a16="http://schemas.microsoft.com/office/drawing/2014/main" id="{9BC3E3E8-B8A9-7B22-5D36-4201B627A80B}"/>
              </a:ext>
            </a:extLst>
          </p:cNvPr>
          <p:cNvCxnSpPr>
            <a:cxnSpLocks/>
          </p:cNvCxnSpPr>
          <p:nvPr/>
        </p:nvCxnSpPr>
        <p:spPr>
          <a:xfrm>
            <a:off x="1632529" y="3312594"/>
            <a:ext cx="0" cy="2037079"/>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C32BE652-9D0F-D8E5-535C-CA39A882B9FD}"/>
              </a:ext>
            </a:extLst>
          </p:cNvPr>
          <p:cNvCxnSpPr>
            <a:cxnSpLocks/>
          </p:cNvCxnSpPr>
          <p:nvPr/>
        </p:nvCxnSpPr>
        <p:spPr>
          <a:xfrm>
            <a:off x="2442532" y="3312593"/>
            <a:ext cx="0" cy="20370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35D60DE2-A237-111C-8078-547C30840B2F}"/>
              </a:ext>
            </a:extLst>
          </p:cNvPr>
          <p:cNvSpPr txBox="1"/>
          <p:nvPr/>
        </p:nvSpPr>
        <p:spPr>
          <a:xfrm>
            <a:off x="1360393" y="3097192"/>
            <a:ext cx="583937" cy="246221"/>
          </a:xfrm>
          <a:prstGeom prst="rect">
            <a:avLst/>
          </a:prstGeom>
          <a:noFill/>
        </p:spPr>
        <p:txBody>
          <a:bodyPr wrap="square" rtlCol="0">
            <a:spAutoFit/>
          </a:bodyPr>
          <a:lstStyle/>
          <a:p>
            <a:r>
              <a:rPr lang="es-MX" sz="1000" b="1" dirty="0">
                <a:solidFill>
                  <a:srgbClr val="00B0F0"/>
                </a:solidFill>
              </a:rPr>
              <a:t>450ms</a:t>
            </a:r>
            <a:endParaRPr lang="es-CO" sz="1000" b="1" dirty="0">
              <a:solidFill>
                <a:srgbClr val="00B0F0"/>
              </a:solidFill>
            </a:endParaRPr>
          </a:p>
        </p:txBody>
      </p:sp>
      <p:sp>
        <p:nvSpPr>
          <p:cNvPr id="14" name="CuadroTexto 13">
            <a:extLst>
              <a:ext uri="{FF2B5EF4-FFF2-40B4-BE49-F238E27FC236}">
                <a16:creationId xmlns:a16="http://schemas.microsoft.com/office/drawing/2014/main" id="{DCB3D7C5-A308-661F-97E5-429BA5D3D0D0}"/>
              </a:ext>
            </a:extLst>
          </p:cNvPr>
          <p:cNvSpPr txBox="1"/>
          <p:nvPr/>
        </p:nvSpPr>
        <p:spPr>
          <a:xfrm>
            <a:off x="2200078" y="3088796"/>
            <a:ext cx="583937" cy="246221"/>
          </a:xfrm>
          <a:prstGeom prst="rect">
            <a:avLst/>
          </a:prstGeom>
          <a:noFill/>
        </p:spPr>
        <p:txBody>
          <a:bodyPr wrap="square" rtlCol="0">
            <a:spAutoFit/>
          </a:bodyPr>
          <a:lstStyle/>
          <a:p>
            <a:r>
              <a:rPr lang="es-MX" sz="1000" b="1" dirty="0">
                <a:solidFill>
                  <a:srgbClr val="00B0F0"/>
                </a:solidFill>
              </a:rPr>
              <a:t>850ms</a:t>
            </a:r>
            <a:endParaRPr lang="es-CO" sz="1000" b="1" dirty="0">
              <a:solidFill>
                <a:srgbClr val="00B0F0"/>
              </a:solidFill>
            </a:endParaRPr>
          </a:p>
        </p:txBody>
      </p:sp>
      <p:cxnSp>
        <p:nvCxnSpPr>
          <p:cNvPr id="17" name="Conector recto 16">
            <a:extLst>
              <a:ext uri="{FF2B5EF4-FFF2-40B4-BE49-F238E27FC236}">
                <a16:creationId xmlns:a16="http://schemas.microsoft.com/office/drawing/2014/main" id="{CA0DD587-9883-294A-2190-EA6DD103DDB4}"/>
              </a:ext>
            </a:extLst>
          </p:cNvPr>
          <p:cNvCxnSpPr>
            <a:cxnSpLocks/>
          </p:cNvCxnSpPr>
          <p:nvPr/>
        </p:nvCxnSpPr>
        <p:spPr>
          <a:xfrm>
            <a:off x="997087" y="3312593"/>
            <a:ext cx="0" cy="203708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70B4224E-48C5-8BC7-1CE8-F67E789043C8}"/>
              </a:ext>
            </a:extLst>
          </p:cNvPr>
          <p:cNvSpPr txBox="1"/>
          <p:nvPr/>
        </p:nvSpPr>
        <p:spPr>
          <a:xfrm>
            <a:off x="718306" y="3097191"/>
            <a:ext cx="689246" cy="246221"/>
          </a:xfrm>
          <a:prstGeom prst="rect">
            <a:avLst/>
          </a:prstGeom>
          <a:noFill/>
        </p:spPr>
        <p:txBody>
          <a:bodyPr wrap="square" rtlCol="0">
            <a:spAutoFit/>
          </a:bodyPr>
          <a:lstStyle/>
          <a:p>
            <a:r>
              <a:rPr lang="es-MX" sz="1000" b="1" dirty="0">
                <a:solidFill>
                  <a:srgbClr val="00B0F0"/>
                </a:solidFill>
              </a:rPr>
              <a:t>150 ms</a:t>
            </a:r>
            <a:endParaRPr lang="es-CO" sz="1000" b="1" dirty="0">
              <a:solidFill>
                <a:srgbClr val="00B0F0"/>
              </a:solidFill>
            </a:endParaRPr>
          </a:p>
        </p:txBody>
      </p:sp>
      <p:pic>
        <p:nvPicPr>
          <p:cNvPr id="22" name="Imagen 21">
            <a:extLst>
              <a:ext uri="{FF2B5EF4-FFF2-40B4-BE49-F238E27FC236}">
                <a16:creationId xmlns:a16="http://schemas.microsoft.com/office/drawing/2014/main" id="{46AE75AC-36CD-7034-C051-68371D7F89BF}"/>
              </a:ext>
            </a:extLst>
          </p:cNvPr>
          <p:cNvPicPr>
            <a:picLocks noChangeAspect="1"/>
          </p:cNvPicPr>
          <p:nvPr/>
        </p:nvPicPr>
        <p:blipFill>
          <a:blip r:embed="rId3"/>
          <a:stretch>
            <a:fillRect/>
          </a:stretch>
        </p:blipFill>
        <p:spPr>
          <a:xfrm>
            <a:off x="6095999" y="2369179"/>
            <a:ext cx="5911274" cy="3309606"/>
          </a:xfrm>
          <a:prstGeom prst="rect">
            <a:avLst/>
          </a:prstGeom>
        </p:spPr>
      </p:pic>
      <p:sp>
        <p:nvSpPr>
          <p:cNvPr id="23" name="CuadroTexto 22">
            <a:extLst>
              <a:ext uri="{FF2B5EF4-FFF2-40B4-BE49-F238E27FC236}">
                <a16:creationId xmlns:a16="http://schemas.microsoft.com/office/drawing/2014/main" id="{CC97E452-A28B-B5BB-785C-C0871889FFF5}"/>
              </a:ext>
            </a:extLst>
          </p:cNvPr>
          <p:cNvSpPr txBox="1"/>
          <p:nvPr/>
        </p:nvSpPr>
        <p:spPr>
          <a:xfrm>
            <a:off x="6095999" y="1976632"/>
            <a:ext cx="4467890" cy="369332"/>
          </a:xfrm>
          <a:prstGeom prst="rect">
            <a:avLst/>
          </a:prstGeom>
          <a:noFill/>
        </p:spPr>
        <p:txBody>
          <a:bodyPr wrap="none" rtlCol="0">
            <a:spAutoFit/>
          </a:bodyPr>
          <a:lstStyle/>
          <a:p>
            <a:r>
              <a:rPr lang="es-MX" dirty="0">
                <a:solidFill>
                  <a:srgbClr val="000000"/>
                </a:solidFill>
              </a:rPr>
              <a:t>EDAC ante desconexiones de generación</a:t>
            </a:r>
            <a:endParaRPr lang="es-CO" dirty="0">
              <a:solidFill>
                <a:srgbClr val="000000"/>
              </a:solidFill>
            </a:endParaRPr>
          </a:p>
        </p:txBody>
      </p:sp>
      <p:sp>
        <p:nvSpPr>
          <p:cNvPr id="5" name="CuadroTexto 4">
            <a:extLst>
              <a:ext uri="{FF2B5EF4-FFF2-40B4-BE49-F238E27FC236}">
                <a16:creationId xmlns:a16="http://schemas.microsoft.com/office/drawing/2014/main" id="{E82890EB-1DF0-ADF1-2143-86A627FC1388}"/>
              </a:ext>
            </a:extLst>
          </p:cNvPr>
          <p:cNvSpPr txBox="1"/>
          <p:nvPr/>
        </p:nvSpPr>
        <p:spPr>
          <a:xfrm>
            <a:off x="449782" y="5994561"/>
            <a:ext cx="11557491" cy="584775"/>
          </a:xfrm>
          <a:prstGeom prst="rect">
            <a:avLst/>
          </a:prstGeom>
          <a:noFill/>
        </p:spPr>
        <p:txBody>
          <a:bodyPr wrap="square">
            <a:spAutoFit/>
          </a:bodyPr>
          <a:lstStyle/>
          <a:p>
            <a:pPr algn="just"/>
            <a:r>
              <a:rPr lang="es-MX" sz="1600" dirty="0">
                <a:solidFill>
                  <a:srgbClr val="000000"/>
                </a:solidFill>
                <a:latin typeface="Arial" panose="020B0604020202020204" pitchFamily="34" charset="0"/>
                <a:cs typeface="Arial" panose="020B0604020202020204" pitchFamily="34" charset="0"/>
              </a:rPr>
              <a:t>El impacto de las perturbaciones en los equipos conectados mediante inversores </a:t>
            </a:r>
            <a:r>
              <a:rPr lang="es-ES" sz="1600" dirty="0">
                <a:solidFill>
                  <a:srgbClr val="000000"/>
                </a:solidFill>
                <a:latin typeface="Arial" panose="020B0604020202020204" pitchFamily="34" charset="0"/>
                <a:cs typeface="Arial" panose="020B0604020202020204" pitchFamily="34" charset="0"/>
              </a:rPr>
              <a:t>es proporcional a la </a:t>
            </a:r>
            <a:r>
              <a:rPr lang="es-ES" sz="1600" b="1" dirty="0">
                <a:solidFill>
                  <a:srgbClr val="000000"/>
                </a:solidFill>
                <a:latin typeface="Arial" panose="020B0604020202020204" pitchFamily="34" charset="0"/>
                <a:cs typeface="Arial" panose="020B0604020202020204" pitchFamily="34" charset="0"/>
              </a:rPr>
              <a:t>profundidad y la duración del hueco en la tensión (duración de la falla)</a:t>
            </a:r>
            <a:r>
              <a:rPr lang="es-ES" sz="1600" dirty="0">
                <a:solidFill>
                  <a:srgbClr val="000000"/>
                </a:solidFill>
                <a:latin typeface="Arial" panose="020B0604020202020204" pitchFamily="34" charset="0"/>
                <a:cs typeface="Arial" panose="020B0604020202020204" pitchFamily="34" charset="0"/>
              </a:rPr>
              <a:t>.</a:t>
            </a:r>
            <a:endParaRPr lang="es-MX"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26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FF5B2B-CA5E-E7D1-1BC0-42A80CC027EB}"/>
              </a:ext>
            </a:extLst>
          </p:cNvPr>
          <p:cNvSpPr txBox="1"/>
          <p:nvPr/>
        </p:nvSpPr>
        <p:spPr>
          <a:xfrm>
            <a:off x="493846" y="391241"/>
            <a:ext cx="10536637" cy="474428"/>
          </a:xfrm>
          <a:prstGeom prst="rect">
            <a:avLst/>
          </a:prstGeom>
        </p:spPr>
        <p:txBody>
          <a:bodyPr lIns="91440" tIns="45720" rIns="91440" bIns="45720" anchor="b"/>
          <a:lstStyle>
            <a:defPPr>
              <a:defRPr lang="es-CO"/>
            </a:defPPr>
            <a:lvl1pPr indent="0">
              <a:lnSpc>
                <a:spcPct val="90000"/>
              </a:lnSpc>
              <a:spcBef>
                <a:spcPts val="1000"/>
              </a:spcBef>
              <a:buFont typeface="Arial" panose="020B0604020202020204" pitchFamily="34" charset="0"/>
              <a:buNone/>
              <a:defRPr sz="2400" b="1">
                <a:latin typeface="Arial Rounded MT Bold" panose="020F0704030504030204" pitchFamily="34" charset="77"/>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2400" b="1" i="0" u="none" strike="noStrike" kern="1200" cap="none" spc="0" normalizeH="0" baseline="0" noProof="0" dirty="0">
                <a:ln>
                  <a:noFill/>
                </a:ln>
                <a:solidFill>
                  <a:srgbClr val="440099"/>
                </a:solidFill>
                <a:effectLst/>
                <a:uLnTx/>
                <a:uFillTx/>
                <a:latin typeface="Arial Rounded MT Bold"/>
                <a:ea typeface="+mn-ea"/>
                <a:cs typeface="Arial"/>
              </a:rPr>
              <a:t>Motivación: Actualización sistemas de protecciones  </a:t>
            </a:r>
            <a:endParaRPr kumimoji="0" lang="es-ES" sz="2400" b="1" i="0" u="none" strike="noStrike" kern="1200" cap="none" spc="0" normalizeH="0" baseline="0" noProof="0" dirty="0">
              <a:ln>
                <a:noFill/>
              </a:ln>
              <a:solidFill>
                <a:srgbClr val="440099"/>
              </a:solidFill>
              <a:effectLst/>
              <a:uLnTx/>
              <a:uFillTx/>
              <a:latin typeface="Arial Rounded MT Bold" panose="020F0704030504030204" pitchFamily="34" charset="77"/>
              <a:ea typeface="+mn-ea"/>
              <a:cs typeface="Arial" panose="020B0604020202020204" pitchFamily="34" charset="0"/>
            </a:endParaRPr>
          </a:p>
        </p:txBody>
      </p:sp>
      <p:pic>
        <p:nvPicPr>
          <p:cNvPr id="5" name="Imagen 4">
            <a:extLst>
              <a:ext uri="{FF2B5EF4-FFF2-40B4-BE49-F238E27FC236}">
                <a16:creationId xmlns:a16="http://schemas.microsoft.com/office/drawing/2014/main" id="{371FC9C0-E66D-E0C8-2502-847DD9159D8B}"/>
              </a:ext>
            </a:extLst>
          </p:cNvPr>
          <p:cNvPicPr>
            <a:picLocks noChangeAspect="1"/>
          </p:cNvPicPr>
          <p:nvPr/>
        </p:nvPicPr>
        <p:blipFill rotWithShape="1">
          <a:blip r:embed="rId2"/>
          <a:srcRect t="32131" r="23402"/>
          <a:stretch/>
        </p:blipFill>
        <p:spPr>
          <a:xfrm>
            <a:off x="745989" y="1671913"/>
            <a:ext cx="8463065" cy="3948414"/>
          </a:xfrm>
          <a:prstGeom prst="rect">
            <a:avLst/>
          </a:prstGeom>
        </p:spPr>
      </p:pic>
      <p:pic>
        <p:nvPicPr>
          <p:cNvPr id="6" name="Imagen 5">
            <a:extLst>
              <a:ext uri="{FF2B5EF4-FFF2-40B4-BE49-F238E27FC236}">
                <a16:creationId xmlns:a16="http://schemas.microsoft.com/office/drawing/2014/main" id="{D90FA213-B3B8-2C5B-D33A-0EB541FC4571}"/>
              </a:ext>
            </a:extLst>
          </p:cNvPr>
          <p:cNvPicPr>
            <a:picLocks noChangeAspect="1"/>
          </p:cNvPicPr>
          <p:nvPr/>
        </p:nvPicPr>
        <p:blipFill>
          <a:blip r:embed="rId3"/>
          <a:srcRect l="52360"/>
          <a:stretch/>
        </p:blipFill>
        <p:spPr>
          <a:xfrm>
            <a:off x="9300193" y="2080778"/>
            <a:ext cx="2426281" cy="3341814"/>
          </a:xfrm>
          <a:prstGeom prst="rect">
            <a:avLst/>
          </a:prstGeom>
        </p:spPr>
      </p:pic>
      <p:cxnSp>
        <p:nvCxnSpPr>
          <p:cNvPr id="7" name="Conector recto 6">
            <a:extLst>
              <a:ext uri="{FF2B5EF4-FFF2-40B4-BE49-F238E27FC236}">
                <a16:creationId xmlns:a16="http://schemas.microsoft.com/office/drawing/2014/main" id="{C1FA274F-4F04-D88E-99EF-A652DEF14F6F}"/>
              </a:ext>
            </a:extLst>
          </p:cNvPr>
          <p:cNvCxnSpPr/>
          <p:nvPr/>
        </p:nvCxnSpPr>
        <p:spPr>
          <a:xfrm>
            <a:off x="9404913" y="3005567"/>
            <a:ext cx="2021306"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5409A8FF-AE99-352A-C969-91BBEB7F67C8}"/>
              </a:ext>
            </a:extLst>
          </p:cNvPr>
          <p:cNvCxnSpPr/>
          <p:nvPr/>
        </p:nvCxnSpPr>
        <p:spPr>
          <a:xfrm>
            <a:off x="1099964" y="5224217"/>
            <a:ext cx="8035200"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79B56141-8BDF-44FB-E8D9-57E063F84509}"/>
              </a:ext>
            </a:extLst>
          </p:cNvPr>
          <p:cNvCxnSpPr/>
          <p:nvPr/>
        </p:nvCxnSpPr>
        <p:spPr>
          <a:xfrm>
            <a:off x="9404913" y="3560284"/>
            <a:ext cx="2021306"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64380D22-90CD-901E-8214-D1322F09FD8B}"/>
              </a:ext>
            </a:extLst>
          </p:cNvPr>
          <p:cNvCxnSpPr/>
          <p:nvPr/>
        </p:nvCxnSpPr>
        <p:spPr>
          <a:xfrm>
            <a:off x="9404913" y="4267294"/>
            <a:ext cx="2021306" cy="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6CBC62A6-D2B7-9384-DBE1-01DAA63548B4}"/>
              </a:ext>
            </a:extLst>
          </p:cNvPr>
          <p:cNvSpPr txBox="1"/>
          <p:nvPr/>
        </p:nvSpPr>
        <p:spPr>
          <a:xfrm>
            <a:off x="745989" y="5743438"/>
            <a:ext cx="3844322" cy="338554"/>
          </a:xfrm>
          <a:prstGeom prst="rect">
            <a:avLst/>
          </a:prstGeom>
          <a:noFill/>
        </p:spPr>
        <p:txBody>
          <a:bodyPr wrap="none" rtlCol="0">
            <a:spAutoFit/>
          </a:bodyPr>
          <a:lstStyle/>
          <a:p>
            <a:r>
              <a:rPr lang="es-MX" sz="1600" b="1" dirty="0">
                <a:solidFill>
                  <a:srgbClr val="000000"/>
                </a:solidFill>
              </a:rPr>
              <a:t>Datos desde 01-09-2021 al 31-01-2024</a:t>
            </a:r>
            <a:endParaRPr lang="es-CO" sz="1600" b="1" dirty="0">
              <a:solidFill>
                <a:srgbClr val="000000"/>
              </a:solidFill>
            </a:endParaRPr>
          </a:p>
        </p:txBody>
      </p:sp>
      <p:sp>
        <p:nvSpPr>
          <p:cNvPr id="20" name="CuadroTexto 19">
            <a:extLst>
              <a:ext uri="{FF2B5EF4-FFF2-40B4-BE49-F238E27FC236}">
                <a16:creationId xmlns:a16="http://schemas.microsoft.com/office/drawing/2014/main" id="{0539054E-CB61-CDBF-D914-97097E2677A3}"/>
              </a:ext>
            </a:extLst>
          </p:cNvPr>
          <p:cNvSpPr txBox="1"/>
          <p:nvPr/>
        </p:nvSpPr>
        <p:spPr>
          <a:xfrm>
            <a:off x="493846" y="5150411"/>
            <a:ext cx="689246" cy="246221"/>
          </a:xfrm>
          <a:prstGeom prst="rect">
            <a:avLst/>
          </a:prstGeom>
          <a:noFill/>
        </p:spPr>
        <p:txBody>
          <a:bodyPr wrap="square" rtlCol="0">
            <a:spAutoFit/>
          </a:bodyPr>
          <a:lstStyle/>
          <a:p>
            <a:r>
              <a:rPr lang="es-MX" sz="1000" b="1" dirty="0">
                <a:solidFill>
                  <a:srgbClr val="000000"/>
                </a:solidFill>
              </a:rPr>
              <a:t>150 ms</a:t>
            </a:r>
            <a:endParaRPr lang="es-CO" sz="1000" b="1" dirty="0">
              <a:solidFill>
                <a:srgbClr val="000000"/>
              </a:solidFill>
            </a:endParaRPr>
          </a:p>
        </p:txBody>
      </p:sp>
      <p:sp>
        <p:nvSpPr>
          <p:cNvPr id="21" name="CuadroTexto 20">
            <a:extLst>
              <a:ext uri="{FF2B5EF4-FFF2-40B4-BE49-F238E27FC236}">
                <a16:creationId xmlns:a16="http://schemas.microsoft.com/office/drawing/2014/main" id="{79FD9E8E-0C2D-7240-6DBD-36177C271080}"/>
              </a:ext>
            </a:extLst>
          </p:cNvPr>
          <p:cNvSpPr txBox="1"/>
          <p:nvPr/>
        </p:nvSpPr>
        <p:spPr>
          <a:xfrm>
            <a:off x="3278242" y="1179470"/>
            <a:ext cx="5275803" cy="369332"/>
          </a:xfrm>
          <a:prstGeom prst="rect">
            <a:avLst/>
          </a:prstGeom>
          <a:noFill/>
        </p:spPr>
        <p:txBody>
          <a:bodyPr wrap="none" rtlCol="0">
            <a:spAutoFit/>
          </a:bodyPr>
          <a:lstStyle/>
          <a:p>
            <a:r>
              <a:rPr lang="es-MX" dirty="0">
                <a:solidFill>
                  <a:srgbClr val="000000"/>
                </a:solidFill>
              </a:rPr>
              <a:t>Desempeño de las protecciones en el STN y STR</a:t>
            </a:r>
            <a:endParaRPr lang="es-CO" dirty="0">
              <a:solidFill>
                <a:srgbClr val="000000"/>
              </a:solidFill>
            </a:endParaRPr>
          </a:p>
        </p:txBody>
      </p:sp>
      <p:cxnSp>
        <p:nvCxnSpPr>
          <p:cNvPr id="40" name="Conector recto 39">
            <a:extLst>
              <a:ext uri="{FF2B5EF4-FFF2-40B4-BE49-F238E27FC236}">
                <a16:creationId xmlns:a16="http://schemas.microsoft.com/office/drawing/2014/main" id="{ADCA9B21-E2A4-2FDA-A92E-2B940436A810}"/>
              </a:ext>
            </a:extLst>
          </p:cNvPr>
          <p:cNvCxnSpPr>
            <a:cxnSpLocks/>
          </p:cNvCxnSpPr>
          <p:nvPr/>
        </p:nvCxnSpPr>
        <p:spPr>
          <a:xfrm>
            <a:off x="1099964" y="5220186"/>
            <a:ext cx="0" cy="20240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422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98D82E56-B9E9-E3FB-D3CF-267196E2C0F2}"/>
                  </a:ext>
                </a:extLst>
              </p:cNvPr>
              <p:cNvSpPr txBox="1"/>
              <p:nvPr/>
            </p:nvSpPr>
            <p:spPr>
              <a:xfrm>
                <a:off x="-488289" y="1973331"/>
                <a:ext cx="6112375" cy="649152"/>
              </a:xfrm>
              <a:prstGeom prst="rect">
                <a:avLst/>
              </a:prstGeom>
              <a:noFill/>
            </p:spPr>
            <p:txBody>
              <a:bodyPr wrap="square">
                <a:spAutoFit/>
              </a:bodyPr>
              <a:lstStyle>
                <a:defPPr>
                  <a:defRPr lang="es-CO"/>
                </a:defPPr>
                <a:lvl1pPr>
                  <a:defRPr sz="1200" b="1" i="1">
                    <a:solidFill>
                      <a:schemeClr val="accent3">
                        <a:lumMod val="50000"/>
                      </a:schemeClr>
                    </a:solidFill>
                    <a:latin typeface="Cambria Math" panose="02040503050406030204" pitchFamily="18" charset="0"/>
                  </a:defRPr>
                </a:lvl1pPr>
              </a:lstStyle>
              <a:p>
                <a:pPr lvl="0" defTabSz="914400">
                  <a:defRPr/>
                </a:pPr>
                <a14:m>
                  <m:oMathPara xmlns:m="http://schemas.openxmlformats.org/officeDocument/2006/math">
                    <m:oMathParaPr>
                      <m:jc m:val="centerGroup"/>
                    </m:oMathParaPr>
                    <m:oMath xmlns:m="http://schemas.openxmlformats.org/officeDocument/2006/math">
                      <m:sSub>
                        <m:sSubPr>
                          <m:ctrlPr>
                            <a:rPr kumimoji="0" lang="es-CO"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sSubPr>
                        <m:e>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𝑰𝑰𝑭</m:t>
                          </m:r>
                        </m:e>
                        <m:sub>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𝒊</m:t>
                          </m:r>
                        </m:sub>
                      </m:sSub>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m:t>
                      </m:r>
                      <m:nary>
                        <m:naryPr>
                          <m:chr m:val="∑"/>
                          <m:limLoc m:val="subSup"/>
                          <m:supHide m:val="on"/>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naryPr>
                        <m:sub>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sub>
                        <m:sup/>
                        <m:e>
                          <m:sSub>
                            <m:sSubPr>
                              <m:ctrlPr>
                                <a:rPr kumimoji="0" lang="es-CO"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sSubPr>
                            <m:e>
                              <m:r>
                                <a:rPr lang="es-CO" sz="1400" kern="0">
                                  <a:solidFill>
                                    <a:srgbClr val="75787B">
                                      <a:lumMod val="50000"/>
                                    </a:srgbClr>
                                  </a:solidFill>
                                  <a:latin typeface="Cambria Math" panose="02040503050406030204" pitchFamily="18" charset="0"/>
                                </a:rPr>
                                <m:t>𝑰𝒎𝒑𝒂𝒄𝒕𝒐</m:t>
                              </m:r>
                            </m:e>
                            <m:sub>
                              <m:r>
                                <a:rPr kumimoji="0" lang="es-CO"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𝒋</m:t>
                              </m:r>
                            </m:sub>
                          </m:sSub>
                          <m:r>
                            <a:rPr kumimoji="0" lang="es-CO"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m:t>
                          </m:r>
                          <m:d>
                            <m:d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dPr>
                            <m:e>
                              <m:f>
                                <m:f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fPr>
                                <m:num>
                                  <m:sSub>
                                    <m:sSub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sSubPr>
                                    <m:e>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ea typeface="Cambria Math" panose="02040503050406030204" pitchFamily="18" charset="0"/>
                                        </a:rPr>
                                        <m:t>∆</m:t>
                                      </m:r>
                                      <m:r>
                                        <a:rPr kumimoji="0" lang="es-MX" sz="1400" b="1" i="1" u="none" strike="noStrike" kern="0" cap="none" spc="0" normalizeH="0" baseline="0" noProof="0">
                                          <a:ln>
                                            <a:noFill/>
                                          </a:ln>
                                          <a:solidFill>
                                            <a:srgbClr val="75787B">
                                              <a:lumMod val="50000"/>
                                            </a:srgbClr>
                                          </a:solidFill>
                                          <a:effectLst/>
                                          <a:uLnTx/>
                                          <a:uFillTx/>
                                          <a:latin typeface="Cambria Math" panose="02040503050406030204" pitchFamily="18" charset="0"/>
                                          <a:ea typeface="Cambria Math" panose="02040503050406030204" pitchFamily="18" charset="0"/>
                                        </a:rPr>
                                        <m:t>𝑼</m:t>
                                      </m:r>
                                    </m:e>
                                    <m:sub>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m:t>
                                      </m:r>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𝒊</m:t>
                                      </m:r>
                                    </m:sub>
                                  </m:sSub>
                                </m:num>
                                <m:den>
                                  <m:sSub>
                                    <m:sSub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sSubPr>
                                    <m:e>
                                      <m:r>
                                        <a:rPr kumimoji="0" lang="es-MX" sz="1400" b="1" i="1" u="none" strike="noStrike" kern="0" cap="none" spc="0" normalizeH="0" baseline="0" noProof="0">
                                          <a:ln>
                                            <a:noFill/>
                                          </a:ln>
                                          <a:solidFill>
                                            <a:srgbClr val="75787B">
                                              <a:lumMod val="50000"/>
                                            </a:srgbClr>
                                          </a:solidFill>
                                          <a:effectLst/>
                                          <a:uLnTx/>
                                          <a:uFillTx/>
                                          <a:latin typeface="Cambria Math" panose="02040503050406030204" pitchFamily="18" charset="0"/>
                                          <a:ea typeface="Cambria Math" panose="02040503050406030204" pitchFamily="18" charset="0"/>
                                        </a:rPr>
                                        <m:t>𝑼</m:t>
                                      </m:r>
                                    </m:e>
                                    <m:sub>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r>
                                        <a:rPr kumimoji="0" lang="es-MX"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m:t>
                                      </m:r>
                                      <m:r>
                                        <a:rPr kumimoji="0" lang="es-MX"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𝟎</m:t>
                                      </m:r>
                                    </m:sub>
                                  </m:sSub>
                                </m:den>
                              </m:f>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m:t>
                              </m:r>
                              <m:d>
                                <m:dPr>
                                  <m:ctrlPr>
                                    <a:rPr kumimoji="0" lang="es-CO"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dPr>
                                <m:e>
                                  <m:sSub>
                                    <m:sSub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sSubPr>
                                    <m:e>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𝑷</m:t>
                                      </m:r>
                                    </m:e>
                                    <m:sub>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𝑳𝒐𝒂𝒅</m:t>
                                      </m:r>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 </m:t>
                                      </m:r>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sub>
                                  </m:sSub>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m:t>
                                  </m:r>
                                  <m:sSub>
                                    <m:sSubPr>
                                      <m:ctrlP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sSubPr>
                                    <m:e>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𝑷</m:t>
                                      </m:r>
                                    </m:e>
                                    <m:sub>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𝑰𝑩𝑹</m:t>
                                      </m:r>
                                      <m:r>
                                        <a:rPr kumimoji="0" lang="es-MX" sz="14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 </m:t>
                                      </m:r>
                                      <m:r>
                                        <a:rPr kumimoji="0" lang="es-CO" sz="140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sub>
                                  </m:sSub>
                                </m:e>
                              </m:d>
                            </m:e>
                          </m:d>
                        </m:e>
                      </m:nary>
                    </m:oMath>
                  </m:oMathPara>
                </a14:m>
                <a:endParaRPr kumimoji="0" lang="es-CO" sz="1400" b="1" i="1" u="none" strike="noStrike" kern="0" cap="none" spc="0" normalizeH="0" baseline="0" noProof="0" dirty="0">
                  <a:ln>
                    <a:noFill/>
                  </a:ln>
                  <a:solidFill>
                    <a:srgbClr val="75787B">
                      <a:lumMod val="50000"/>
                    </a:srgbClr>
                  </a:solidFill>
                  <a:effectLst/>
                  <a:uLnTx/>
                  <a:uFillTx/>
                  <a:latin typeface="Cambria Math" panose="02040503050406030204" pitchFamily="18" charset="0"/>
                </a:endParaRPr>
              </a:p>
            </p:txBody>
          </p:sp>
        </mc:Choice>
        <mc:Fallback xmlns="">
          <p:sp>
            <p:nvSpPr>
              <p:cNvPr id="5" name="CuadroTexto 4">
                <a:extLst>
                  <a:ext uri="{FF2B5EF4-FFF2-40B4-BE49-F238E27FC236}">
                    <a16:creationId xmlns:a16="http://schemas.microsoft.com/office/drawing/2014/main" id="{98D82E56-B9E9-E3FB-D3CF-267196E2C0F2}"/>
                  </a:ext>
                </a:extLst>
              </p:cNvPr>
              <p:cNvSpPr txBox="1">
                <a:spLocks noRot="1" noChangeAspect="1" noMove="1" noResize="1" noEditPoints="1" noAdjustHandles="1" noChangeArrowheads="1" noChangeShapeType="1" noTextEdit="1"/>
              </p:cNvSpPr>
              <p:nvPr/>
            </p:nvSpPr>
            <p:spPr>
              <a:xfrm>
                <a:off x="-488289" y="1973331"/>
                <a:ext cx="6112375" cy="649152"/>
              </a:xfrm>
              <a:prstGeom prst="rect">
                <a:avLst/>
              </a:prstGeom>
              <a:blipFill>
                <a:blip r:embed="rId2"/>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40995AF-1257-E0A2-EAF9-921189711F94}"/>
                  </a:ext>
                </a:extLst>
              </p:cNvPr>
              <p:cNvSpPr txBox="1"/>
              <p:nvPr/>
            </p:nvSpPr>
            <p:spPr>
              <a:xfrm>
                <a:off x="434298" y="2772792"/>
                <a:ext cx="4414981" cy="1657185"/>
              </a:xfrm>
              <a:prstGeom prst="rect">
                <a:avLst/>
              </a:prstGeom>
              <a:noFill/>
            </p:spPr>
            <p:txBody>
              <a:bodyPr wrap="square">
                <a:spAutoFit/>
              </a:bodyPr>
              <a:lstStyle/>
              <a:p>
                <a:pPr algn="ctr"/>
                <a14:m>
                  <m:oMath xmlns:m="http://schemas.openxmlformats.org/officeDocument/2006/math">
                    <m:sSub>
                      <m:sSubPr>
                        <m:ctrlPr>
                          <a:rPr lang="es-CO" sz="1200" b="1" i="1" smtClean="0">
                            <a:solidFill>
                              <a:srgbClr val="75787B">
                                <a:lumMod val="50000"/>
                              </a:srgbClr>
                            </a:solidFill>
                            <a:latin typeface="Cambria Math" panose="02040503050406030204" pitchFamily="18" charset="0"/>
                          </a:rPr>
                        </m:ctrlPr>
                      </m:sSubPr>
                      <m:e>
                        <m:r>
                          <a:rPr lang="es-MX" sz="1200" b="1" i="1">
                            <a:solidFill>
                              <a:srgbClr val="75787B">
                                <a:lumMod val="50000"/>
                              </a:srgbClr>
                            </a:solidFill>
                            <a:latin typeface="Cambria Math" panose="02040503050406030204" pitchFamily="18" charset="0"/>
                          </a:rPr>
                          <m:t>𝑰𝑰𝑭</m:t>
                        </m:r>
                      </m:e>
                      <m:sub>
                        <m:r>
                          <a:rPr lang="es-CO" sz="1200" b="1" i="1">
                            <a:solidFill>
                              <a:srgbClr val="75787B">
                                <a:lumMod val="50000"/>
                              </a:srgbClr>
                            </a:solidFill>
                            <a:latin typeface="Cambria Math" panose="02040503050406030204" pitchFamily="18" charset="0"/>
                          </a:rPr>
                          <m:t>𝒊</m:t>
                        </m:r>
                      </m:sub>
                    </m:sSub>
                  </m:oMath>
                </a14:m>
                <a:r>
                  <a:rPr lang="es-CO" sz="1200" dirty="0">
                    <a:solidFill>
                      <a:srgbClr val="404040"/>
                    </a:solidFill>
                    <a:latin typeface="Arial" panose="020B0604020202020204" pitchFamily="34" charset="0"/>
                    <a:ea typeface="Times New Roman" panose="02020603050405020304" pitchFamily="18" charset="0"/>
                  </a:rPr>
                  <a:t> Índice de impacto de la falla en nodo i</a:t>
                </a:r>
              </a:p>
              <a:p>
                <a:pPr algn="ctr"/>
                <a14:m>
                  <m:oMath xmlns:m="http://schemas.openxmlformats.org/officeDocument/2006/math">
                    <m:sSub>
                      <m:sSubPr>
                        <m:ctrlPr>
                          <a:rPr lang="es-CO" sz="1200" i="1">
                            <a:solidFill>
                              <a:srgbClr val="75787B">
                                <a:lumMod val="50000"/>
                              </a:srgbClr>
                            </a:solidFill>
                            <a:latin typeface="Cambria Math" panose="02040503050406030204" pitchFamily="18" charset="0"/>
                          </a:rPr>
                        </m:ctrlPr>
                      </m:sSubPr>
                      <m:e>
                        <m:r>
                          <a:rPr lang="es-CO" sz="1200">
                            <a:solidFill>
                              <a:srgbClr val="75787B">
                                <a:lumMod val="50000"/>
                              </a:srgbClr>
                            </a:solidFill>
                            <a:latin typeface="Cambria Math" panose="02040503050406030204" pitchFamily="18" charset="0"/>
                            <a:ea typeface="Cambria Math" panose="02040503050406030204" pitchFamily="18" charset="0"/>
                          </a:rPr>
                          <m:t>∆</m:t>
                        </m:r>
                        <m:r>
                          <a:rPr lang="es-MX" sz="1200">
                            <a:solidFill>
                              <a:srgbClr val="75787B">
                                <a:lumMod val="50000"/>
                              </a:srgbClr>
                            </a:solidFill>
                            <a:latin typeface="Cambria Math" panose="02040503050406030204" pitchFamily="18" charset="0"/>
                            <a:ea typeface="Cambria Math" panose="02040503050406030204" pitchFamily="18" charset="0"/>
                          </a:rPr>
                          <m:t>𝑼</m:t>
                        </m:r>
                      </m:e>
                      <m:sub>
                        <m:r>
                          <a:rPr lang="es-CO" sz="1200">
                            <a:solidFill>
                              <a:srgbClr val="75787B">
                                <a:lumMod val="50000"/>
                              </a:srgbClr>
                            </a:solidFill>
                            <a:latin typeface="Cambria Math" panose="02040503050406030204" pitchFamily="18" charset="0"/>
                          </a:rPr>
                          <m:t>𝒋</m:t>
                        </m:r>
                        <m:r>
                          <a:rPr lang="es-MX" sz="1200" b="1" i="1">
                            <a:solidFill>
                              <a:srgbClr val="75787B">
                                <a:lumMod val="50000"/>
                              </a:srgbClr>
                            </a:solidFill>
                            <a:latin typeface="Cambria Math" panose="02040503050406030204" pitchFamily="18" charset="0"/>
                          </a:rPr>
                          <m:t>,</m:t>
                        </m:r>
                        <m:r>
                          <a:rPr lang="es-MX" sz="1200" b="1" i="1">
                            <a:solidFill>
                              <a:srgbClr val="75787B">
                                <a:lumMod val="50000"/>
                              </a:srgbClr>
                            </a:solidFill>
                            <a:latin typeface="Cambria Math" panose="02040503050406030204" pitchFamily="18" charset="0"/>
                          </a:rPr>
                          <m:t>𝒊</m:t>
                        </m:r>
                      </m:sub>
                    </m:sSub>
                  </m:oMath>
                </a14:m>
                <a:r>
                  <a:rPr lang="es-MX" sz="1200" b="1" i="1" dirty="0">
                    <a:solidFill>
                      <a:srgbClr val="75787B">
                        <a:lumMod val="50000"/>
                      </a:srgbClr>
                    </a:solidFill>
                    <a:latin typeface="Cambria Math" panose="02040503050406030204" pitchFamily="18" charset="0"/>
                  </a:rPr>
                  <a:t> </a:t>
                </a:r>
                <a:r>
                  <a:rPr lang="es-MX" sz="1200" dirty="0">
                    <a:solidFill>
                      <a:srgbClr val="404040"/>
                    </a:solidFill>
                    <a:latin typeface="Arial" panose="020B0604020202020204" pitchFamily="34" charset="0"/>
                    <a:ea typeface="Times New Roman" panose="02020603050405020304" pitchFamily="18" charset="0"/>
                  </a:rPr>
                  <a:t>es la caída de tensión en el nodo j, debida a una falla en el nodo i medida en los primeros milisegundos del evento</a:t>
                </a:r>
              </a:p>
              <a:p>
                <a:pPr algn="ctr"/>
                <a14:m>
                  <m:oMath xmlns:m="http://schemas.openxmlformats.org/officeDocument/2006/math">
                    <m:sSub>
                      <m:sSubPr>
                        <m:ctrlPr>
                          <a:rPr lang="es-CO" sz="1200" i="1">
                            <a:solidFill>
                              <a:srgbClr val="75787B">
                                <a:lumMod val="50000"/>
                              </a:srgbClr>
                            </a:solidFill>
                            <a:latin typeface="Cambria Math" panose="02040503050406030204" pitchFamily="18" charset="0"/>
                          </a:rPr>
                        </m:ctrlPr>
                      </m:sSubPr>
                      <m:e>
                        <m:r>
                          <a:rPr lang="es-CO" sz="1200">
                            <a:solidFill>
                              <a:srgbClr val="75787B">
                                <a:lumMod val="50000"/>
                              </a:srgbClr>
                            </a:solidFill>
                            <a:latin typeface="Cambria Math" panose="02040503050406030204" pitchFamily="18" charset="0"/>
                          </a:rPr>
                          <m:t>𝑷</m:t>
                        </m:r>
                      </m:e>
                      <m:sub>
                        <m:r>
                          <a:rPr lang="es-MX" sz="1200" b="1" i="1">
                            <a:solidFill>
                              <a:srgbClr val="75787B">
                                <a:lumMod val="50000"/>
                              </a:srgbClr>
                            </a:solidFill>
                            <a:latin typeface="Cambria Math" panose="02040503050406030204" pitchFamily="18" charset="0"/>
                          </a:rPr>
                          <m:t>𝑳𝒐𝒂𝒅</m:t>
                        </m:r>
                        <m:r>
                          <a:rPr lang="es-MX" sz="1200" b="1" i="1">
                            <a:solidFill>
                              <a:srgbClr val="75787B">
                                <a:lumMod val="50000"/>
                              </a:srgbClr>
                            </a:solidFill>
                            <a:latin typeface="Cambria Math" panose="02040503050406030204" pitchFamily="18" charset="0"/>
                          </a:rPr>
                          <m:t>, </m:t>
                        </m:r>
                        <m:r>
                          <a:rPr lang="es-CO" sz="1200">
                            <a:solidFill>
                              <a:srgbClr val="75787B">
                                <a:lumMod val="50000"/>
                              </a:srgbClr>
                            </a:solidFill>
                            <a:latin typeface="Cambria Math" panose="02040503050406030204" pitchFamily="18" charset="0"/>
                          </a:rPr>
                          <m:t>𝒋</m:t>
                        </m:r>
                      </m:sub>
                    </m:sSub>
                    <m:r>
                      <a:rPr lang="es-CO" sz="1200" i="1">
                        <a:solidFill>
                          <a:srgbClr val="75787B">
                            <a:lumMod val="50000"/>
                          </a:srgbClr>
                        </a:solidFill>
                        <a:latin typeface="Cambria Math" panose="02040503050406030204" pitchFamily="18" charset="0"/>
                      </a:rPr>
                      <m:t> </m:t>
                    </m:r>
                  </m:oMath>
                </a14:m>
                <a:r>
                  <a:rPr lang="es-CO" sz="1200" dirty="0">
                    <a:solidFill>
                      <a:srgbClr val="404040"/>
                    </a:solidFill>
                    <a:latin typeface="Arial" panose="020B0604020202020204" pitchFamily="34" charset="0"/>
                    <a:ea typeface="Times New Roman" panose="02020603050405020304" pitchFamily="18" charset="0"/>
                  </a:rPr>
                  <a:t> la demanda en el nodo j </a:t>
                </a:r>
              </a:p>
              <a:p>
                <a:pPr algn="ctr"/>
                <a14:m>
                  <m:oMath xmlns:m="http://schemas.openxmlformats.org/officeDocument/2006/math">
                    <m:sSub>
                      <m:sSubPr>
                        <m:ctrlPr>
                          <a:rPr lang="es-CO" sz="1200" i="1">
                            <a:solidFill>
                              <a:srgbClr val="75787B">
                                <a:lumMod val="50000"/>
                              </a:srgbClr>
                            </a:solidFill>
                            <a:latin typeface="Cambria Math" panose="02040503050406030204" pitchFamily="18" charset="0"/>
                          </a:rPr>
                        </m:ctrlPr>
                      </m:sSubPr>
                      <m:e>
                        <m:r>
                          <a:rPr lang="es-CO" sz="1200">
                            <a:solidFill>
                              <a:srgbClr val="75787B">
                                <a:lumMod val="50000"/>
                              </a:srgbClr>
                            </a:solidFill>
                            <a:latin typeface="Cambria Math" panose="02040503050406030204" pitchFamily="18" charset="0"/>
                          </a:rPr>
                          <m:t>𝑷</m:t>
                        </m:r>
                      </m:e>
                      <m:sub>
                        <m:r>
                          <a:rPr lang="es-MX" sz="1200" b="1" i="1">
                            <a:solidFill>
                              <a:srgbClr val="75787B">
                                <a:lumMod val="50000"/>
                              </a:srgbClr>
                            </a:solidFill>
                            <a:latin typeface="Cambria Math" panose="02040503050406030204" pitchFamily="18" charset="0"/>
                          </a:rPr>
                          <m:t>𝑰𝑩𝑹</m:t>
                        </m:r>
                        <m:r>
                          <a:rPr lang="es-MX" sz="1200">
                            <a:solidFill>
                              <a:srgbClr val="75787B">
                                <a:lumMod val="50000"/>
                              </a:srgbClr>
                            </a:solidFill>
                            <a:latin typeface="Cambria Math" panose="02040503050406030204" pitchFamily="18" charset="0"/>
                          </a:rPr>
                          <m:t> </m:t>
                        </m:r>
                        <m:r>
                          <a:rPr lang="es-CO" sz="1200">
                            <a:solidFill>
                              <a:srgbClr val="75787B">
                                <a:lumMod val="50000"/>
                              </a:srgbClr>
                            </a:solidFill>
                            <a:latin typeface="Cambria Math" panose="02040503050406030204" pitchFamily="18" charset="0"/>
                          </a:rPr>
                          <m:t>𝒋</m:t>
                        </m:r>
                      </m:sub>
                    </m:sSub>
                  </m:oMath>
                </a14:m>
                <a:r>
                  <a:rPr lang="es-CO" sz="1200" dirty="0">
                    <a:solidFill>
                      <a:srgbClr val="404040"/>
                    </a:solidFill>
                    <a:latin typeface="Arial" panose="020B0604020202020204" pitchFamily="34" charset="0"/>
                    <a:ea typeface="Times New Roman" panose="02020603050405020304" pitchFamily="18" charset="0"/>
                  </a:rPr>
                  <a:t> la generación conectada mediante inversores en el nodo j</a:t>
                </a:r>
              </a:p>
              <a:p>
                <a:pPr algn="ctr"/>
                <a14:m>
                  <m:oMath xmlns:m="http://schemas.openxmlformats.org/officeDocument/2006/math">
                    <m:sSub>
                      <m:sSubPr>
                        <m:ctrlPr>
                          <a:rPr lang="es-CO" sz="1200" i="1">
                            <a:solidFill>
                              <a:srgbClr val="75787B">
                                <a:lumMod val="50000"/>
                              </a:srgbClr>
                            </a:solidFill>
                            <a:latin typeface="Cambria Math" panose="02040503050406030204" pitchFamily="18" charset="0"/>
                          </a:rPr>
                        </m:ctrlPr>
                      </m:sSubPr>
                      <m:e>
                        <m:r>
                          <a:rPr lang="es-MX" sz="1200">
                            <a:solidFill>
                              <a:srgbClr val="75787B">
                                <a:lumMod val="50000"/>
                              </a:srgbClr>
                            </a:solidFill>
                            <a:latin typeface="Cambria Math" panose="02040503050406030204" pitchFamily="18" charset="0"/>
                            <a:ea typeface="Cambria Math" panose="02040503050406030204" pitchFamily="18" charset="0"/>
                          </a:rPr>
                          <m:t>𝑼</m:t>
                        </m:r>
                      </m:e>
                      <m:sub>
                        <m:r>
                          <a:rPr lang="es-CO" sz="1200">
                            <a:solidFill>
                              <a:srgbClr val="75787B">
                                <a:lumMod val="50000"/>
                              </a:srgbClr>
                            </a:solidFill>
                            <a:latin typeface="Cambria Math" panose="02040503050406030204" pitchFamily="18" charset="0"/>
                          </a:rPr>
                          <m:t>𝒋</m:t>
                        </m:r>
                        <m:r>
                          <a:rPr lang="es-MX" sz="1200">
                            <a:solidFill>
                              <a:srgbClr val="75787B">
                                <a:lumMod val="50000"/>
                              </a:srgbClr>
                            </a:solidFill>
                            <a:latin typeface="Cambria Math" panose="02040503050406030204" pitchFamily="18" charset="0"/>
                          </a:rPr>
                          <m:t>,</m:t>
                        </m:r>
                        <m:r>
                          <a:rPr lang="es-MX" sz="1200">
                            <a:solidFill>
                              <a:srgbClr val="75787B">
                                <a:lumMod val="50000"/>
                              </a:srgbClr>
                            </a:solidFill>
                            <a:latin typeface="Cambria Math" panose="02040503050406030204" pitchFamily="18" charset="0"/>
                          </a:rPr>
                          <m:t>𝟎</m:t>
                        </m:r>
                      </m:sub>
                    </m:sSub>
                  </m:oMath>
                </a14:m>
                <a:r>
                  <a:rPr lang="es-CO" sz="1200" dirty="0">
                    <a:solidFill>
                      <a:srgbClr val="404040"/>
                    </a:solidFill>
                    <a:latin typeface="Arial" panose="020B0604020202020204" pitchFamily="34" charset="0"/>
                    <a:ea typeface="Times New Roman" panose="02020603050405020304" pitchFamily="18" charset="0"/>
                  </a:rPr>
                  <a:t> en la tensión pre falla en el nodo j </a:t>
                </a:r>
              </a:p>
              <a:p>
                <a:pPr algn="ctr"/>
                <a14:m>
                  <m:oMath xmlns:m="http://schemas.openxmlformats.org/officeDocument/2006/math">
                    <m:sSub>
                      <m:sSubPr>
                        <m:ctrlPr>
                          <a:rPr kumimoji="0" lang="es-CO" sz="12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sSubPr>
                      <m:e>
                        <m:r>
                          <a:rPr lang="es-CO" sz="1200" kern="0">
                            <a:solidFill>
                              <a:srgbClr val="75787B">
                                <a:lumMod val="50000"/>
                              </a:srgbClr>
                            </a:solidFill>
                            <a:latin typeface="Cambria Math" panose="02040503050406030204" pitchFamily="18" charset="0"/>
                          </a:rPr>
                          <m:t>𝑰𝒎𝒑𝒂𝒄𝒕𝒐</m:t>
                        </m:r>
                      </m:e>
                      <m:sub>
                        <m:r>
                          <a:rPr kumimoji="0" lang="es-CO" sz="120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t>𝒋</m:t>
                        </m:r>
                      </m:sub>
                    </m:sSub>
                  </m:oMath>
                </a14:m>
                <a:r>
                  <a:rPr lang="es-CO" sz="1200" dirty="0">
                    <a:solidFill>
                      <a:srgbClr val="404040"/>
                    </a:solidFill>
                    <a:latin typeface="Arial" panose="020B0604020202020204" pitchFamily="34" charset="0"/>
                    <a:ea typeface="Times New Roman" panose="02020603050405020304" pitchFamily="18" charset="0"/>
                  </a:rPr>
                  <a:t> es una bandera que se activa solo si </a:t>
                </a:r>
                <a14:m>
                  <m:oMath xmlns:m="http://schemas.openxmlformats.org/officeDocument/2006/math">
                    <m:sSub>
                      <m:sSubPr>
                        <m:ctrlPr>
                          <a:rPr lang="es-CO" sz="1200" i="1">
                            <a:solidFill>
                              <a:srgbClr val="75787B">
                                <a:lumMod val="50000"/>
                              </a:srgbClr>
                            </a:solidFill>
                            <a:latin typeface="Cambria Math" panose="02040503050406030204" pitchFamily="18" charset="0"/>
                          </a:rPr>
                        </m:ctrlPr>
                      </m:sSubPr>
                      <m:e>
                        <m:r>
                          <a:rPr lang="es-MX" sz="1200">
                            <a:solidFill>
                              <a:srgbClr val="75787B">
                                <a:lumMod val="50000"/>
                              </a:srgbClr>
                            </a:solidFill>
                            <a:latin typeface="Cambria Math" panose="02040503050406030204" pitchFamily="18" charset="0"/>
                            <a:ea typeface="Cambria Math" panose="02040503050406030204" pitchFamily="18" charset="0"/>
                          </a:rPr>
                          <m:t>𝑼</m:t>
                        </m:r>
                      </m:e>
                      <m:sub>
                        <m:r>
                          <a:rPr lang="es-CO" sz="1200">
                            <a:solidFill>
                              <a:srgbClr val="75787B">
                                <a:lumMod val="50000"/>
                              </a:srgbClr>
                            </a:solidFill>
                            <a:latin typeface="Cambria Math" panose="02040503050406030204" pitchFamily="18" charset="0"/>
                          </a:rPr>
                          <m:t>𝒋</m:t>
                        </m:r>
                      </m:sub>
                    </m:sSub>
                    <m:r>
                      <a:rPr lang="es-CO" sz="1200" b="1" i="1" smtClean="0">
                        <a:solidFill>
                          <a:srgbClr val="75787B">
                            <a:lumMod val="50000"/>
                          </a:srgbClr>
                        </a:solidFill>
                        <a:latin typeface="Cambria Math" panose="02040503050406030204" pitchFamily="18" charset="0"/>
                      </a:rPr>
                      <m:t>&lt;</m:t>
                    </m:r>
                    <m:r>
                      <a:rPr lang="es-CO" sz="1200" b="1" i="1" smtClean="0">
                        <a:solidFill>
                          <a:srgbClr val="75787B">
                            <a:lumMod val="50000"/>
                          </a:srgbClr>
                        </a:solidFill>
                        <a:latin typeface="Cambria Math" panose="02040503050406030204" pitchFamily="18" charset="0"/>
                      </a:rPr>
                      <m:t>𝟎</m:t>
                    </m:r>
                    <m:r>
                      <a:rPr lang="es-CO" sz="1200" b="1" i="1" smtClean="0">
                        <a:solidFill>
                          <a:srgbClr val="75787B">
                            <a:lumMod val="50000"/>
                          </a:srgbClr>
                        </a:solidFill>
                        <a:latin typeface="Cambria Math" panose="02040503050406030204" pitchFamily="18" charset="0"/>
                      </a:rPr>
                      <m:t>.</m:t>
                    </m:r>
                    <m:r>
                      <a:rPr lang="es-CO" sz="1200" b="1" i="1" smtClean="0">
                        <a:solidFill>
                          <a:srgbClr val="75787B">
                            <a:lumMod val="50000"/>
                          </a:srgbClr>
                        </a:solidFill>
                        <a:latin typeface="Cambria Math" panose="02040503050406030204" pitchFamily="18" charset="0"/>
                      </a:rPr>
                      <m:t>𝟗</m:t>
                    </m:r>
                    <m:r>
                      <a:rPr lang="es-CO" sz="1200" b="1" i="1" smtClean="0">
                        <a:solidFill>
                          <a:srgbClr val="75787B">
                            <a:lumMod val="50000"/>
                          </a:srgbClr>
                        </a:solidFill>
                        <a:latin typeface="Cambria Math" panose="02040503050406030204" pitchFamily="18" charset="0"/>
                      </a:rPr>
                      <m:t> </m:t>
                    </m:r>
                    <m:r>
                      <a:rPr lang="es-CO" sz="1200" b="1" i="1" smtClean="0">
                        <a:solidFill>
                          <a:srgbClr val="75787B">
                            <a:lumMod val="50000"/>
                          </a:srgbClr>
                        </a:solidFill>
                        <a:latin typeface="Cambria Math" panose="02040503050406030204" pitchFamily="18" charset="0"/>
                      </a:rPr>
                      <m:t>𝒑</m:t>
                    </m:r>
                    <m:r>
                      <a:rPr lang="es-CO" sz="1200" b="1" i="1" smtClean="0">
                        <a:solidFill>
                          <a:srgbClr val="75787B">
                            <a:lumMod val="50000"/>
                          </a:srgbClr>
                        </a:solidFill>
                        <a:latin typeface="Cambria Math" panose="02040503050406030204" pitchFamily="18" charset="0"/>
                      </a:rPr>
                      <m:t>.</m:t>
                    </m:r>
                    <m:r>
                      <a:rPr lang="es-CO" sz="1200" b="1" i="1" smtClean="0">
                        <a:solidFill>
                          <a:srgbClr val="75787B">
                            <a:lumMod val="50000"/>
                          </a:srgbClr>
                        </a:solidFill>
                        <a:latin typeface="Cambria Math" panose="02040503050406030204" pitchFamily="18" charset="0"/>
                      </a:rPr>
                      <m:t>𝒖</m:t>
                    </m:r>
                  </m:oMath>
                </a14:m>
                <a:r>
                  <a:rPr lang="es-CO" sz="1200" dirty="0">
                    <a:solidFill>
                      <a:srgbClr val="404040"/>
                    </a:solidFill>
                    <a:latin typeface="Arial" panose="020B0604020202020204" pitchFamily="34" charset="0"/>
                    <a:ea typeface="Times New Roman" panose="02020603050405020304" pitchFamily="18" charset="0"/>
                  </a:rPr>
                  <a:t>.</a:t>
                </a:r>
              </a:p>
            </p:txBody>
          </p:sp>
        </mc:Choice>
        <mc:Fallback xmlns="">
          <p:sp>
            <p:nvSpPr>
              <p:cNvPr id="8" name="CuadroTexto 7">
                <a:extLst>
                  <a:ext uri="{FF2B5EF4-FFF2-40B4-BE49-F238E27FC236}">
                    <a16:creationId xmlns:a16="http://schemas.microsoft.com/office/drawing/2014/main" id="{B40995AF-1257-E0A2-EAF9-921189711F94}"/>
                  </a:ext>
                </a:extLst>
              </p:cNvPr>
              <p:cNvSpPr txBox="1">
                <a:spLocks noRot="1" noChangeAspect="1" noMove="1" noResize="1" noEditPoints="1" noAdjustHandles="1" noChangeArrowheads="1" noChangeShapeType="1" noTextEdit="1"/>
              </p:cNvSpPr>
              <p:nvPr/>
            </p:nvSpPr>
            <p:spPr>
              <a:xfrm>
                <a:off x="434298" y="2772792"/>
                <a:ext cx="4414981" cy="1657185"/>
              </a:xfrm>
              <a:prstGeom prst="rect">
                <a:avLst/>
              </a:prstGeom>
              <a:blipFill>
                <a:blip r:embed="rId3"/>
                <a:stretch>
                  <a:fillRect t="-735" r="-138" b="-368"/>
                </a:stretch>
              </a:blipFill>
            </p:spPr>
            <p:txBody>
              <a:bodyPr/>
              <a:lstStyle/>
              <a:p>
                <a:r>
                  <a:rPr lang="es-CO">
                    <a:noFill/>
                  </a:rPr>
                  <a:t> </a:t>
                </a:r>
              </a:p>
            </p:txBody>
          </p:sp>
        </mc:Fallback>
      </mc:AlternateContent>
      <p:sp>
        <p:nvSpPr>
          <p:cNvPr id="10" name="CuadroTexto 9">
            <a:extLst>
              <a:ext uri="{FF2B5EF4-FFF2-40B4-BE49-F238E27FC236}">
                <a16:creationId xmlns:a16="http://schemas.microsoft.com/office/drawing/2014/main" id="{16C2747E-0D40-895C-44F4-2040B746B4CA}"/>
              </a:ext>
            </a:extLst>
          </p:cNvPr>
          <p:cNvSpPr txBox="1"/>
          <p:nvPr/>
        </p:nvSpPr>
        <p:spPr>
          <a:xfrm>
            <a:off x="116608" y="4840774"/>
            <a:ext cx="11958782" cy="1923604"/>
          </a:xfrm>
          <a:prstGeom prst="rect">
            <a:avLst/>
          </a:prstGeom>
          <a:noFill/>
        </p:spPr>
        <p:txBody>
          <a:bodyPr wrap="square">
            <a:spAutoFit/>
          </a:bodyPr>
          <a:lstStyle/>
          <a:p>
            <a:pPr algn="ctr"/>
            <a:r>
              <a:rPr lang="es-CO" sz="1700" dirty="0">
                <a:solidFill>
                  <a:srgbClr val="000000"/>
                </a:solidFill>
              </a:rPr>
              <a:t>Escenarios con alta generación renovable fallas en el sistema pueden generar huecos de tensión en áreas amplias y afectar una porción significativa de carga y generadores basados en inversores, lo anterior, producto del desplazamiento del aporte de corriente de cortocircuito que proveen las plantas síncronas, el cual ayuda naturalmente a limitar que las fallas se extiendan. Dependiendo de la magnitud y duración de las fallas, esta condición puede desencadenar fenómenos de inestabilidad de tensión, inestabilidad de inversores, desconexión de generadores basados en inversores, sobretensiones por desconexión masiva de cargas, fenómenos de recuperación lenta inducida de tensión y recuperación lenta inducida de frecuencia, entre otros.</a:t>
            </a:r>
          </a:p>
        </p:txBody>
      </p:sp>
      <p:pic>
        <p:nvPicPr>
          <p:cNvPr id="6" name="Imagen 5">
            <a:extLst>
              <a:ext uri="{FF2B5EF4-FFF2-40B4-BE49-F238E27FC236}">
                <a16:creationId xmlns:a16="http://schemas.microsoft.com/office/drawing/2014/main" id="{6A84377B-F378-CD90-8D0E-0933D7351F22}"/>
              </a:ext>
            </a:extLst>
          </p:cNvPr>
          <p:cNvPicPr>
            <a:picLocks noChangeAspect="1"/>
          </p:cNvPicPr>
          <p:nvPr/>
        </p:nvPicPr>
        <p:blipFill>
          <a:blip r:embed="rId4"/>
          <a:stretch>
            <a:fillRect/>
          </a:stretch>
        </p:blipFill>
        <p:spPr>
          <a:xfrm>
            <a:off x="5624086" y="937212"/>
            <a:ext cx="5826370" cy="3737860"/>
          </a:xfrm>
          <a:prstGeom prst="rect">
            <a:avLst/>
          </a:prstGeom>
        </p:spPr>
      </p:pic>
      <mc:AlternateContent xmlns:mc="http://schemas.openxmlformats.org/markup-compatibility/2006" xmlns:a14="http://schemas.microsoft.com/office/drawing/2010/main">
        <mc:Choice Requires="a14">
          <p:sp>
            <p:nvSpPr>
              <p:cNvPr id="3" name="CuadroTexto 2">
                <a:extLst>
                  <a:ext uri="{FF2B5EF4-FFF2-40B4-BE49-F238E27FC236}">
                    <a16:creationId xmlns:a16="http://schemas.microsoft.com/office/drawing/2014/main" id="{C1E93405-2287-DA58-4950-F724B494353F}"/>
                  </a:ext>
                </a:extLst>
              </p:cNvPr>
              <p:cNvSpPr txBox="1"/>
              <p:nvPr/>
            </p:nvSpPr>
            <p:spPr>
              <a:xfrm>
                <a:off x="7833014" y="3601384"/>
                <a:ext cx="5596659" cy="4612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supHide m:val="on"/>
                          <m:ctrlPr>
                            <a:rPr kumimoji="0" lang="es-CO" sz="105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naryPr>
                        <m:sub>
                          <m:r>
                            <a:rPr kumimoji="0" lang="es-CO" sz="105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sub>
                        <m:sup/>
                        <m:e>
                          <m:d>
                            <m:dPr>
                              <m:ctrlPr>
                                <a:rPr kumimoji="0" lang="es-CO" sz="105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dPr>
                            <m:e>
                              <m:f>
                                <m:fPr>
                                  <m:ctrlPr>
                                    <a:rPr lang="es-CO" sz="1050" b="1" i="1" kern="0">
                                      <a:solidFill>
                                        <a:srgbClr val="75787B">
                                          <a:lumMod val="50000"/>
                                        </a:srgbClr>
                                      </a:solidFill>
                                      <a:latin typeface="Cambria Math" panose="02040503050406030204" pitchFamily="18" charset="0"/>
                                    </a:rPr>
                                  </m:ctrlPr>
                                </m:fPr>
                                <m:num>
                                  <m:sSub>
                                    <m:sSubPr>
                                      <m:ctrlPr>
                                        <a:rPr lang="es-CO" sz="1050" b="1" i="1" kern="0">
                                          <a:solidFill>
                                            <a:srgbClr val="75787B">
                                              <a:lumMod val="50000"/>
                                            </a:srgbClr>
                                          </a:solidFill>
                                          <a:latin typeface="Cambria Math" panose="02040503050406030204" pitchFamily="18" charset="0"/>
                                        </a:rPr>
                                      </m:ctrlPr>
                                    </m:sSubPr>
                                    <m:e>
                                      <m:r>
                                        <a:rPr lang="es-CO" sz="1050" b="1" i="1" kern="0">
                                          <a:solidFill>
                                            <a:srgbClr val="75787B">
                                              <a:lumMod val="50000"/>
                                            </a:srgbClr>
                                          </a:solidFill>
                                          <a:latin typeface="Cambria Math" panose="02040503050406030204" pitchFamily="18" charset="0"/>
                                          <a:ea typeface="Cambria Math" panose="02040503050406030204" pitchFamily="18" charset="0"/>
                                        </a:rPr>
                                        <m:t>∆</m:t>
                                      </m:r>
                                      <m:r>
                                        <a:rPr lang="es-MX" sz="1050" b="1" i="1" kern="0">
                                          <a:solidFill>
                                            <a:srgbClr val="75787B">
                                              <a:lumMod val="50000"/>
                                            </a:srgbClr>
                                          </a:solidFill>
                                          <a:latin typeface="Cambria Math" panose="02040503050406030204" pitchFamily="18" charset="0"/>
                                          <a:ea typeface="Cambria Math" panose="02040503050406030204" pitchFamily="18" charset="0"/>
                                        </a:rPr>
                                        <m:t>𝑼</m:t>
                                      </m:r>
                                    </m:e>
                                    <m:sub>
                                      <m:r>
                                        <a:rPr lang="es-CO" sz="1050" b="1" i="1" kern="0">
                                          <a:solidFill>
                                            <a:srgbClr val="75787B">
                                              <a:lumMod val="50000"/>
                                            </a:srgbClr>
                                          </a:solidFill>
                                          <a:latin typeface="Cambria Math" panose="02040503050406030204" pitchFamily="18" charset="0"/>
                                        </a:rPr>
                                        <m:t>𝒋</m:t>
                                      </m:r>
                                      <m:r>
                                        <a:rPr lang="es-MX" sz="1050" b="1" i="1" kern="0">
                                          <a:solidFill>
                                            <a:srgbClr val="75787B">
                                              <a:lumMod val="50000"/>
                                            </a:srgbClr>
                                          </a:solidFill>
                                          <a:latin typeface="Cambria Math" panose="02040503050406030204" pitchFamily="18" charset="0"/>
                                        </a:rPr>
                                        <m:t>,</m:t>
                                      </m:r>
                                      <m:r>
                                        <a:rPr lang="es-MX" sz="1050" b="1" i="1" kern="0">
                                          <a:solidFill>
                                            <a:srgbClr val="75787B">
                                              <a:lumMod val="50000"/>
                                            </a:srgbClr>
                                          </a:solidFill>
                                          <a:latin typeface="Cambria Math" panose="02040503050406030204" pitchFamily="18" charset="0"/>
                                        </a:rPr>
                                        <m:t>𝒊</m:t>
                                      </m:r>
                                    </m:sub>
                                  </m:sSub>
                                </m:num>
                                <m:den>
                                  <m:sSub>
                                    <m:sSubPr>
                                      <m:ctrlPr>
                                        <a:rPr lang="es-CO" sz="1050" b="1" i="1" kern="0">
                                          <a:solidFill>
                                            <a:srgbClr val="75787B">
                                              <a:lumMod val="50000"/>
                                            </a:srgbClr>
                                          </a:solidFill>
                                          <a:latin typeface="Cambria Math" panose="02040503050406030204" pitchFamily="18" charset="0"/>
                                        </a:rPr>
                                      </m:ctrlPr>
                                    </m:sSubPr>
                                    <m:e>
                                      <m:r>
                                        <a:rPr lang="es-MX" sz="1050" b="1" i="1" kern="0">
                                          <a:solidFill>
                                            <a:srgbClr val="75787B">
                                              <a:lumMod val="50000"/>
                                            </a:srgbClr>
                                          </a:solidFill>
                                          <a:latin typeface="Cambria Math" panose="02040503050406030204" pitchFamily="18" charset="0"/>
                                          <a:ea typeface="Cambria Math" panose="02040503050406030204" pitchFamily="18" charset="0"/>
                                        </a:rPr>
                                        <m:t>𝑼</m:t>
                                      </m:r>
                                    </m:e>
                                    <m:sub>
                                      <m:r>
                                        <a:rPr lang="es-CO" sz="1050" b="1" i="1" kern="0">
                                          <a:solidFill>
                                            <a:srgbClr val="75787B">
                                              <a:lumMod val="50000"/>
                                            </a:srgbClr>
                                          </a:solidFill>
                                          <a:latin typeface="Cambria Math" panose="02040503050406030204" pitchFamily="18" charset="0"/>
                                        </a:rPr>
                                        <m:t>𝒋</m:t>
                                      </m:r>
                                      <m:r>
                                        <a:rPr lang="es-MX" sz="1050" b="1" i="1" kern="0">
                                          <a:solidFill>
                                            <a:srgbClr val="75787B">
                                              <a:lumMod val="50000"/>
                                            </a:srgbClr>
                                          </a:solidFill>
                                          <a:latin typeface="Cambria Math" panose="02040503050406030204" pitchFamily="18" charset="0"/>
                                        </a:rPr>
                                        <m:t>,</m:t>
                                      </m:r>
                                      <m:r>
                                        <a:rPr lang="es-MX" sz="1050" b="1" i="1" kern="0">
                                          <a:solidFill>
                                            <a:srgbClr val="75787B">
                                              <a:lumMod val="50000"/>
                                            </a:srgbClr>
                                          </a:solidFill>
                                          <a:latin typeface="Cambria Math" panose="02040503050406030204" pitchFamily="18" charset="0"/>
                                        </a:rPr>
                                        <m:t>𝟎</m:t>
                                      </m:r>
                                    </m:sub>
                                  </m:sSub>
                                </m:den>
                              </m:f>
                              <m:r>
                                <a:rPr lang="es-CO" sz="1050" b="1" i="1" kern="0">
                                  <a:solidFill>
                                    <a:srgbClr val="75787B">
                                      <a:lumMod val="50000"/>
                                    </a:srgbClr>
                                  </a:solidFill>
                                  <a:latin typeface="Cambria Math" panose="02040503050406030204" pitchFamily="18" charset="0"/>
                                </a:rPr>
                                <m:t>×</m:t>
                              </m:r>
                              <m:sSub>
                                <m:sSubPr>
                                  <m:ctrlPr>
                                    <a:rPr lang="es-CO" sz="1050" b="1" i="1" kern="0">
                                      <a:solidFill>
                                        <a:srgbClr val="75787B">
                                          <a:lumMod val="50000"/>
                                        </a:srgbClr>
                                      </a:solidFill>
                                      <a:latin typeface="Cambria Math" panose="02040503050406030204" pitchFamily="18" charset="0"/>
                                    </a:rPr>
                                  </m:ctrlPr>
                                </m:sSubPr>
                                <m:e>
                                  <m:r>
                                    <a:rPr lang="es-CO" sz="1050" b="1" i="1" kern="0">
                                      <a:solidFill>
                                        <a:srgbClr val="75787B">
                                          <a:lumMod val="50000"/>
                                        </a:srgbClr>
                                      </a:solidFill>
                                      <a:latin typeface="Cambria Math" panose="02040503050406030204" pitchFamily="18" charset="0"/>
                                    </a:rPr>
                                    <m:t>𝑷</m:t>
                                  </m:r>
                                </m:e>
                                <m:sub>
                                  <m:r>
                                    <a:rPr lang="es-MX" sz="1050" b="1" i="1" kern="0">
                                      <a:solidFill>
                                        <a:srgbClr val="75787B">
                                          <a:lumMod val="50000"/>
                                        </a:srgbClr>
                                      </a:solidFill>
                                      <a:latin typeface="Cambria Math" panose="02040503050406030204" pitchFamily="18" charset="0"/>
                                    </a:rPr>
                                    <m:t>𝑳𝒐𝒂𝒅</m:t>
                                  </m:r>
                                  <m:r>
                                    <a:rPr lang="es-MX" sz="1050" b="1" i="1" kern="0">
                                      <a:solidFill>
                                        <a:srgbClr val="75787B">
                                          <a:lumMod val="50000"/>
                                        </a:srgbClr>
                                      </a:solidFill>
                                      <a:latin typeface="Cambria Math" panose="02040503050406030204" pitchFamily="18" charset="0"/>
                                    </a:rPr>
                                    <m:t>, </m:t>
                                  </m:r>
                                  <m:r>
                                    <a:rPr lang="es-CO" sz="1050" b="1" i="1" kern="0">
                                      <a:solidFill>
                                        <a:srgbClr val="75787B">
                                          <a:lumMod val="50000"/>
                                        </a:srgbClr>
                                      </a:solidFill>
                                      <a:latin typeface="Cambria Math" panose="02040503050406030204" pitchFamily="18" charset="0"/>
                                    </a:rPr>
                                    <m:t>𝒋</m:t>
                                  </m:r>
                                </m:sub>
                              </m:sSub>
                            </m:e>
                          </m:d>
                        </m:e>
                      </m:nary>
                    </m:oMath>
                  </m:oMathPara>
                </a14:m>
                <a:endParaRPr lang="es-CO" sz="1050" dirty="0"/>
              </a:p>
            </p:txBody>
          </p:sp>
        </mc:Choice>
        <mc:Fallback xmlns="">
          <p:sp>
            <p:nvSpPr>
              <p:cNvPr id="3" name="CuadroTexto 2">
                <a:extLst>
                  <a:ext uri="{FF2B5EF4-FFF2-40B4-BE49-F238E27FC236}">
                    <a16:creationId xmlns:a16="http://schemas.microsoft.com/office/drawing/2014/main" id="{C1E93405-2287-DA58-4950-F724B494353F}"/>
                  </a:ext>
                </a:extLst>
              </p:cNvPr>
              <p:cNvSpPr txBox="1">
                <a:spLocks noRot="1" noChangeAspect="1" noMove="1" noResize="1" noEditPoints="1" noAdjustHandles="1" noChangeArrowheads="1" noChangeShapeType="1" noTextEdit="1"/>
              </p:cNvSpPr>
              <p:nvPr/>
            </p:nvSpPr>
            <p:spPr>
              <a:xfrm>
                <a:off x="7833014" y="3601384"/>
                <a:ext cx="5596659" cy="461280"/>
              </a:xfrm>
              <a:prstGeom prst="rect">
                <a:avLst/>
              </a:prstGeom>
              <a:blipFill>
                <a:blip r:embed="rId5"/>
                <a:stretch>
                  <a:fillRect t="-118667" b="-17466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4855EB8E-0826-B682-5A8C-B6907338C83D}"/>
                  </a:ext>
                </a:extLst>
              </p:cNvPr>
              <p:cNvSpPr txBox="1"/>
              <p:nvPr/>
            </p:nvSpPr>
            <p:spPr>
              <a:xfrm rot="16200000">
                <a:off x="3164979" y="1656412"/>
                <a:ext cx="6340762" cy="4787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subSup"/>
                          <m:supHide m:val="on"/>
                          <m:ctrlPr>
                            <a:rPr kumimoji="0" lang="es-CO" sz="1050" b="1" i="1" u="none" strike="noStrike" kern="0" cap="none" spc="0" normalizeH="0" baseline="0" noProof="0" smtClean="0">
                              <a:ln>
                                <a:noFill/>
                              </a:ln>
                              <a:solidFill>
                                <a:srgbClr val="75787B">
                                  <a:lumMod val="50000"/>
                                </a:srgbClr>
                              </a:solidFill>
                              <a:effectLst/>
                              <a:uLnTx/>
                              <a:uFillTx/>
                              <a:latin typeface="Cambria Math" panose="02040503050406030204" pitchFamily="18" charset="0"/>
                            </a:rPr>
                          </m:ctrlPr>
                        </m:naryPr>
                        <m:sub>
                          <m:r>
                            <a:rPr kumimoji="0" lang="es-CO" sz="1050" b="1" i="1" u="none" strike="noStrike" kern="0" cap="none" spc="0" normalizeH="0" baseline="0" noProof="0">
                              <a:ln>
                                <a:noFill/>
                              </a:ln>
                              <a:solidFill>
                                <a:srgbClr val="75787B">
                                  <a:lumMod val="50000"/>
                                </a:srgbClr>
                              </a:solidFill>
                              <a:effectLst/>
                              <a:uLnTx/>
                              <a:uFillTx/>
                              <a:latin typeface="Cambria Math" panose="02040503050406030204" pitchFamily="18" charset="0"/>
                            </a:rPr>
                            <m:t>𝒋</m:t>
                          </m:r>
                        </m:sub>
                        <m:sup/>
                        <m:e>
                          <m:d>
                            <m:dPr>
                              <m:ctrlPr>
                                <a:rPr kumimoji="0" lang="es-CO" sz="1050" b="1" i="1" u="none" strike="noStrike" kern="0" cap="none" spc="0" normalizeH="0" baseline="0" noProof="0">
                                  <a:ln>
                                    <a:noFill/>
                                  </a:ln>
                                  <a:solidFill>
                                    <a:srgbClr val="75787B">
                                      <a:lumMod val="50000"/>
                                    </a:srgbClr>
                                  </a:solidFill>
                                  <a:effectLst/>
                                  <a:uLnTx/>
                                  <a:uFillTx/>
                                  <a:latin typeface="Cambria Math" panose="02040503050406030204" pitchFamily="18" charset="0"/>
                                </a:rPr>
                              </m:ctrlPr>
                            </m:dPr>
                            <m:e>
                              <m:f>
                                <m:fPr>
                                  <m:ctrlPr>
                                    <a:rPr lang="es-CO" sz="1050" b="1" i="1" kern="0">
                                      <a:solidFill>
                                        <a:srgbClr val="75787B">
                                          <a:lumMod val="50000"/>
                                        </a:srgbClr>
                                      </a:solidFill>
                                      <a:latin typeface="Cambria Math" panose="02040503050406030204" pitchFamily="18" charset="0"/>
                                    </a:rPr>
                                  </m:ctrlPr>
                                </m:fPr>
                                <m:num>
                                  <m:sSub>
                                    <m:sSubPr>
                                      <m:ctrlPr>
                                        <a:rPr lang="es-CO" sz="1050" b="1" i="1" kern="0">
                                          <a:solidFill>
                                            <a:srgbClr val="75787B">
                                              <a:lumMod val="50000"/>
                                            </a:srgbClr>
                                          </a:solidFill>
                                          <a:latin typeface="Cambria Math" panose="02040503050406030204" pitchFamily="18" charset="0"/>
                                        </a:rPr>
                                      </m:ctrlPr>
                                    </m:sSubPr>
                                    <m:e>
                                      <m:r>
                                        <a:rPr lang="es-CO" sz="1050" b="1" i="1" kern="0">
                                          <a:solidFill>
                                            <a:srgbClr val="75787B">
                                              <a:lumMod val="50000"/>
                                            </a:srgbClr>
                                          </a:solidFill>
                                          <a:latin typeface="Cambria Math" panose="02040503050406030204" pitchFamily="18" charset="0"/>
                                          <a:ea typeface="Cambria Math" panose="02040503050406030204" pitchFamily="18" charset="0"/>
                                        </a:rPr>
                                        <m:t>∆</m:t>
                                      </m:r>
                                      <m:r>
                                        <a:rPr lang="es-MX" sz="1050" b="1" i="1" kern="0">
                                          <a:solidFill>
                                            <a:srgbClr val="75787B">
                                              <a:lumMod val="50000"/>
                                            </a:srgbClr>
                                          </a:solidFill>
                                          <a:latin typeface="Cambria Math" panose="02040503050406030204" pitchFamily="18" charset="0"/>
                                          <a:ea typeface="Cambria Math" panose="02040503050406030204" pitchFamily="18" charset="0"/>
                                        </a:rPr>
                                        <m:t>𝑼</m:t>
                                      </m:r>
                                    </m:e>
                                    <m:sub>
                                      <m:r>
                                        <a:rPr lang="es-CO" sz="1050" b="1" i="1" kern="0">
                                          <a:solidFill>
                                            <a:srgbClr val="75787B">
                                              <a:lumMod val="50000"/>
                                            </a:srgbClr>
                                          </a:solidFill>
                                          <a:latin typeface="Cambria Math" panose="02040503050406030204" pitchFamily="18" charset="0"/>
                                        </a:rPr>
                                        <m:t>𝒋</m:t>
                                      </m:r>
                                      <m:r>
                                        <a:rPr lang="es-MX" sz="1050" b="1" i="1" kern="0">
                                          <a:solidFill>
                                            <a:srgbClr val="75787B">
                                              <a:lumMod val="50000"/>
                                            </a:srgbClr>
                                          </a:solidFill>
                                          <a:latin typeface="Cambria Math" panose="02040503050406030204" pitchFamily="18" charset="0"/>
                                        </a:rPr>
                                        <m:t>,</m:t>
                                      </m:r>
                                      <m:r>
                                        <a:rPr lang="es-MX" sz="1050" b="1" i="1" kern="0">
                                          <a:solidFill>
                                            <a:srgbClr val="75787B">
                                              <a:lumMod val="50000"/>
                                            </a:srgbClr>
                                          </a:solidFill>
                                          <a:latin typeface="Cambria Math" panose="02040503050406030204" pitchFamily="18" charset="0"/>
                                        </a:rPr>
                                        <m:t>𝒊</m:t>
                                      </m:r>
                                    </m:sub>
                                  </m:sSub>
                                </m:num>
                                <m:den>
                                  <m:sSub>
                                    <m:sSubPr>
                                      <m:ctrlPr>
                                        <a:rPr lang="es-CO" sz="1050" b="1" i="1" kern="0">
                                          <a:solidFill>
                                            <a:srgbClr val="75787B">
                                              <a:lumMod val="50000"/>
                                            </a:srgbClr>
                                          </a:solidFill>
                                          <a:latin typeface="Cambria Math" panose="02040503050406030204" pitchFamily="18" charset="0"/>
                                        </a:rPr>
                                      </m:ctrlPr>
                                    </m:sSubPr>
                                    <m:e>
                                      <m:r>
                                        <a:rPr lang="es-MX" sz="1050" b="1" i="1" kern="0">
                                          <a:solidFill>
                                            <a:srgbClr val="75787B">
                                              <a:lumMod val="50000"/>
                                            </a:srgbClr>
                                          </a:solidFill>
                                          <a:latin typeface="Cambria Math" panose="02040503050406030204" pitchFamily="18" charset="0"/>
                                          <a:ea typeface="Cambria Math" panose="02040503050406030204" pitchFamily="18" charset="0"/>
                                        </a:rPr>
                                        <m:t>𝑼</m:t>
                                      </m:r>
                                    </m:e>
                                    <m:sub>
                                      <m:r>
                                        <a:rPr lang="es-CO" sz="1050" b="1" i="1" kern="0">
                                          <a:solidFill>
                                            <a:srgbClr val="75787B">
                                              <a:lumMod val="50000"/>
                                            </a:srgbClr>
                                          </a:solidFill>
                                          <a:latin typeface="Cambria Math" panose="02040503050406030204" pitchFamily="18" charset="0"/>
                                        </a:rPr>
                                        <m:t>𝒋</m:t>
                                      </m:r>
                                      <m:r>
                                        <a:rPr lang="es-MX" sz="1050" b="1" i="1" kern="0">
                                          <a:solidFill>
                                            <a:srgbClr val="75787B">
                                              <a:lumMod val="50000"/>
                                            </a:srgbClr>
                                          </a:solidFill>
                                          <a:latin typeface="Cambria Math" panose="02040503050406030204" pitchFamily="18" charset="0"/>
                                        </a:rPr>
                                        <m:t>,</m:t>
                                      </m:r>
                                      <m:r>
                                        <a:rPr lang="es-MX" sz="1050" b="1" i="1" kern="0">
                                          <a:solidFill>
                                            <a:srgbClr val="75787B">
                                              <a:lumMod val="50000"/>
                                            </a:srgbClr>
                                          </a:solidFill>
                                          <a:latin typeface="Cambria Math" panose="02040503050406030204" pitchFamily="18" charset="0"/>
                                        </a:rPr>
                                        <m:t>𝟎</m:t>
                                      </m:r>
                                    </m:sub>
                                  </m:sSub>
                                </m:den>
                              </m:f>
                              <m:r>
                                <a:rPr lang="es-CO" sz="1050" b="1" i="1" kern="0">
                                  <a:solidFill>
                                    <a:srgbClr val="75787B">
                                      <a:lumMod val="50000"/>
                                    </a:srgbClr>
                                  </a:solidFill>
                                  <a:latin typeface="Cambria Math" panose="02040503050406030204" pitchFamily="18" charset="0"/>
                                </a:rPr>
                                <m:t>×</m:t>
                              </m:r>
                              <m:sSub>
                                <m:sSubPr>
                                  <m:ctrlPr>
                                    <a:rPr lang="es-CO" sz="1050" b="1" i="1" kern="0">
                                      <a:solidFill>
                                        <a:srgbClr val="75787B">
                                          <a:lumMod val="50000"/>
                                        </a:srgbClr>
                                      </a:solidFill>
                                      <a:latin typeface="Cambria Math" panose="02040503050406030204" pitchFamily="18" charset="0"/>
                                    </a:rPr>
                                  </m:ctrlPr>
                                </m:sSubPr>
                                <m:e>
                                  <m:r>
                                    <a:rPr lang="es-CO" sz="1050" b="1" i="1" kern="0">
                                      <a:solidFill>
                                        <a:srgbClr val="75787B">
                                          <a:lumMod val="50000"/>
                                        </a:srgbClr>
                                      </a:solidFill>
                                      <a:latin typeface="Cambria Math" panose="02040503050406030204" pitchFamily="18" charset="0"/>
                                    </a:rPr>
                                    <m:t>𝑷</m:t>
                                  </m:r>
                                </m:e>
                                <m:sub>
                                  <m:r>
                                    <a:rPr lang="es-MX" sz="1050" b="1" i="1" kern="0">
                                      <a:solidFill>
                                        <a:srgbClr val="75787B">
                                          <a:lumMod val="50000"/>
                                        </a:srgbClr>
                                      </a:solidFill>
                                      <a:latin typeface="Cambria Math" panose="02040503050406030204" pitchFamily="18" charset="0"/>
                                    </a:rPr>
                                    <m:t>𝑰𝑩𝑹</m:t>
                                  </m:r>
                                  <m:r>
                                    <a:rPr lang="es-MX" sz="1050" b="1" i="1" kern="0">
                                      <a:solidFill>
                                        <a:srgbClr val="75787B">
                                          <a:lumMod val="50000"/>
                                        </a:srgbClr>
                                      </a:solidFill>
                                      <a:latin typeface="Cambria Math" panose="02040503050406030204" pitchFamily="18" charset="0"/>
                                    </a:rPr>
                                    <m:t>, </m:t>
                                  </m:r>
                                  <m:r>
                                    <a:rPr lang="es-CO" sz="1050" b="1" i="1" kern="0">
                                      <a:solidFill>
                                        <a:srgbClr val="75787B">
                                          <a:lumMod val="50000"/>
                                        </a:srgbClr>
                                      </a:solidFill>
                                      <a:latin typeface="Cambria Math" panose="02040503050406030204" pitchFamily="18" charset="0"/>
                                    </a:rPr>
                                    <m:t>𝒋</m:t>
                                  </m:r>
                                </m:sub>
                              </m:sSub>
                            </m:e>
                          </m:d>
                        </m:e>
                      </m:nary>
                    </m:oMath>
                  </m:oMathPara>
                </a14:m>
                <a:endParaRPr lang="es-CO" sz="1050" dirty="0"/>
              </a:p>
            </p:txBody>
          </p:sp>
        </mc:Choice>
        <mc:Fallback xmlns="">
          <p:sp>
            <p:nvSpPr>
              <p:cNvPr id="4" name="CuadroTexto 3">
                <a:extLst>
                  <a:ext uri="{FF2B5EF4-FFF2-40B4-BE49-F238E27FC236}">
                    <a16:creationId xmlns:a16="http://schemas.microsoft.com/office/drawing/2014/main" id="{4855EB8E-0826-B682-5A8C-B6907338C83D}"/>
                  </a:ext>
                </a:extLst>
              </p:cNvPr>
              <p:cNvSpPr txBox="1">
                <a:spLocks noRot="1" noChangeAspect="1" noMove="1" noResize="1" noEditPoints="1" noAdjustHandles="1" noChangeArrowheads="1" noChangeShapeType="1" noTextEdit="1"/>
              </p:cNvSpPr>
              <p:nvPr/>
            </p:nvSpPr>
            <p:spPr>
              <a:xfrm rot="16200000">
                <a:off x="3164979" y="1656412"/>
                <a:ext cx="6340762" cy="478721"/>
              </a:xfrm>
              <a:prstGeom prst="rect">
                <a:avLst/>
              </a:prstGeom>
              <a:blipFill>
                <a:blip r:embed="rId6"/>
                <a:stretch>
                  <a:fillRect l="-112658" r="-160759"/>
                </a:stretch>
              </a:blipFill>
            </p:spPr>
            <p:txBody>
              <a:bodyPr/>
              <a:lstStyle/>
              <a:p>
                <a:r>
                  <a:rPr lang="es-CO">
                    <a:noFill/>
                  </a:rPr>
                  <a:t> </a:t>
                </a:r>
              </a:p>
            </p:txBody>
          </p:sp>
        </mc:Fallback>
      </mc:AlternateContent>
      <p:sp>
        <p:nvSpPr>
          <p:cNvPr id="2" name="CuadroTexto 1">
            <a:extLst>
              <a:ext uri="{FF2B5EF4-FFF2-40B4-BE49-F238E27FC236}">
                <a16:creationId xmlns:a16="http://schemas.microsoft.com/office/drawing/2014/main" id="{886E1140-E326-B445-A3B7-4255C99E0815}"/>
              </a:ext>
            </a:extLst>
          </p:cNvPr>
          <p:cNvSpPr txBox="1"/>
          <p:nvPr/>
        </p:nvSpPr>
        <p:spPr>
          <a:xfrm>
            <a:off x="434298" y="324804"/>
            <a:ext cx="10536637" cy="474428"/>
          </a:xfrm>
          <a:prstGeom prst="rect">
            <a:avLst/>
          </a:prstGeom>
        </p:spPr>
        <p:txBody>
          <a:bodyPr lIns="91440" tIns="45720" rIns="91440" bIns="45720" anchor="b"/>
          <a:lstStyle>
            <a:defPPr>
              <a:defRPr lang="es-CO"/>
            </a:defPPr>
            <a:lvl1pPr indent="0">
              <a:lnSpc>
                <a:spcPct val="90000"/>
              </a:lnSpc>
              <a:spcBef>
                <a:spcPts val="1000"/>
              </a:spcBef>
              <a:buFont typeface="Arial" panose="020B0604020202020204" pitchFamily="34" charset="0"/>
              <a:buNone/>
              <a:defRPr sz="2400" b="1">
                <a:latin typeface="Arial Rounded MT Bold" panose="020F0704030504030204" pitchFamily="34" charset="77"/>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914400">
              <a:defRPr/>
            </a:pPr>
            <a:r>
              <a:rPr kumimoji="0" lang="es-MX" sz="2400" b="1" i="0" u="none" strike="noStrike" kern="1200" cap="none" spc="0" normalizeH="0" baseline="0" noProof="0" dirty="0">
                <a:ln>
                  <a:noFill/>
                </a:ln>
                <a:solidFill>
                  <a:srgbClr val="440099"/>
                </a:solidFill>
                <a:effectLst/>
                <a:uLnTx/>
                <a:uFillTx/>
                <a:latin typeface="Arial Rounded MT Bold"/>
                <a:ea typeface="+mn-ea"/>
                <a:cs typeface="Arial"/>
              </a:rPr>
              <a:t>Medición de</a:t>
            </a:r>
            <a:r>
              <a:rPr lang="es-MX" dirty="0">
                <a:solidFill>
                  <a:srgbClr val="440099"/>
                </a:solidFill>
                <a:latin typeface="Arial Rounded MT Bold"/>
                <a:cs typeface="Arial"/>
              </a:rPr>
              <a:t>l impacto </a:t>
            </a:r>
            <a:r>
              <a:rPr lang="es-MX" dirty="0"/>
              <a:t>de los huecos de tensión en el STR</a:t>
            </a:r>
            <a:endParaRPr lang="es-CO" dirty="0"/>
          </a:p>
        </p:txBody>
      </p:sp>
      <p:sp>
        <p:nvSpPr>
          <p:cNvPr id="7" name="CuadroTexto 6">
            <a:extLst>
              <a:ext uri="{FF2B5EF4-FFF2-40B4-BE49-F238E27FC236}">
                <a16:creationId xmlns:a16="http://schemas.microsoft.com/office/drawing/2014/main" id="{C555A454-39A7-E877-98EB-EB948B76B8DB}"/>
              </a:ext>
            </a:extLst>
          </p:cNvPr>
          <p:cNvSpPr txBox="1"/>
          <p:nvPr/>
        </p:nvSpPr>
        <p:spPr>
          <a:xfrm>
            <a:off x="703656" y="1159880"/>
            <a:ext cx="3728484" cy="646331"/>
          </a:xfrm>
          <a:prstGeom prst="rect">
            <a:avLst/>
          </a:prstGeom>
          <a:noFill/>
        </p:spPr>
        <p:txBody>
          <a:bodyPr wrap="square" rtlCol="0">
            <a:spAutoFit/>
          </a:bodyPr>
          <a:lstStyle/>
          <a:p>
            <a:pPr algn="ctr"/>
            <a:r>
              <a:rPr lang="es-CO" dirty="0">
                <a:solidFill>
                  <a:srgbClr val="000000"/>
                </a:solidFill>
              </a:rPr>
              <a:t>Medición de la propagación de un hueco de tensión</a:t>
            </a:r>
          </a:p>
        </p:txBody>
      </p:sp>
    </p:spTree>
    <p:extLst>
      <p:ext uri="{BB962C8B-B14F-4D97-AF65-F5344CB8AC3E}">
        <p14:creationId xmlns:p14="http://schemas.microsoft.com/office/powerpoint/2010/main" val="53437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9BBF938-E521-438A-D8A9-B7B69AA33451}"/>
              </a:ext>
            </a:extLst>
          </p:cNvPr>
          <p:cNvSpPr>
            <a:spLocks noGrp="1"/>
          </p:cNvSpPr>
          <p:nvPr>
            <p:ph type="title"/>
          </p:nvPr>
        </p:nvSpPr>
        <p:spPr/>
        <p:txBody>
          <a:bodyPr/>
          <a:lstStyle/>
          <a:p>
            <a:r>
              <a:rPr lang="es-ES" dirty="0"/>
              <a:t>Metodología</a:t>
            </a:r>
            <a:endParaRPr lang="es-CO" dirty="0"/>
          </a:p>
        </p:txBody>
      </p:sp>
      <p:sp>
        <p:nvSpPr>
          <p:cNvPr id="6" name="Marcador de texto 5">
            <a:extLst>
              <a:ext uri="{FF2B5EF4-FFF2-40B4-BE49-F238E27FC236}">
                <a16:creationId xmlns:a16="http://schemas.microsoft.com/office/drawing/2014/main" id="{C2D94743-2E24-4550-3ACC-8C8B0D3A4BE0}"/>
              </a:ext>
            </a:extLst>
          </p:cNvPr>
          <p:cNvSpPr>
            <a:spLocks noGrp="1"/>
          </p:cNvSpPr>
          <p:nvPr>
            <p:ph type="body" sz="quarter" idx="11"/>
          </p:nvPr>
        </p:nvSpPr>
        <p:spPr/>
        <p:txBody>
          <a:bodyPr/>
          <a:lstStyle/>
          <a:p>
            <a:r>
              <a:rPr lang="es-ES" dirty="0"/>
              <a:t>Priorización y selección de subestaciones estratégicas</a:t>
            </a:r>
            <a:endParaRPr lang="es-CO" dirty="0"/>
          </a:p>
        </p:txBody>
      </p:sp>
      <p:pic>
        <p:nvPicPr>
          <p:cNvPr id="8" name="Imagen 7">
            <a:extLst>
              <a:ext uri="{FF2B5EF4-FFF2-40B4-BE49-F238E27FC236}">
                <a16:creationId xmlns:a16="http://schemas.microsoft.com/office/drawing/2014/main" id="{CB9FB521-B91B-19FB-5FC2-C72071773022}"/>
              </a:ext>
            </a:extLst>
          </p:cNvPr>
          <p:cNvPicPr>
            <a:picLocks noChangeAspect="1"/>
          </p:cNvPicPr>
          <p:nvPr/>
        </p:nvPicPr>
        <p:blipFill>
          <a:blip r:embed="rId2"/>
          <a:stretch>
            <a:fillRect/>
          </a:stretch>
        </p:blipFill>
        <p:spPr>
          <a:xfrm>
            <a:off x="5436281" y="1442210"/>
            <a:ext cx="6024693" cy="4498895"/>
          </a:xfrm>
          <a:prstGeom prst="rect">
            <a:avLst/>
          </a:prstGeom>
        </p:spPr>
      </p:pic>
    </p:spTree>
    <p:extLst>
      <p:ext uri="{BB962C8B-B14F-4D97-AF65-F5344CB8AC3E}">
        <p14:creationId xmlns:p14="http://schemas.microsoft.com/office/powerpoint/2010/main" val="1875471607"/>
      </p:ext>
    </p:extLst>
  </p:cSld>
  <p:clrMapOvr>
    <a:masterClrMapping/>
  </p:clrMapOvr>
</p:sld>
</file>

<file path=ppt/theme/theme1.xml><?xml version="1.0" encoding="utf-8"?>
<a:theme xmlns:a="http://schemas.openxmlformats.org/drawingml/2006/main" name="1_Plantilla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XM Estrategia Pasión" id="{F39887A5-4CE7-4131-842E-5DF50F7AE7C4}" vid="{4B76A708-FCB7-4AE5-AF05-5A90AB47ADAE}"/>
    </a:ext>
  </a:extLst>
</a:theme>
</file>

<file path=ppt/theme/theme11.xml><?xml version="1.0" encoding="utf-8"?>
<a:theme xmlns:a="http://schemas.openxmlformats.org/drawingml/2006/main" name="10_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CO_2022-12-15.potx" id="{2A9F0ECD-CAE5-4BAE-962F-C6A65EE94CD3}" vid="{267AF812-D855-4079-995C-06812F469F02}"/>
    </a:ext>
  </a:extLst>
</a:theme>
</file>

<file path=ppt/theme/theme12.xml><?xml version="1.0" encoding="utf-8"?>
<a:theme xmlns:a="http://schemas.openxmlformats.org/drawingml/2006/main" name="Plantilla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XM Estrategia Pasión" id="{F39887A5-4CE7-4131-842E-5DF50F7AE7C4}" vid="{368F3533-F958-4802-B7CD-16381EE1DBC8}"/>
    </a:ext>
  </a:extLst>
</a:theme>
</file>

<file path=ppt/theme/theme14.xml><?xml version="1.0" encoding="utf-8"?>
<a:theme xmlns:a="http://schemas.openxmlformats.org/drawingml/2006/main" name="3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ppt/theme/theme15.xml><?xml version="1.0" encoding="utf-8"?>
<a:theme xmlns:a="http://schemas.openxmlformats.org/drawingml/2006/main" name="4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CO_2022-12-15.potx" id="{2A9F0ECD-CAE5-4BAE-962F-C6A65EE94CD3}" vid="{30F841D3-074D-4023-BCC0-BFA76D4697DD}"/>
    </a:ext>
  </a:extLst>
</a:theme>
</file>

<file path=ppt/theme/theme16.xml><?xml version="1.0" encoding="utf-8"?>
<a:theme xmlns:a="http://schemas.openxmlformats.org/drawingml/2006/main" name="7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6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ppt/theme/theme19.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CO_2022-12-15.potx" id="{2A9F0ECD-CAE5-4BAE-962F-C6A65EE94CD3}" vid="{267AF812-D855-4079-995C-06812F469F02}"/>
    </a:ext>
  </a:extLst>
</a:theme>
</file>

<file path=ppt/theme/theme2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ppt/theme/theme4.xml><?xml version="1.0" encoding="utf-8"?>
<a:theme xmlns:a="http://schemas.openxmlformats.org/drawingml/2006/main" name="1_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XM Estrategia Pasión" id="{F39887A5-4CE7-4131-842E-5DF50F7AE7C4}" vid="{4B76A708-FCB7-4AE5-AF05-5A90AB47ADAE}"/>
    </a:ext>
  </a:extLst>
</a:theme>
</file>

<file path=ppt/theme/theme5.xml><?xml version="1.0" encoding="utf-8"?>
<a:theme xmlns:a="http://schemas.openxmlformats.org/drawingml/2006/main" name="8_Plantilla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CO_2022-12-15.potx" id="{2A9F0ECD-CAE5-4BAE-962F-C6A65EE94CD3}" vid="{267AF812-D855-4079-995C-06812F469F02}"/>
    </a:ext>
  </a:extLst>
</a:theme>
</file>

<file path=ppt/theme/theme7.xml><?xml version="1.0" encoding="utf-8"?>
<a:theme xmlns:a="http://schemas.openxmlformats.org/drawingml/2006/main" name="7_Tema - Contenido">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XM Estrategia Pasión" id="{F39887A5-4CE7-4131-842E-5DF50F7AE7C4}" vid="{4B76A708-FCB7-4AE5-AF05-5A90AB47ADAE}"/>
    </a:ext>
  </a:extLst>
</a:theme>
</file>

<file path=ppt/theme/theme8.xml><?xml version="1.0" encoding="utf-8"?>
<a:theme xmlns:a="http://schemas.openxmlformats.org/drawingml/2006/main" name="1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ppt/theme/theme9.xml><?xml version="1.0" encoding="utf-8"?>
<a:theme xmlns:a="http://schemas.openxmlformats.org/drawingml/2006/main" name="5_Tema Portadas">
  <a:themeElements>
    <a:clrScheme name="XM">
      <a:dk1>
        <a:srgbClr val="440099"/>
      </a:dk1>
      <a:lt1>
        <a:srgbClr val="FFFEFE"/>
      </a:lt1>
      <a:dk2>
        <a:srgbClr val="440099"/>
      </a:dk2>
      <a:lt2>
        <a:srgbClr val="FFFFFF"/>
      </a:lt2>
      <a:accent1>
        <a:srgbClr val="FF6913"/>
      </a:accent1>
      <a:accent2>
        <a:srgbClr val="AC1459"/>
      </a:accent2>
      <a:accent3>
        <a:srgbClr val="75787B"/>
      </a:accent3>
      <a:accent4>
        <a:srgbClr val="FFC600"/>
      </a:accent4>
      <a:accent5>
        <a:srgbClr val="00966C"/>
      </a:accent5>
      <a:accent6>
        <a:srgbClr val="2AD2C9"/>
      </a:accent6>
      <a:hlink>
        <a:srgbClr val="00EFA3"/>
      </a:hlink>
      <a:folHlink>
        <a:srgbClr val="DC1E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Estrategia Pasión" id="{D3E5CEB6-89A8-694A-88AB-AE57F79963B4}" vid="{52153D73-F18E-A44F-B40C-21932544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9BBC90FE8135F478CD3601E6B8AC07A" ma:contentTypeVersion="7" ma:contentTypeDescription="Crear nuevo documento." ma:contentTypeScope="" ma:versionID="ee52675141341a0ad900dc1182a6dcd4">
  <xsd:schema xmlns:xsd="http://www.w3.org/2001/XMLSchema" xmlns:xs="http://www.w3.org/2001/XMLSchema" xmlns:p="http://schemas.microsoft.com/office/2006/metadata/properties" xmlns:ns2="989b1e11-a068-4583-a6a1-cc1405ad85f9" xmlns:ns3="f1512734-388f-43f9-bff2-293896e39176" targetNamespace="http://schemas.microsoft.com/office/2006/metadata/properties" ma:root="true" ma:fieldsID="d66e40335f46e30d7e90d0cc652f2196" ns2:_="" ns3:_="">
    <xsd:import namespace="989b1e11-a068-4583-a6a1-cc1405ad85f9"/>
    <xsd:import namespace="f1512734-388f-43f9-bff2-293896e391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9b1e11-a068-4583-a6a1-cc1405ad85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512734-388f-43f9-bff2-293896e39176"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1512734-388f-43f9-bff2-293896e39176">
      <UserInfo>
        <DisplayName>CARLOS ANDRES CANO ISAZA</DisplayName>
        <AccountId>121</AccountId>
        <AccountType/>
      </UserInfo>
      <UserInfo>
        <DisplayName>CRISTIAN DAVID GRAJALES ESPINAL</DisplayName>
        <AccountId>21</AccountId>
        <AccountType/>
      </UserInfo>
      <UserInfo>
        <DisplayName>HENRY ARLES LOPEZ MEJIA</DisplayName>
        <AccountId>125</AccountId>
        <AccountType/>
      </UserInfo>
    </SharedWithUsers>
  </documentManagement>
</p:properties>
</file>

<file path=customXml/itemProps1.xml><?xml version="1.0" encoding="utf-8"?>
<ds:datastoreItem xmlns:ds="http://schemas.openxmlformats.org/officeDocument/2006/customXml" ds:itemID="{2C4A9B59-8487-4BE3-A4A8-672E3B3B48DE}">
  <ds:schemaRefs>
    <ds:schemaRef ds:uri="989b1e11-a068-4583-a6a1-cc1405ad85f9"/>
    <ds:schemaRef ds:uri="f1512734-388f-43f9-bff2-293896e391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DC359CF-6824-4AA4-9BD7-267B438FD3E1}">
  <ds:schemaRefs>
    <ds:schemaRef ds:uri="http://schemas.microsoft.com/sharepoint/v3/contenttype/forms"/>
  </ds:schemaRefs>
</ds:datastoreItem>
</file>

<file path=customXml/itemProps3.xml><?xml version="1.0" encoding="utf-8"?>
<ds:datastoreItem xmlns:ds="http://schemas.openxmlformats.org/officeDocument/2006/customXml" ds:itemID="{7B61AA9A-373A-4D88-9FCF-AD153B650183}">
  <ds:schemaRefs>
    <ds:schemaRef ds:uri="http://schemas.openxmlformats.org/package/2006/metadata/core-properties"/>
    <ds:schemaRef ds:uri="http://www.w3.org/XML/1998/namespace"/>
    <ds:schemaRef ds:uri="http://purl.org/dc/terms/"/>
    <ds:schemaRef ds:uri="989b1e11-a068-4583-a6a1-cc1405ad85f9"/>
    <ds:schemaRef ds:uri="f1512734-388f-43f9-bff2-293896e39176"/>
    <ds:schemaRef ds:uri="http://purl.org/dc/elements/1.1/"/>
    <ds:schemaRef ds:uri="http://schemas.microsoft.com/office/2006/documentManagement/types"/>
    <ds:schemaRef ds:uri="http://schemas.microsoft.com/office/2006/metadata/properties"/>
    <ds:schemaRef ds:uri="http://purl.org/dc/dcmitype/"/>
    <ds:schemaRef ds:uri="http://schemas.microsoft.com/office/infopath/2007/PartnerControls"/>
  </ds:schemaRefs>
</ds:datastoreItem>
</file>

<file path=docMetadata/LabelInfo.xml><?xml version="1.0" encoding="utf-8"?>
<clbl:labelList xmlns:clbl="http://schemas.microsoft.com/office/2020/mipLabelMetadata">
  <clbl:label id="{c980e410-0b5c-48bc-bd1a-8b91cabc84bc}" enabled="0" method="" siteId="{c980e410-0b5c-48bc-bd1a-8b91cabc84bc}" removed="1"/>
</clbl:labelList>
</file>

<file path=docProps/app.xml><?xml version="1.0" encoding="utf-8"?>
<Properties xmlns="http://schemas.openxmlformats.org/officeDocument/2006/extended-properties" xmlns:vt="http://schemas.openxmlformats.org/officeDocument/2006/docPropsVTypes">
  <TotalTime>1734</TotalTime>
  <Words>4259</Words>
  <Application>Microsoft Office PowerPoint</Application>
  <PresentationFormat>Panorámica</PresentationFormat>
  <Paragraphs>801</Paragraphs>
  <Slides>27</Slides>
  <Notes>11</Notes>
  <HiddenSlides>0</HiddenSlides>
  <MMClips>0</MMClips>
  <ScaleCrop>false</ScaleCrop>
  <HeadingPairs>
    <vt:vector size="6" baseType="variant">
      <vt:variant>
        <vt:lpstr>Fuentes usadas</vt:lpstr>
      </vt:variant>
      <vt:variant>
        <vt:i4>14</vt:i4>
      </vt:variant>
      <vt:variant>
        <vt:lpstr>Tema</vt:lpstr>
      </vt:variant>
      <vt:variant>
        <vt:i4>18</vt:i4>
      </vt:variant>
      <vt:variant>
        <vt:lpstr>Títulos de diapositiva</vt:lpstr>
      </vt:variant>
      <vt:variant>
        <vt:i4>27</vt:i4>
      </vt:variant>
    </vt:vector>
  </HeadingPairs>
  <TitlesOfParts>
    <vt:vector size="59" baseType="lpstr">
      <vt:lpstr>Aptos</vt:lpstr>
      <vt:lpstr>Arial</vt:lpstr>
      <vt:lpstr>Arial Black</vt:lpstr>
      <vt:lpstr>Arial Narrow</vt:lpstr>
      <vt:lpstr>Arial Rounded MT Bold</vt:lpstr>
      <vt:lpstr>Avenir Next</vt:lpstr>
      <vt:lpstr>Barlow</vt:lpstr>
      <vt:lpstr>Calibri</vt:lpstr>
      <vt:lpstr>Calibri Light</vt:lpstr>
      <vt:lpstr>Cambria Math</vt:lpstr>
      <vt:lpstr>inherit</vt:lpstr>
      <vt:lpstr>Nexa Bold</vt:lpstr>
      <vt:lpstr>Nunito</vt:lpstr>
      <vt:lpstr>Wingdings</vt:lpstr>
      <vt:lpstr>1_Plantilla2017</vt:lpstr>
      <vt:lpstr>Tema - Contenido</vt:lpstr>
      <vt:lpstr>Tema Portadas</vt:lpstr>
      <vt:lpstr>1_Tema - Contenido</vt:lpstr>
      <vt:lpstr>8_Plantilla2019</vt:lpstr>
      <vt:lpstr>2_Tema - Contenido</vt:lpstr>
      <vt:lpstr>7_Tema - Contenido</vt:lpstr>
      <vt:lpstr>1_Tema Portadas</vt:lpstr>
      <vt:lpstr>5_Tema Portadas</vt:lpstr>
      <vt:lpstr>9_Tema - Contenido</vt:lpstr>
      <vt:lpstr>10_Tema - Contenido</vt:lpstr>
      <vt:lpstr>Plantilla2019</vt:lpstr>
      <vt:lpstr>2_Tema Portadas</vt:lpstr>
      <vt:lpstr>3_Tema Portadas</vt:lpstr>
      <vt:lpstr>4_Tema Portadas</vt:lpstr>
      <vt:lpstr>7_Tema Portadas</vt:lpstr>
      <vt:lpstr>Tema de Office</vt:lpstr>
      <vt:lpstr>6_Tema Portadas</vt:lpstr>
      <vt:lpstr>Presentación de PowerPoint</vt:lpstr>
      <vt:lpstr>Presentación de PowerPoint</vt:lpstr>
      <vt:lpstr>Subestaciones de alto impacto</vt:lpstr>
      <vt:lpstr>Presentación de PowerPoint</vt:lpstr>
      <vt:lpstr>Presentación de PowerPoint</vt:lpstr>
      <vt:lpstr>Presentación de PowerPoint</vt:lpstr>
      <vt:lpstr>Presentación de PowerPoint</vt:lpstr>
      <vt:lpstr>Presentación de PowerPoint</vt:lpstr>
      <vt:lpstr>Metodología</vt:lpstr>
      <vt:lpstr>Cálculo del tiempo crítico de despeje de falla por confiabilidad (CCTpC)</vt:lpstr>
      <vt:lpstr>Descripción de los escenarios considerados</vt:lpstr>
      <vt:lpstr>Presentación de PowerPoint</vt:lpstr>
      <vt:lpstr>Presentación de PowerPoint</vt:lpstr>
      <vt:lpstr>Recomendación </vt:lpstr>
      <vt:lpstr>Presentación de PowerPoint</vt:lpstr>
      <vt:lpstr>Cruces en las infraestructuras de las redes del SIN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Familia Sánchez Vargas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 María Vargas</dc:creator>
  <cp:lastModifiedBy>JORGE ESTEBAN TOBON VILLA</cp:lastModifiedBy>
  <cp:revision>4</cp:revision>
  <cp:lastPrinted>2023-08-03T13:24:55Z</cp:lastPrinted>
  <dcterms:created xsi:type="dcterms:W3CDTF">2017-06-07T00:04:34Z</dcterms:created>
  <dcterms:modified xsi:type="dcterms:W3CDTF">2024-09-27T13:33:46Z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0x01010069BBC90FE8135F478CD3601E6B8AC07A</vt:lpwstr>
  </property>
</Properties>
</file>