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71" r:id="rId2"/>
    <p:sldId id="274" r:id="rId3"/>
    <p:sldId id="272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E33"/>
    <a:srgbClr val="B8F600"/>
    <a:srgbClr val="00D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31"/>
  </p:normalViewPr>
  <p:slideViewPr>
    <p:cSldViewPr snapToGrid="0">
      <p:cViewPr>
        <p:scale>
          <a:sx n="85" d="100"/>
          <a:sy n="85" d="100"/>
        </p:scale>
        <p:origin x="39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FAD89-8986-C141-B547-9FB49AF632CC}" type="datetimeFigureOut">
              <a:rPr lang="en-US" smtClean="0"/>
              <a:t>4/5/25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AC3D-D72D-1B4F-A934-26A0395D2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9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>
          <a:extLst>
            <a:ext uri="{FF2B5EF4-FFF2-40B4-BE49-F238E27FC236}">
              <a16:creationId xmlns:a16="http://schemas.microsoft.com/office/drawing/2014/main" id="{38426D02-3DBE-00B9-0BDB-1ABD4EC735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:notes">
            <a:extLst>
              <a:ext uri="{FF2B5EF4-FFF2-40B4-BE49-F238E27FC236}">
                <a16:creationId xmlns:a16="http://schemas.microsoft.com/office/drawing/2014/main" id="{7C9769C4-3080-DA04-E89E-B19FA36B3E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4:notes">
            <a:extLst>
              <a:ext uri="{FF2B5EF4-FFF2-40B4-BE49-F238E27FC236}">
                <a16:creationId xmlns:a16="http://schemas.microsoft.com/office/drawing/2014/main" id="{4D0C83EA-03F7-CFF1-5B89-9BDE2CE10A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436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>
          <a:extLst>
            <a:ext uri="{FF2B5EF4-FFF2-40B4-BE49-F238E27FC236}">
              <a16:creationId xmlns:a16="http://schemas.microsoft.com/office/drawing/2014/main" id="{F983E56C-B0BF-D64B-4A8E-C81647BF9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:notes">
            <a:extLst>
              <a:ext uri="{FF2B5EF4-FFF2-40B4-BE49-F238E27FC236}">
                <a16:creationId xmlns:a16="http://schemas.microsoft.com/office/drawing/2014/main" id="{4B4F6DD0-6585-83D1-2961-13FE6AEB1A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4:notes">
            <a:extLst>
              <a:ext uri="{FF2B5EF4-FFF2-40B4-BE49-F238E27FC236}">
                <a16:creationId xmlns:a16="http://schemas.microsoft.com/office/drawing/2014/main" id="{C2E8C363-4EC7-E5FB-C5BE-0C2EBF7439B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0166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>
          <a:extLst>
            <a:ext uri="{FF2B5EF4-FFF2-40B4-BE49-F238E27FC236}">
              <a16:creationId xmlns:a16="http://schemas.microsoft.com/office/drawing/2014/main" id="{EC41377F-D98E-80BC-8732-E73538AA1D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4:notes">
            <a:extLst>
              <a:ext uri="{FF2B5EF4-FFF2-40B4-BE49-F238E27FC236}">
                <a16:creationId xmlns:a16="http://schemas.microsoft.com/office/drawing/2014/main" id="{0332740C-4E6F-DF95-2543-3FB20A1AEF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14:notes">
            <a:extLst>
              <a:ext uri="{FF2B5EF4-FFF2-40B4-BE49-F238E27FC236}">
                <a16:creationId xmlns:a16="http://schemas.microsoft.com/office/drawing/2014/main" id="{7FDDAC8C-572E-036F-B1BC-E9D5B584A1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0013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F875-FA8A-34E3-86D7-E45465067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F59F-8B99-5B70-BE40-CC5CF6FB7A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C270C-5EBD-69E9-0309-34B641362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EFFE2-8CB7-96A3-BE8C-99F2AEDE8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CDEB1-44A3-6014-FB0F-754D681C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04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66A88-A0A7-25EE-B3F8-7F8302117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BDD7C-F2E9-ED54-0464-1C7C60343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11B79-1F9D-DBDA-569A-9E2ECCF0D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5AC27-41A6-9499-2DE7-35BD6B4B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0B3A5-1D3B-5833-AD58-25C917481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26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AF7A81-A0EA-8148-BCEB-E16A77BFB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83CF2-3140-D6C3-9300-F495E59341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1BF76-2102-F238-47E4-380EC9174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929534-8A4C-2E16-72F1-0B066A0E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BCB8C0-130D-1A74-BDEF-B312FD7CD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4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301E8-A436-ABE0-DFC1-8679BBF9E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160F3-5FE7-4763-F5A6-B0853F07D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DDF7-9B14-93F1-79BE-EC31ADF75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BFFA-53B8-C397-4E28-FF442980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E585B-58BA-078C-BE21-829BB4763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87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BE00-26BC-98E8-2A3B-945AAD721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577B-5356-944D-82A1-592E8BFA3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D14BC-1C49-B520-1523-AA21E7FF2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A2FD5-93CB-66C1-493F-F4AEF7E7F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4B130-69FB-1F6F-C047-FEB5B26D0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1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4543F-F4C5-C61E-1AF5-89C17F5F0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ADC4A-3037-796F-1075-A591308B2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D1219-B513-6463-99E9-EDFEAADE0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16DF11-95A7-58D6-20AE-F6B2BFEF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18318-34C5-28C1-CE2B-8660ED139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A8FB-8404-43B1-78F3-1608237F5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836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BF687-40F3-8043-2A21-8439FED32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60489-8FF1-CD2E-1E02-DC19CD9BC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2B4E72-E73C-9938-88E8-B101BA20DA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F3A7AB-9597-691E-B11F-CF78A2A60F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964AC-C6EA-C6FB-BA6D-D9A5EEFAC6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41B73B-ACF5-E558-4263-B42B1308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845635-DB51-F650-845E-62096E9C9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E2AF8C-F7AE-E24A-1868-6A787FDC8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78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0C1B60-0E3D-5B69-AD95-8B1571948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52D478-4AD7-B030-D13B-6139748A7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3A560-01BD-4611-1450-27E1F464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D47672-EEED-9F09-8F4F-BB1C994A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64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E3087-51A5-0630-6486-9A2348B4D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8784C2-C5C4-FF98-6C3C-EC0D4FD76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006004-0254-EC13-6691-D67E2345E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98D8D-6DB5-B664-7E40-D8888A3A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9B562-192B-FE74-36B3-EC6230AB1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A25D9B-C091-94D5-923A-8BFD97AADD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C1978-D3EA-93CC-2C2A-926C35660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59B4A-DC0E-8DAB-9B3F-264E00C5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F4C99-A461-8262-E2A3-A7C4BBF45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9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0246E-8DC4-B2B7-82D7-8CF6F6DE7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ECBA58-6D10-586C-AD45-B0C6A186D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08062-8BFC-E497-99F7-2E3D0F5E8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69FC25-901D-A405-9379-3ED6D1314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F0629-77F6-7A00-29CD-775706690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E31254-1643-3A7A-A834-28BEDDE76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372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48329B-9AAE-C506-717D-6244B332E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7199A-122C-49D5-B8BA-68816B318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00FCE-F533-60B5-BB6F-E35546FCF5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CB7DE7-2482-E246-BD32-14D35BDD52A2}" type="datetimeFigureOut">
              <a:rPr lang="en-US" smtClean="0"/>
              <a:t>4/5/25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56796-13DF-96C7-F44C-78B0718F2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EB1FE-70C5-649A-87DC-C7B783E9C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84231C-14E9-E148-99BC-D9D4D4DC2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9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3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4"/>
          <p:cNvSpPr txBox="1"/>
          <p:nvPr/>
        </p:nvSpPr>
        <p:spPr>
          <a:xfrm>
            <a:off x="1477197" y="964166"/>
            <a:ext cx="5545264" cy="4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  <a:buClr>
                <a:srgbClr val="223D34"/>
              </a:buClr>
              <a:buSzPts val="8000"/>
            </a:pPr>
            <a:r>
              <a:rPr lang="es-ES_tradnl" sz="3600" b="1" dirty="0">
                <a:solidFill>
                  <a:srgbClr val="223D34"/>
                </a:solidFill>
                <a:latin typeface="Verdana"/>
                <a:ea typeface="Verdana"/>
                <a:cs typeface="Verdana"/>
                <a:sym typeface="Verdana"/>
              </a:rPr>
              <a:t>Catálogo tecnológico</a:t>
            </a:r>
          </a:p>
        </p:txBody>
      </p:sp>
      <p:pic>
        <p:nvPicPr>
          <p:cNvPr id="700" name="Google Shape;700;p14" descr="Imag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7149" y="368940"/>
            <a:ext cx="1247116" cy="39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4" descr="Imag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187" y="-121000"/>
            <a:ext cx="1693384" cy="108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4" descr="Imag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2352" y="5483978"/>
            <a:ext cx="1145839" cy="161127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699;p14">
            <a:extLst>
              <a:ext uri="{FF2B5EF4-FFF2-40B4-BE49-F238E27FC236}">
                <a16:creationId xmlns:a16="http://schemas.microsoft.com/office/drawing/2014/main" id="{A011D9A8-EE01-7C31-F00F-3C5968A71D83}"/>
              </a:ext>
            </a:extLst>
          </p:cNvPr>
          <p:cNvSpPr txBox="1"/>
          <p:nvPr/>
        </p:nvSpPr>
        <p:spPr>
          <a:xfrm>
            <a:off x="1577584" y="1596294"/>
            <a:ext cx="2633947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Diagrama UML</a:t>
            </a:r>
            <a:endParaRPr lang="es-ES_tradnl" sz="800" dirty="0"/>
          </a:p>
        </p:txBody>
      </p:sp>
      <p:grpSp>
        <p:nvGrpSpPr>
          <p:cNvPr id="977" name="Graphic 891">
            <a:extLst>
              <a:ext uri="{FF2B5EF4-FFF2-40B4-BE49-F238E27FC236}">
                <a16:creationId xmlns:a16="http://schemas.microsoft.com/office/drawing/2014/main" id="{D7C5498A-0331-5C2C-5955-8F516D09CCA3}"/>
              </a:ext>
            </a:extLst>
          </p:cNvPr>
          <p:cNvGrpSpPr/>
          <p:nvPr/>
        </p:nvGrpSpPr>
        <p:grpSpPr>
          <a:xfrm>
            <a:off x="9476692" y="2357349"/>
            <a:ext cx="1020457" cy="3190383"/>
            <a:chOff x="8728780" y="2277484"/>
            <a:chExt cx="1020457" cy="3190383"/>
          </a:xfrm>
          <a:solidFill>
            <a:srgbClr val="FFFFFF"/>
          </a:solidFill>
        </p:grpSpPr>
        <p:sp>
          <p:nvSpPr>
            <p:cNvPr id="978" name="Freeform 977">
              <a:extLst>
                <a:ext uri="{FF2B5EF4-FFF2-40B4-BE49-F238E27FC236}">
                  <a16:creationId xmlns:a16="http://schemas.microsoft.com/office/drawing/2014/main" id="{34E68902-510A-C483-BABE-24648F2DD412}"/>
                </a:ext>
              </a:extLst>
            </p:cNvPr>
            <p:cNvSpPr/>
            <p:nvPr/>
          </p:nvSpPr>
          <p:spPr>
            <a:xfrm>
              <a:off x="9239009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979" name="Graphic 891">
              <a:extLst>
                <a:ext uri="{FF2B5EF4-FFF2-40B4-BE49-F238E27FC236}">
                  <a16:creationId xmlns:a16="http://schemas.microsoft.com/office/drawing/2014/main" id="{8B060F87-71F6-A6D9-2CB3-A79C9F4A1CC1}"/>
                </a:ext>
              </a:extLst>
            </p:cNvPr>
            <p:cNvGrpSpPr/>
            <p:nvPr/>
          </p:nvGrpSpPr>
          <p:grpSpPr>
            <a:xfrm>
              <a:off x="8728780" y="2277484"/>
              <a:ext cx="1020457" cy="442164"/>
              <a:chOff x="8728780" y="2277484"/>
              <a:chExt cx="1020457" cy="442164"/>
            </a:xfrm>
            <a:solidFill>
              <a:srgbClr val="FFFFFF"/>
            </a:solidFill>
          </p:grpSpPr>
          <p:sp>
            <p:nvSpPr>
              <p:cNvPr id="980" name="Freeform 979">
                <a:extLst>
                  <a:ext uri="{FF2B5EF4-FFF2-40B4-BE49-F238E27FC236}">
                    <a16:creationId xmlns:a16="http://schemas.microsoft.com/office/drawing/2014/main" id="{92C7644B-2B62-8B56-4BF4-9A0FB644FA42}"/>
                  </a:ext>
                </a:extLst>
              </p:cNvPr>
              <p:cNvSpPr/>
              <p:nvPr/>
            </p:nvSpPr>
            <p:spPr>
              <a:xfrm>
                <a:off x="8728780" y="2277484"/>
                <a:ext cx="1020457" cy="442164"/>
              </a:xfrm>
              <a:custGeom>
                <a:avLst/>
                <a:gdLst>
                  <a:gd name="connsiteX0" fmla="*/ 1000049 w 1020457"/>
                  <a:gd name="connsiteY0" fmla="*/ 0 h 442164"/>
                  <a:gd name="connsiteX1" fmla="*/ 1020458 w 1020457"/>
                  <a:gd name="connsiteY1" fmla="*/ 20408 h 442164"/>
                  <a:gd name="connsiteX2" fmla="*/ 1020458 w 1020457"/>
                  <a:gd name="connsiteY2" fmla="*/ 421757 h 442164"/>
                  <a:gd name="connsiteX3" fmla="*/ 1000049 w 1020457"/>
                  <a:gd name="connsiteY3" fmla="*/ 442164 h 442164"/>
                  <a:gd name="connsiteX4" fmla="*/ 20409 w 1020457"/>
                  <a:gd name="connsiteY4" fmla="*/ 442164 h 442164"/>
                  <a:gd name="connsiteX5" fmla="*/ 0 w 1020457"/>
                  <a:gd name="connsiteY5" fmla="*/ 421757 h 442164"/>
                  <a:gd name="connsiteX6" fmla="*/ 0 w 1020457"/>
                  <a:gd name="connsiteY6" fmla="*/ 20408 h 442164"/>
                  <a:gd name="connsiteX7" fmla="*/ 20409 w 1020457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457" h="442164">
                    <a:moveTo>
                      <a:pt x="1000049" y="0"/>
                    </a:moveTo>
                    <a:cubicBezTo>
                      <a:pt x="1011320" y="0"/>
                      <a:pt x="1020458" y="9137"/>
                      <a:pt x="1020458" y="20408"/>
                    </a:cubicBezTo>
                    <a:lnTo>
                      <a:pt x="1020458" y="421757"/>
                    </a:lnTo>
                    <a:cubicBezTo>
                      <a:pt x="1020458" y="433027"/>
                      <a:pt x="1011320" y="442164"/>
                      <a:pt x="1000049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981" name="TextBox 980">
                <a:extLst>
                  <a:ext uri="{FF2B5EF4-FFF2-40B4-BE49-F238E27FC236}">
                    <a16:creationId xmlns:a16="http://schemas.microsoft.com/office/drawing/2014/main" id="{085C3BE6-284C-586C-A6D9-5DF74E646629}"/>
                  </a:ext>
                </a:extLst>
              </p:cNvPr>
              <p:cNvSpPr txBox="1"/>
              <p:nvPr/>
            </p:nvSpPr>
            <p:spPr>
              <a:xfrm>
                <a:off x="9025044" y="2357610"/>
                <a:ext cx="4347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DB</a:t>
                </a:r>
              </a:p>
            </p:txBody>
          </p:sp>
        </p:grpSp>
      </p:grpSp>
      <p:grpSp>
        <p:nvGrpSpPr>
          <p:cNvPr id="982" name="Graphic 891">
            <a:extLst>
              <a:ext uri="{FF2B5EF4-FFF2-40B4-BE49-F238E27FC236}">
                <a16:creationId xmlns:a16="http://schemas.microsoft.com/office/drawing/2014/main" id="{2FABFF30-CDEB-8C3C-9693-6DEA52FD888E}"/>
              </a:ext>
            </a:extLst>
          </p:cNvPr>
          <p:cNvGrpSpPr/>
          <p:nvPr/>
        </p:nvGrpSpPr>
        <p:grpSpPr>
          <a:xfrm>
            <a:off x="8116082" y="2357349"/>
            <a:ext cx="1020457" cy="3190383"/>
            <a:chOff x="7368170" y="2277484"/>
            <a:chExt cx="1020457" cy="3190383"/>
          </a:xfrm>
          <a:solidFill>
            <a:srgbClr val="FFFFFF"/>
          </a:solidFill>
        </p:grpSpPr>
        <p:sp>
          <p:nvSpPr>
            <p:cNvPr id="983" name="Freeform 982">
              <a:extLst>
                <a:ext uri="{FF2B5EF4-FFF2-40B4-BE49-F238E27FC236}">
                  <a16:creationId xmlns:a16="http://schemas.microsoft.com/office/drawing/2014/main" id="{FA2DB8C6-25D7-7753-594A-EAE41C2E3EF3}"/>
                </a:ext>
              </a:extLst>
            </p:cNvPr>
            <p:cNvSpPr/>
            <p:nvPr/>
          </p:nvSpPr>
          <p:spPr>
            <a:xfrm>
              <a:off x="7878399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984" name="Graphic 891">
              <a:extLst>
                <a:ext uri="{FF2B5EF4-FFF2-40B4-BE49-F238E27FC236}">
                  <a16:creationId xmlns:a16="http://schemas.microsoft.com/office/drawing/2014/main" id="{B0324E8B-8E7E-EF35-1B9A-9978674D5FD5}"/>
                </a:ext>
              </a:extLst>
            </p:cNvPr>
            <p:cNvGrpSpPr/>
            <p:nvPr/>
          </p:nvGrpSpPr>
          <p:grpSpPr>
            <a:xfrm>
              <a:off x="7368170" y="2277484"/>
              <a:ext cx="1020457" cy="442164"/>
              <a:chOff x="7368170" y="2277484"/>
              <a:chExt cx="1020457" cy="442164"/>
            </a:xfrm>
            <a:solidFill>
              <a:srgbClr val="FFFFFF"/>
            </a:solidFill>
          </p:grpSpPr>
          <p:sp>
            <p:nvSpPr>
              <p:cNvPr id="985" name="Freeform 984">
                <a:extLst>
                  <a:ext uri="{FF2B5EF4-FFF2-40B4-BE49-F238E27FC236}">
                    <a16:creationId xmlns:a16="http://schemas.microsoft.com/office/drawing/2014/main" id="{222BA572-8AC3-3881-3711-ABE10283C12F}"/>
                  </a:ext>
                </a:extLst>
              </p:cNvPr>
              <p:cNvSpPr/>
              <p:nvPr/>
            </p:nvSpPr>
            <p:spPr>
              <a:xfrm>
                <a:off x="7368170" y="2277484"/>
                <a:ext cx="1020457" cy="442164"/>
              </a:xfrm>
              <a:custGeom>
                <a:avLst/>
                <a:gdLst>
                  <a:gd name="connsiteX0" fmla="*/ 1000049 w 1020457"/>
                  <a:gd name="connsiteY0" fmla="*/ 0 h 442164"/>
                  <a:gd name="connsiteX1" fmla="*/ 1020458 w 1020457"/>
                  <a:gd name="connsiteY1" fmla="*/ 20408 h 442164"/>
                  <a:gd name="connsiteX2" fmla="*/ 1020458 w 1020457"/>
                  <a:gd name="connsiteY2" fmla="*/ 421757 h 442164"/>
                  <a:gd name="connsiteX3" fmla="*/ 1000049 w 1020457"/>
                  <a:gd name="connsiteY3" fmla="*/ 442164 h 442164"/>
                  <a:gd name="connsiteX4" fmla="*/ 20409 w 1020457"/>
                  <a:gd name="connsiteY4" fmla="*/ 442164 h 442164"/>
                  <a:gd name="connsiteX5" fmla="*/ 0 w 1020457"/>
                  <a:gd name="connsiteY5" fmla="*/ 421757 h 442164"/>
                  <a:gd name="connsiteX6" fmla="*/ 0 w 1020457"/>
                  <a:gd name="connsiteY6" fmla="*/ 20408 h 442164"/>
                  <a:gd name="connsiteX7" fmla="*/ 20409 w 1020457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457" h="442164">
                    <a:moveTo>
                      <a:pt x="1000049" y="0"/>
                    </a:moveTo>
                    <a:cubicBezTo>
                      <a:pt x="1011320" y="0"/>
                      <a:pt x="1020458" y="9137"/>
                      <a:pt x="1020458" y="20408"/>
                    </a:cubicBezTo>
                    <a:lnTo>
                      <a:pt x="1020458" y="421757"/>
                    </a:lnTo>
                    <a:cubicBezTo>
                      <a:pt x="1020458" y="433027"/>
                      <a:pt x="1011320" y="442164"/>
                      <a:pt x="1000049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986" name="TextBox 985">
                <a:extLst>
                  <a:ext uri="{FF2B5EF4-FFF2-40B4-BE49-F238E27FC236}">
                    <a16:creationId xmlns:a16="http://schemas.microsoft.com/office/drawing/2014/main" id="{C2F1B504-CC6B-6D65-E725-F38F8D276EB4}"/>
                  </a:ext>
                </a:extLst>
              </p:cNvPr>
              <p:cNvSpPr txBox="1"/>
              <p:nvPr/>
            </p:nvSpPr>
            <p:spPr>
              <a:xfrm>
                <a:off x="7621758" y="2357610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ETL</a:t>
                </a:r>
              </a:p>
            </p:txBody>
          </p:sp>
        </p:grpSp>
      </p:grpSp>
      <p:grpSp>
        <p:nvGrpSpPr>
          <p:cNvPr id="987" name="Graphic 891">
            <a:extLst>
              <a:ext uri="{FF2B5EF4-FFF2-40B4-BE49-F238E27FC236}">
                <a16:creationId xmlns:a16="http://schemas.microsoft.com/office/drawing/2014/main" id="{F9BF241C-C82A-57C6-975B-674FC93AC96D}"/>
              </a:ext>
            </a:extLst>
          </p:cNvPr>
          <p:cNvGrpSpPr/>
          <p:nvPr/>
        </p:nvGrpSpPr>
        <p:grpSpPr>
          <a:xfrm>
            <a:off x="6755471" y="2357349"/>
            <a:ext cx="1020457" cy="3190383"/>
            <a:chOff x="6007559" y="2277484"/>
            <a:chExt cx="1020457" cy="3190383"/>
          </a:xfrm>
          <a:solidFill>
            <a:srgbClr val="FFFFFF"/>
          </a:solidFill>
        </p:grpSpPr>
        <p:sp>
          <p:nvSpPr>
            <p:cNvPr id="988" name="Freeform 987">
              <a:extLst>
                <a:ext uri="{FF2B5EF4-FFF2-40B4-BE49-F238E27FC236}">
                  <a16:creationId xmlns:a16="http://schemas.microsoft.com/office/drawing/2014/main" id="{4D368232-3553-0502-C84E-2D13AC12A783}"/>
                </a:ext>
              </a:extLst>
            </p:cNvPr>
            <p:cNvSpPr/>
            <p:nvPr/>
          </p:nvSpPr>
          <p:spPr>
            <a:xfrm>
              <a:off x="6517788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989" name="Graphic 891">
              <a:extLst>
                <a:ext uri="{FF2B5EF4-FFF2-40B4-BE49-F238E27FC236}">
                  <a16:creationId xmlns:a16="http://schemas.microsoft.com/office/drawing/2014/main" id="{B8392FEC-18AB-F7A6-B823-F2BE03CF4978}"/>
                </a:ext>
              </a:extLst>
            </p:cNvPr>
            <p:cNvGrpSpPr/>
            <p:nvPr/>
          </p:nvGrpSpPr>
          <p:grpSpPr>
            <a:xfrm>
              <a:off x="6007559" y="2277484"/>
              <a:ext cx="1020457" cy="442164"/>
              <a:chOff x="6007559" y="2277484"/>
              <a:chExt cx="1020457" cy="442164"/>
            </a:xfrm>
            <a:solidFill>
              <a:srgbClr val="FFFFFF"/>
            </a:solidFill>
          </p:grpSpPr>
          <p:sp>
            <p:nvSpPr>
              <p:cNvPr id="990" name="Freeform 989">
                <a:extLst>
                  <a:ext uri="{FF2B5EF4-FFF2-40B4-BE49-F238E27FC236}">
                    <a16:creationId xmlns:a16="http://schemas.microsoft.com/office/drawing/2014/main" id="{9D26A724-B382-7C83-258B-D748DDFF0168}"/>
                  </a:ext>
                </a:extLst>
              </p:cNvPr>
              <p:cNvSpPr/>
              <p:nvPr/>
            </p:nvSpPr>
            <p:spPr>
              <a:xfrm>
                <a:off x="6007559" y="2277484"/>
                <a:ext cx="1020457" cy="442164"/>
              </a:xfrm>
              <a:custGeom>
                <a:avLst/>
                <a:gdLst>
                  <a:gd name="connsiteX0" fmla="*/ 1000049 w 1020457"/>
                  <a:gd name="connsiteY0" fmla="*/ 0 h 442164"/>
                  <a:gd name="connsiteX1" fmla="*/ 1020458 w 1020457"/>
                  <a:gd name="connsiteY1" fmla="*/ 20408 h 442164"/>
                  <a:gd name="connsiteX2" fmla="*/ 1020458 w 1020457"/>
                  <a:gd name="connsiteY2" fmla="*/ 421757 h 442164"/>
                  <a:gd name="connsiteX3" fmla="*/ 1000049 w 1020457"/>
                  <a:gd name="connsiteY3" fmla="*/ 442164 h 442164"/>
                  <a:gd name="connsiteX4" fmla="*/ 20409 w 1020457"/>
                  <a:gd name="connsiteY4" fmla="*/ 442164 h 442164"/>
                  <a:gd name="connsiteX5" fmla="*/ 0 w 1020457"/>
                  <a:gd name="connsiteY5" fmla="*/ 421757 h 442164"/>
                  <a:gd name="connsiteX6" fmla="*/ 0 w 1020457"/>
                  <a:gd name="connsiteY6" fmla="*/ 20408 h 442164"/>
                  <a:gd name="connsiteX7" fmla="*/ 20409 w 1020457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457" h="442164">
                    <a:moveTo>
                      <a:pt x="1000049" y="0"/>
                    </a:moveTo>
                    <a:cubicBezTo>
                      <a:pt x="1011320" y="0"/>
                      <a:pt x="1020458" y="9137"/>
                      <a:pt x="1020458" y="20408"/>
                    </a:cubicBezTo>
                    <a:lnTo>
                      <a:pt x="1020458" y="421757"/>
                    </a:lnTo>
                    <a:cubicBezTo>
                      <a:pt x="1020458" y="433027"/>
                      <a:pt x="1011320" y="442164"/>
                      <a:pt x="1000049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991" name="TextBox 990">
                <a:extLst>
                  <a:ext uri="{FF2B5EF4-FFF2-40B4-BE49-F238E27FC236}">
                    <a16:creationId xmlns:a16="http://schemas.microsoft.com/office/drawing/2014/main" id="{269B8064-B98D-2888-6AD0-9B575497EF02}"/>
                  </a:ext>
                </a:extLst>
              </p:cNvPr>
              <p:cNvSpPr txBox="1"/>
              <p:nvPr/>
            </p:nvSpPr>
            <p:spPr>
              <a:xfrm>
                <a:off x="6185807" y="2357610"/>
                <a:ext cx="6639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REST</a:t>
                </a:r>
              </a:p>
            </p:txBody>
          </p:sp>
        </p:grpSp>
      </p:grpSp>
      <p:grpSp>
        <p:nvGrpSpPr>
          <p:cNvPr id="992" name="Graphic 891">
            <a:extLst>
              <a:ext uri="{FF2B5EF4-FFF2-40B4-BE49-F238E27FC236}">
                <a16:creationId xmlns:a16="http://schemas.microsoft.com/office/drawing/2014/main" id="{0A44AC21-976A-BE74-A23D-EA08EF983E0A}"/>
              </a:ext>
            </a:extLst>
          </p:cNvPr>
          <p:cNvGrpSpPr/>
          <p:nvPr/>
        </p:nvGrpSpPr>
        <p:grpSpPr>
          <a:xfrm>
            <a:off x="5347239" y="2357349"/>
            <a:ext cx="1020457" cy="3190383"/>
            <a:chOff x="4599327" y="2277484"/>
            <a:chExt cx="1020457" cy="3190383"/>
          </a:xfrm>
          <a:solidFill>
            <a:srgbClr val="FFFFFF"/>
          </a:solidFill>
        </p:grpSpPr>
        <p:sp>
          <p:nvSpPr>
            <p:cNvPr id="993" name="Freeform 992">
              <a:extLst>
                <a:ext uri="{FF2B5EF4-FFF2-40B4-BE49-F238E27FC236}">
                  <a16:creationId xmlns:a16="http://schemas.microsoft.com/office/drawing/2014/main" id="{CE36DEA2-0919-39F4-BA98-6C5C99AF0A26}"/>
                </a:ext>
              </a:extLst>
            </p:cNvPr>
            <p:cNvSpPr/>
            <p:nvPr/>
          </p:nvSpPr>
          <p:spPr>
            <a:xfrm>
              <a:off x="5109556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994" name="Graphic 891">
              <a:extLst>
                <a:ext uri="{FF2B5EF4-FFF2-40B4-BE49-F238E27FC236}">
                  <a16:creationId xmlns:a16="http://schemas.microsoft.com/office/drawing/2014/main" id="{EC1E871D-95DB-263D-6579-8F4E135D779D}"/>
                </a:ext>
              </a:extLst>
            </p:cNvPr>
            <p:cNvGrpSpPr/>
            <p:nvPr/>
          </p:nvGrpSpPr>
          <p:grpSpPr>
            <a:xfrm>
              <a:off x="4599327" y="2277484"/>
              <a:ext cx="1020457" cy="442164"/>
              <a:chOff x="4599327" y="2277484"/>
              <a:chExt cx="1020457" cy="442164"/>
            </a:xfrm>
            <a:solidFill>
              <a:srgbClr val="FFFFFF"/>
            </a:solidFill>
          </p:grpSpPr>
          <p:sp>
            <p:nvSpPr>
              <p:cNvPr id="995" name="Freeform 994">
                <a:extLst>
                  <a:ext uri="{FF2B5EF4-FFF2-40B4-BE49-F238E27FC236}">
                    <a16:creationId xmlns:a16="http://schemas.microsoft.com/office/drawing/2014/main" id="{A6EEA641-7A08-34A4-171A-D7ED0A4EC846}"/>
                  </a:ext>
                </a:extLst>
              </p:cNvPr>
              <p:cNvSpPr/>
              <p:nvPr/>
            </p:nvSpPr>
            <p:spPr>
              <a:xfrm>
                <a:off x="4599327" y="2277484"/>
                <a:ext cx="1020457" cy="442164"/>
              </a:xfrm>
              <a:custGeom>
                <a:avLst/>
                <a:gdLst>
                  <a:gd name="connsiteX0" fmla="*/ 1000049 w 1020457"/>
                  <a:gd name="connsiteY0" fmla="*/ 0 h 442164"/>
                  <a:gd name="connsiteX1" fmla="*/ 1020458 w 1020457"/>
                  <a:gd name="connsiteY1" fmla="*/ 20408 h 442164"/>
                  <a:gd name="connsiteX2" fmla="*/ 1020458 w 1020457"/>
                  <a:gd name="connsiteY2" fmla="*/ 421757 h 442164"/>
                  <a:gd name="connsiteX3" fmla="*/ 1000049 w 1020457"/>
                  <a:gd name="connsiteY3" fmla="*/ 442164 h 442164"/>
                  <a:gd name="connsiteX4" fmla="*/ 20409 w 1020457"/>
                  <a:gd name="connsiteY4" fmla="*/ 442164 h 442164"/>
                  <a:gd name="connsiteX5" fmla="*/ 0 w 1020457"/>
                  <a:gd name="connsiteY5" fmla="*/ 421757 h 442164"/>
                  <a:gd name="connsiteX6" fmla="*/ 0 w 1020457"/>
                  <a:gd name="connsiteY6" fmla="*/ 20408 h 442164"/>
                  <a:gd name="connsiteX7" fmla="*/ 20409 w 1020457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457" h="442164">
                    <a:moveTo>
                      <a:pt x="1000049" y="0"/>
                    </a:moveTo>
                    <a:cubicBezTo>
                      <a:pt x="1011320" y="0"/>
                      <a:pt x="1020458" y="9137"/>
                      <a:pt x="1020458" y="20408"/>
                    </a:cubicBezTo>
                    <a:lnTo>
                      <a:pt x="1020458" y="421757"/>
                    </a:lnTo>
                    <a:cubicBezTo>
                      <a:pt x="1020458" y="433027"/>
                      <a:pt x="1011320" y="442164"/>
                      <a:pt x="1000049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996" name="TextBox 995">
                <a:extLst>
                  <a:ext uri="{FF2B5EF4-FFF2-40B4-BE49-F238E27FC236}">
                    <a16:creationId xmlns:a16="http://schemas.microsoft.com/office/drawing/2014/main" id="{BC456202-A1B8-D969-5575-2D60E995A5E8}"/>
                  </a:ext>
                </a:extLst>
              </p:cNvPr>
              <p:cNvSpPr txBox="1"/>
              <p:nvPr/>
            </p:nvSpPr>
            <p:spPr>
              <a:xfrm>
                <a:off x="4787994" y="2357610"/>
                <a:ext cx="64312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Proxy</a:t>
                </a:r>
              </a:p>
            </p:txBody>
          </p:sp>
        </p:grpSp>
      </p:grpSp>
      <p:grpSp>
        <p:nvGrpSpPr>
          <p:cNvPr id="997" name="Graphic 891">
            <a:extLst>
              <a:ext uri="{FF2B5EF4-FFF2-40B4-BE49-F238E27FC236}">
                <a16:creationId xmlns:a16="http://schemas.microsoft.com/office/drawing/2014/main" id="{53846CE3-F73B-1F3C-A38C-991DFC34D50C}"/>
              </a:ext>
            </a:extLst>
          </p:cNvPr>
          <p:cNvGrpSpPr/>
          <p:nvPr/>
        </p:nvGrpSpPr>
        <p:grpSpPr>
          <a:xfrm>
            <a:off x="3973023" y="2357349"/>
            <a:ext cx="1034063" cy="3190383"/>
            <a:chOff x="3225111" y="2277484"/>
            <a:chExt cx="1034063" cy="3190383"/>
          </a:xfrm>
          <a:solidFill>
            <a:srgbClr val="FFFFFF"/>
          </a:solidFill>
        </p:grpSpPr>
        <p:sp>
          <p:nvSpPr>
            <p:cNvPr id="998" name="Freeform 997">
              <a:extLst>
                <a:ext uri="{FF2B5EF4-FFF2-40B4-BE49-F238E27FC236}">
                  <a16:creationId xmlns:a16="http://schemas.microsoft.com/office/drawing/2014/main" id="{BB7AC78D-0D3F-8267-5EE5-18BECB8F0908}"/>
                </a:ext>
              </a:extLst>
            </p:cNvPr>
            <p:cNvSpPr/>
            <p:nvPr/>
          </p:nvSpPr>
          <p:spPr>
            <a:xfrm>
              <a:off x="3742143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999" name="Graphic 891">
              <a:extLst>
                <a:ext uri="{FF2B5EF4-FFF2-40B4-BE49-F238E27FC236}">
                  <a16:creationId xmlns:a16="http://schemas.microsoft.com/office/drawing/2014/main" id="{D7E9A337-7C33-A72C-F1DC-0BE290D3245B}"/>
                </a:ext>
              </a:extLst>
            </p:cNvPr>
            <p:cNvGrpSpPr/>
            <p:nvPr/>
          </p:nvGrpSpPr>
          <p:grpSpPr>
            <a:xfrm>
              <a:off x="3225111" y="2277484"/>
              <a:ext cx="1034063" cy="442164"/>
              <a:chOff x="3225111" y="2277484"/>
              <a:chExt cx="1034063" cy="442164"/>
            </a:xfrm>
            <a:solidFill>
              <a:srgbClr val="FFFFFF"/>
            </a:solidFill>
          </p:grpSpPr>
          <p:sp>
            <p:nvSpPr>
              <p:cNvPr id="1000" name="Freeform 999">
                <a:extLst>
                  <a:ext uri="{FF2B5EF4-FFF2-40B4-BE49-F238E27FC236}">
                    <a16:creationId xmlns:a16="http://schemas.microsoft.com/office/drawing/2014/main" id="{BC51BD24-CE1D-4169-C6A0-B9E48722F387}"/>
                  </a:ext>
                </a:extLst>
              </p:cNvPr>
              <p:cNvSpPr/>
              <p:nvPr/>
            </p:nvSpPr>
            <p:spPr>
              <a:xfrm>
                <a:off x="3225111" y="2277484"/>
                <a:ext cx="1034063" cy="442164"/>
              </a:xfrm>
              <a:custGeom>
                <a:avLst/>
                <a:gdLst>
                  <a:gd name="connsiteX0" fmla="*/ 1013655 w 1034063"/>
                  <a:gd name="connsiteY0" fmla="*/ 0 h 442164"/>
                  <a:gd name="connsiteX1" fmla="*/ 1034064 w 1034063"/>
                  <a:gd name="connsiteY1" fmla="*/ 20408 h 442164"/>
                  <a:gd name="connsiteX2" fmla="*/ 1034064 w 1034063"/>
                  <a:gd name="connsiteY2" fmla="*/ 421757 h 442164"/>
                  <a:gd name="connsiteX3" fmla="*/ 1013655 w 1034063"/>
                  <a:gd name="connsiteY3" fmla="*/ 442164 h 442164"/>
                  <a:gd name="connsiteX4" fmla="*/ 20409 w 1034063"/>
                  <a:gd name="connsiteY4" fmla="*/ 442164 h 442164"/>
                  <a:gd name="connsiteX5" fmla="*/ 0 w 1034063"/>
                  <a:gd name="connsiteY5" fmla="*/ 421757 h 442164"/>
                  <a:gd name="connsiteX6" fmla="*/ 0 w 1034063"/>
                  <a:gd name="connsiteY6" fmla="*/ 20408 h 442164"/>
                  <a:gd name="connsiteX7" fmla="*/ 20409 w 1034063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34063" h="442164">
                    <a:moveTo>
                      <a:pt x="1013655" y="0"/>
                    </a:moveTo>
                    <a:cubicBezTo>
                      <a:pt x="1024927" y="0"/>
                      <a:pt x="1034064" y="9137"/>
                      <a:pt x="1034064" y="20408"/>
                    </a:cubicBezTo>
                    <a:lnTo>
                      <a:pt x="1034064" y="421757"/>
                    </a:lnTo>
                    <a:cubicBezTo>
                      <a:pt x="1034064" y="433027"/>
                      <a:pt x="1024927" y="442164"/>
                      <a:pt x="1013655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001" name="TextBox 1000">
                <a:extLst>
                  <a:ext uri="{FF2B5EF4-FFF2-40B4-BE49-F238E27FC236}">
                    <a16:creationId xmlns:a16="http://schemas.microsoft.com/office/drawing/2014/main" id="{6F4CFA30-D7C3-BEAD-CDA5-57D6A732316D}"/>
                  </a:ext>
                </a:extLst>
              </p:cNvPr>
              <p:cNvSpPr txBox="1"/>
              <p:nvPr/>
            </p:nvSpPr>
            <p:spPr>
              <a:xfrm>
                <a:off x="3367581" y="2357610"/>
                <a:ext cx="7633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 err="1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Pytccol</a:t>
                </a:r>
                <a:endParaRPr lang="es-ES_tradnl" sz="1400" spc="0" baseline="0" dirty="0">
                  <a:ln/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</p:grpSp>
      <p:grpSp>
        <p:nvGrpSpPr>
          <p:cNvPr id="1002" name="Graphic 891">
            <a:extLst>
              <a:ext uri="{FF2B5EF4-FFF2-40B4-BE49-F238E27FC236}">
                <a16:creationId xmlns:a16="http://schemas.microsoft.com/office/drawing/2014/main" id="{171E7AAB-1069-C68A-8FF6-AF20F94CB0D0}"/>
              </a:ext>
            </a:extLst>
          </p:cNvPr>
          <p:cNvGrpSpPr/>
          <p:nvPr/>
        </p:nvGrpSpPr>
        <p:grpSpPr>
          <a:xfrm>
            <a:off x="2510367" y="2357349"/>
            <a:ext cx="1020457" cy="3190383"/>
            <a:chOff x="1762455" y="2277484"/>
            <a:chExt cx="1020457" cy="3190383"/>
          </a:xfrm>
          <a:solidFill>
            <a:srgbClr val="FFFFFF"/>
          </a:solidFill>
        </p:grpSpPr>
        <p:sp>
          <p:nvSpPr>
            <p:cNvPr id="1003" name="Freeform 1002">
              <a:extLst>
                <a:ext uri="{FF2B5EF4-FFF2-40B4-BE49-F238E27FC236}">
                  <a16:creationId xmlns:a16="http://schemas.microsoft.com/office/drawing/2014/main" id="{AAC9DD41-BDC2-11C0-C977-CEAE8D1503C5}"/>
                </a:ext>
              </a:extLst>
            </p:cNvPr>
            <p:cNvSpPr/>
            <p:nvPr/>
          </p:nvSpPr>
          <p:spPr>
            <a:xfrm>
              <a:off x="2272683" y="2719648"/>
              <a:ext cx="6803" cy="2748219"/>
            </a:xfrm>
            <a:custGeom>
              <a:avLst/>
              <a:gdLst>
                <a:gd name="connsiteX0" fmla="*/ 0 w 6803"/>
                <a:gd name="connsiteY0" fmla="*/ 0 h 2748219"/>
                <a:gd name="connsiteX1" fmla="*/ 0 w 6803"/>
                <a:gd name="connsiteY1" fmla="*/ 2748220 h 274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803" h="2748219">
                  <a:moveTo>
                    <a:pt x="0" y="0"/>
                  </a:moveTo>
                  <a:lnTo>
                    <a:pt x="0" y="2748220"/>
                  </a:lnTo>
                </a:path>
              </a:pathLst>
            </a:custGeom>
            <a:ln w="13592" cap="flat">
              <a:solidFill>
                <a:srgbClr val="999999"/>
              </a:solidFill>
              <a:prstDash val="solid"/>
              <a:miter/>
            </a:ln>
          </p:spPr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1004" name="Graphic 891">
              <a:extLst>
                <a:ext uri="{FF2B5EF4-FFF2-40B4-BE49-F238E27FC236}">
                  <a16:creationId xmlns:a16="http://schemas.microsoft.com/office/drawing/2014/main" id="{7A18358B-5A87-3D3F-F675-D281CC5B2BE3}"/>
                </a:ext>
              </a:extLst>
            </p:cNvPr>
            <p:cNvGrpSpPr/>
            <p:nvPr/>
          </p:nvGrpSpPr>
          <p:grpSpPr>
            <a:xfrm>
              <a:off x="1762455" y="2277484"/>
              <a:ext cx="1020457" cy="442164"/>
              <a:chOff x="1762455" y="2277484"/>
              <a:chExt cx="1020457" cy="442164"/>
            </a:xfrm>
            <a:solidFill>
              <a:srgbClr val="FFFFFF"/>
            </a:solidFill>
          </p:grpSpPr>
          <p:sp>
            <p:nvSpPr>
              <p:cNvPr id="1005" name="Freeform 1004">
                <a:extLst>
                  <a:ext uri="{FF2B5EF4-FFF2-40B4-BE49-F238E27FC236}">
                    <a16:creationId xmlns:a16="http://schemas.microsoft.com/office/drawing/2014/main" id="{CA959C21-E61D-7F0A-2117-05C3C2132AB0}"/>
                  </a:ext>
                </a:extLst>
              </p:cNvPr>
              <p:cNvSpPr/>
              <p:nvPr/>
            </p:nvSpPr>
            <p:spPr>
              <a:xfrm>
                <a:off x="1762455" y="2277484"/>
                <a:ext cx="1020457" cy="442164"/>
              </a:xfrm>
              <a:custGeom>
                <a:avLst/>
                <a:gdLst>
                  <a:gd name="connsiteX0" fmla="*/ 1000049 w 1020457"/>
                  <a:gd name="connsiteY0" fmla="*/ 0 h 442164"/>
                  <a:gd name="connsiteX1" fmla="*/ 1020458 w 1020457"/>
                  <a:gd name="connsiteY1" fmla="*/ 20408 h 442164"/>
                  <a:gd name="connsiteX2" fmla="*/ 1020458 w 1020457"/>
                  <a:gd name="connsiteY2" fmla="*/ 421757 h 442164"/>
                  <a:gd name="connsiteX3" fmla="*/ 1000049 w 1020457"/>
                  <a:gd name="connsiteY3" fmla="*/ 442164 h 442164"/>
                  <a:gd name="connsiteX4" fmla="*/ 20409 w 1020457"/>
                  <a:gd name="connsiteY4" fmla="*/ 442164 h 442164"/>
                  <a:gd name="connsiteX5" fmla="*/ 0 w 1020457"/>
                  <a:gd name="connsiteY5" fmla="*/ 421757 h 442164"/>
                  <a:gd name="connsiteX6" fmla="*/ 0 w 1020457"/>
                  <a:gd name="connsiteY6" fmla="*/ 20408 h 442164"/>
                  <a:gd name="connsiteX7" fmla="*/ 20409 w 1020457"/>
                  <a:gd name="connsiteY7" fmla="*/ 0 h 4421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20457" h="442164">
                    <a:moveTo>
                      <a:pt x="1000049" y="0"/>
                    </a:moveTo>
                    <a:cubicBezTo>
                      <a:pt x="1011320" y="0"/>
                      <a:pt x="1020458" y="9137"/>
                      <a:pt x="1020458" y="20408"/>
                    </a:cubicBezTo>
                    <a:lnTo>
                      <a:pt x="1020458" y="421757"/>
                    </a:lnTo>
                    <a:cubicBezTo>
                      <a:pt x="1020458" y="433027"/>
                      <a:pt x="1011320" y="442164"/>
                      <a:pt x="1000049" y="442164"/>
                    </a:cubicBezTo>
                    <a:lnTo>
                      <a:pt x="20409" y="442164"/>
                    </a:lnTo>
                    <a:cubicBezTo>
                      <a:pt x="9137" y="442164"/>
                      <a:pt x="0" y="433027"/>
                      <a:pt x="0" y="421757"/>
                    </a:cubicBezTo>
                    <a:lnTo>
                      <a:pt x="0" y="20408"/>
                    </a:lnTo>
                    <a:cubicBezTo>
                      <a:pt x="0" y="9137"/>
                      <a:pt x="9137" y="0"/>
                      <a:pt x="20409" y="0"/>
                    </a:cubicBezTo>
                    <a:close/>
                  </a:path>
                </a:pathLst>
              </a:custGeom>
              <a:solidFill>
                <a:srgbClr val="00DA09"/>
              </a:solidFill>
              <a:ln w="13592" cap="flat">
                <a:solidFill>
                  <a:srgbClr val="666666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s-ES_tradnl" dirty="0"/>
              </a:p>
            </p:txBody>
          </p:sp>
          <p:sp>
            <p:nvSpPr>
              <p:cNvPr id="1006" name="TextBox 1005">
                <a:extLst>
                  <a:ext uri="{FF2B5EF4-FFF2-40B4-BE49-F238E27FC236}">
                    <a16:creationId xmlns:a16="http://schemas.microsoft.com/office/drawing/2014/main" id="{54190685-FE4A-3F88-CA1A-51566C25EEB3}"/>
                  </a:ext>
                </a:extLst>
              </p:cNvPr>
              <p:cNvSpPr txBox="1"/>
              <p:nvPr/>
            </p:nvSpPr>
            <p:spPr>
              <a:xfrm>
                <a:off x="1861352" y="2357610"/>
                <a:ext cx="82266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s-ES_tradnl" sz="1400" spc="0" baseline="0" dirty="0">
                    <a:ln/>
                    <a:solidFill>
                      <a:srgbClr val="333333"/>
                    </a:solidFill>
                    <a:latin typeface="Arial"/>
                    <a:cs typeface="Arial"/>
                    <a:sym typeface="Arial"/>
                    <a:rtl val="0"/>
                  </a:rPr>
                  <a:t>Analista</a:t>
                </a:r>
                <a:endParaRPr lang="es-ES_tradnl" sz="1200" spc="0" baseline="0" dirty="0">
                  <a:ln/>
                  <a:solidFill>
                    <a:srgbClr val="333333"/>
                  </a:solidFill>
                  <a:latin typeface="Arial"/>
                  <a:cs typeface="Arial"/>
                  <a:sym typeface="Arial"/>
                  <a:rtl val="0"/>
                </a:endParaRPr>
              </a:p>
            </p:txBody>
          </p:sp>
        </p:grpSp>
      </p:grpSp>
      <p:sp>
        <p:nvSpPr>
          <p:cNvPr id="1007" name="TextBox 1006">
            <a:extLst>
              <a:ext uri="{FF2B5EF4-FFF2-40B4-BE49-F238E27FC236}">
                <a16:creationId xmlns:a16="http://schemas.microsoft.com/office/drawing/2014/main" id="{D157A330-22DB-C7AE-8CBE-EDC31E7A4808}"/>
              </a:ext>
            </a:extLst>
          </p:cNvPr>
          <p:cNvSpPr txBox="1"/>
          <p:nvPr/>
        </p:nvSpPr>
        <p:spPr>
          <a:xfrm>
            <a:off x="3088626" y="3117174"/>
            <a:ext cx="1006049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 err="1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pip</a:t>
            </a:r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s-ES_tradnl" sz="1800" spc="0" baseline="66667" dirty="0" err="1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install</a:t>
            </a:r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 </a:t>
            </a:r>
            <a:r>
              <a:rPr lang="es-ES_tradnl" sz="1800" spc="0" baseline="66667" dirty="0" err="1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pytccol</a:t>
            </a:r>
            <a:endParaRPr lang="es-ES_tradnl" sz="1800" spc="0" baseline="66667" dirty="0">
              <a:ln/>
              <a:solidFill>
                <a:srgbClr val="333333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08" name="Freeform 1007">
            <a:extLst>
              <a:ext uri="{FF2B5EF4-FFF2-40B4-BE49-F238E27FC236}">
                <a16:creationId xmlns:a16="http://schemas.microsoft.com/office/drawing/2014/main" id="{3540FBFD-5D43-53AE-7801-97BC73D06265}"/>
              </a:ext>
            </a:extLst>
          </p:cNvPr>
          <p:cNvSpPr/>
          <p:nvPr/>
        </p:nvSpPr>
        <p:spPr>
          <a:xfrm>
            <a:off x="3027398" y="3126034"/>
            <a:ext cx="1435444" cy="6802"/>
          </a:xfrm>
          <a:custGeom>
            <a:avLst/>
            <a:gdLst>
              <a:gd name="connsiteX0" fmla="*/ 0 w 1435444"/>
              <a:gd name="connsiteY0" fmla="*/ 0 h 6802"/>
              <a:gd name="connsiteX1" fmla="*/ 1435444 w 1435444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435444" h="6802">
                <a:moveTo>
                  <a:pt x="0" y="0"/>
                </a:moveTo>
                <a:lnTo>
                  <a:pt x="1435444" y="0"/>
                </a:lnTo>
              </a:path>
            </a:pathLst>
          </a:custGeom>
          <a:ln w="13592" cap="flat">
            <a:solidFill>
              <a:srgbClr val="333333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09" name="TextBox 1008">
            <a:extLst>
              <a:ext uri="{FF2B5EF4-FFF2-40B4-BE49-F238E27FC236}">
                <a16:creationId xmlns:a16="http://schemas.microsoft.com/office/drawing/2014/main" id="{E931F1E0-81F6-6170-7A38-BE4698A01430}"/>
              </a:ext>
            </a:extLst>
          </p:cNvPr>
          <p:cNvSpPr txBox="1"/>
          <p:nvPr/>
        </p:nvSpPr>
        <p:spPr>
          <a:xfrm>
            <a:off x="3745120" y="3616336"/>
            <a:ext cx="1303562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HTTPS </a:t>
            </a:r>
            <a:r>
              <a:rPr lang="es-ES_tradnl" sz="1800" spc="0" baseline="66667" dirty="0" err="1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Request</a:t>
            </a:r>
            <a:endParaRPr lang="es-ES_tradnl" sz="1800" spc="0" baseline="66667" dirty="0">
              <a:ln/>
              <a:solidFill>
                <a:srgbClr val="333333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10" name="Freeform 1009">
            <a:extLst>
              <a:ext uri="{FF2B5EF4-FFF2-40B4-BE49-F238E27FC236}">
                <a16:creationId xmlns:a16="http://schemas.microsoft.com/office/drawing/2014/main" id="{226ACD48-F6E0-AA76-5AA2-206DA8DB9414}"/>
              </a:ext>
            </a:extLst>
          </p:cNvPr>
          <p:cNvSpPr/>
          <p:nvPr/>
        </p:nvSpPr>
        <p:spPr>
          <a:xfrm>
            <a:off x="3027398" y="3452555"/>
            <a:ext cx="2802857" cy="6802"/>
          </a:xfrm>
          <a:custGeom>
            <a:avLst/>
            <a:gdLst>
              <a:gd name="connsiteX0" fmla="*/ 0 w 2802857"/>
              <a:gd name="connsiteY0" fmla="*/ 0 h 6802"/>
              <a:gd name="connsiteX1" fmla="*/ 2802858 w 2802857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2857" h="6802">
                <a:moveTo>
                  <a:pt x="0" y="0"/>
                </a:moveTo>
                <a:lnTo>
                  <a:pt x="2802858" y="0"/>
                </a:lnTo>
              </a:path>
            </a:pathLst>
          </a:custGeom>
          <a:ln w="13592" cap="flat">
            <a:solidFill>
              <a:srgbClr val="333333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11" name="TextBox 1010">
            <a:extLst>
              <a:ext uri="{FF2B5EF4-FFF2-40B4-BE49-F238E27FC236}">
                <a16:creationId xmlns:a16="http://schemas.microsoft.com/office/drawing/2014/main" id="{53833B76-9AA5-7871-CE44-9A2E25E79517}"/>
              </a:ext>
            </a:extLst>
          </p:cNvPr>
          <p:cNvSpPr txBox="1"/>
          <p:nvPr/>
        </p:nvSpPr>
        <p:spPr>
          <a:xfrm>
            <a:off x="5959515" y="3707763"/>
            <a:ext cx="992443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Redirige petición</a:t>
            </a:r>
          </a:p>
        </p:txBody>
      </p:sp>
      <p:sp>
        <p:nvSpPr>
          <p:cNvPr id="1012" name="Freeform 1011">
            <a:extLst>
              <a:ext uri="{FF2B5EF4-FFF2-40B4-BE49-F238E27FC236}">
                <a16:creationId xmlns:a16="http://schemas.microsoft.com/office/drawing/2014/main" id="{13807BE7-3877-83F3-8693-8D69999F4C50}"/>
              </a:ext>
            </a:extLst>
          </p:cNvPr>
          <p:cNvSpPr/>
          <p:nvPr/>
        </p:nvSpPr>
        <p:spPr>
          <a:xfrm>
            <a:off x="5864271" y="3779076"/>
            <a:ext cx="1374216" cy="6802"/>
          </a:xfrm>
          <a:custGeom>
            <a:avLst/>
            <a:gdLst>
              <a:gd name="connsiteX0" fmla="*/ 0 w 1374216"/>
              <a:gd name="connsiteY0" fmla="*/ 0 h 6802"/>
              <a:gd name="connsiteX1" fmla="*/ 1374217 w 1374216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4216" h="6802">
                <a:moveTo>
                  <a:pt x="0" y="0"/>
                </a:moveTo>
                <a:lnTo>
                  <a:pt x="1374217" y="0"/>
                </a:lnTo>
              </a:path>
            </a:pathLst>
          </a:custGeom>
          <a:ln w="13592" cap="flat">
            <a:solidFill>
              <a:srgbClr val="333333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13" name="TextBox 1012">
            <a:extLst>
              <a:ext uri="{FF2B5EF4-FFF2-40B4-BE49-F238E27FC236}">
                <a16:creationId xmlns:a16="http://schemas.microsoft.com/office/drawing/2014/main" id="{EEB36E29-46E7-5B7E-C651-FC441AD3B312}"/>
              </a:ext>
            </a:extLst>
          </p:cNvPr>
          <p:cNvSpPr txBox="1"/>
          <p:nvPr/>
        </p:nvSpPr>
        <p:spPr>
          <a:xfrm>
            <a:off x="7436179" y="4065177"/>
            <a:ext cx="910806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Consulta datos</a:t>
            </a:r>
          </a:p>
        </p:txBody>
      </p:sp>
      <p:sp>
        <p:nvSpPr>
          <p:cNvPr id="1014" name="Freeform 1013">
            <a:extLst>
              <a:ext uri="{FF2B5EF4-FFF2-40B4-BE49-F238E27FC236}">
                <a16:creationId xmlns:a16="http://schemas.microsoft.com/office/drawing/2014/main" id="{09CCE069-6BC4-408B-E355-4016B63BD164}"/>
              </a:ext>
            </a:extLst>
          </p:cNvPr>
          <p:cNvSpPr/>
          <p:nvPr/>
        </p:nvSpPr>
        <p:spPr>
          <a:xfrm>
            <a:off x="7272503" y="4105597"/>
            <a:ext cx="2687205" cy="6802"/>
          </a:xfrm>
          <a:custGeom>
            <a:avLst/>
            <a:gdLst>
              <a:gd name="connsiteX0" fmla="*/ 0 w 2687205"/>
              <a:gd name="connsiteY0" fmla="*/ 0 h 6802"/>
              <a:gd name="connsiteX1" fmla="*/ 2687206 w 2687205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7205" h="6802">
                <a:moveTo>
                  <a:pt x="0" y="0"/>
                </a:moveTo>
                <a:lnTo>
                  <a:pt x="2687206" y="0"/>
                </a:lnTo>
              </a:path>
            </a:pathLst>
          </a:custGeom>
          <a:ln w="13592" cap="flat">
            <a:solidFill>
              <a:srgbClr val="333333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15" name="TextBox 1014">
            <a:extLst>
              <a:ext uri="{FF2B5EF4-FFF2-40B4-BE49-F238E27FC236}">
                <a16:creationId xmlns:a16="http://schemas.microsoft.com/office/drawing/2014/main" id="{332E4878-F9B5-1D1E-FCAC-3BCC0FF1D994}"/>
              </a:ext>
            </a:extLst>
          </p:cNvPr>
          <p:cNvSpPr txBox="1"/>
          <p:nvPr/>
        </p:nvSpPr>
        <p:spPr>
          <a:xfrm>
            <a:off x="7818856" y="4655098"/>
            <a:ext cx="999246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Respuesta datos</a:t>
            </a:r>
          </a:p>
        </p:txBody>
      </p:sp>
      <p:sp>
        <p:nvSpPr>
          <p:cNvPr id="1016" name="Freeform 1015">
            <a:extLst>
              <a:ext uri="{FF2B5EF4-FFF2-40B4-BE49-F238E27FC236}">
                <a16:creationId xmlns:a16="http://schemas.microsoft.com/office/drawing/2014/main" id="{237949AE-6788-C0E8-FCDF-87605F298203}"/>
              </a:ext>
            </a:extLst>
          </p:cNvPr>
          <p:cNvSpPr/>
          <p:nvPr/>
        </p:nvSpPr>
        <p:spPr>
          <a:xfrm>
            <a:off x="7292912" y="4420967"/>
            <a:ext cx="2687205" cy="6802"/>
          </a:xfrm>
          <a:custGeom>
            <a:avLst/>
            <a:gdLst>
              <a:gd name="connsiteX0" fmla="*/ 2687206 w 2687205"/>
              <a:gd name="connsiteY0" fmla="*/ 0 h 6802"/>
              <a:gd name="connsiteX1" fmla="*/ 0 w 2687205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87205" h="6802">
                <a:moveTo>
                  <a:pt x="2687206" y="0"/>
                </a:moveTo>
                <a:lnTo>
                  <a:pt x="0" y="0"/>
                </a:lnTo>
              </a:path>
            </a:pathLst>
          </a:custGeom>
          <a:ln w="13592" cap="flat">
            <a:solidFill>
              <a:srgbClr val="333333"/>
            </a:solidFill>
            <a:custDash>
              <a:ds d="225000" sp="225000"/>
            </a:custDash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17" name="TextBox 1016">
            <a:extLst>
              <a:ext uri="{FF2B5EF4-FFF2-40B4-BE49-F238E27FC236}">
                <a16:creationId xmlns:a16="http://schemas.microsoft.com/office/drawing/2014/main" id="{8FCB2CC4-498F-6F67-21B8-884D4CEAD598}"/>
              </a:ext>
            </a:extLst>
          </p:cNvPr>
          <p:cNvSpPr txBox="1"/>
          <p:nvPr/>
        </p:nvSpPr>
        <p:spPr>
          <a:xfrm>
            <a:off x="5994935" y="4694128"/>
            <a:ext cx="897200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Respuesta API</a:t>
            </a:r>
          </a:p>
        </p:txBody>
      </p:sp>
      <p:sp>
        <p:nvSpPr>
          <p:cNvPr id="1018" name="Freeform 1017">
            <a:extLst>
              <a:ext uri="{FF2B5EF4-FFF2-40B4-BE49-F238E27FC236}">
                <a16:creationId xmlns:a16="http://schemas.microsoft.com/office/drawing/2014/main" id="{438BBEB2-FAB0-C0A1-290F-1677123684D9}"/>
              </a:ext>
            </a:extLst>
          </p:cNvPr>
          <p:cNvSpPr/>
          <p:nvPr/>
        </p:nvSpPr>
        <p:spPr>
          <a:xfrm>
            <a:off x="5884681" y="4758640"/>
            <a:ext cx="1374216" cy="6802"/>
          </a:xfrm>
          <a:custGeom>
            <a:avLst/>
            <a:gdLst>
              <a:gd name="connsiteX0" fmla="*/ 1374217 w 1374216"/>
              <a:gd name="connsiteY0" fmla="*/ 0 h 6802"/>
              <a:gd name="connsiteX1" fmla="*/ 0 w 1374216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74216" h="6802">
                <a:moveTo>
                  <a:pt x="1374217" y="0"/>
                </a:moveTo>
                <a:lnTo>
                  <a:pt x="0" y="0"/>
                </a:lnTo>
              </a:path>
            </a:pathLst>
          </a:custGeom>
          <a:ln w="13592" cap="flat">
            <a:solidFill>
              <a:srgbClr val="333333"/>
            </a:solidFill>
            <a:custDash>
              <a:ds d="225000" sp="225000"/>
            </a:custDash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19" name="TextBox 1018">
            <a:extLst>
              <a:ext uri="{FF2B5EF4-FFF2-40B4-BE49-F238E27FC236}">
                <a16:creationId xmlns:a16="http://schemas.microsoft.com/office/drawing/2014/main" id="{BF9DFCE8-5DA1-6B80-BC6C-DB3242C1DBDB}"/>
              </a:ext>
            </a:extLst>
          </p:cNvPr>
          <p:cNvSpPr txBox="1"/>
          <p:nvPr/>
        </p:nvSpPr>
        <p:spPr>
          <a:xfrm>
            <a:off x="3881751" y="5023434"/>
            <a:ext cx="475411" cy="20708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sz="1800" spc="0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JSON</a:t>
            </a:r>
          </a:p>
        </p:txBody>
      </p:sp>
      <p:sp>
        <p:nvSpPr>
          <p:cNvPr id="1020" name="Freeform 1019">
            <a:extLst>
              <a:ext uri="{FF2B5EF4-FFF2-40B4-BE49-F238E27FC236}">
                <a16:creationId xmlns:a16="http://schemas.microsoft.com/office/drawing/2014/main" id="{5863BACF-6DEB-9622-FC15-DF76D0DF6991}"/>
              </a:ext>
            </a:extLst>
          </p:cNvPr>
          <p:cNvSpPr/>
          <p:nvPr/>
        </p:nvSpPr>
        <p:spPr>
          <a:xfrm>
            <a:off x="3047808" y="5085161"/>
            <a:ext cx="2802857" cy="6802"/>
          </a:xfrm>
          <a:custGeom>
            <a:avLst/>
            <a:gdLst>
              <a:gd name="connsiteX0" fmla="*/ 2802858 w 2802857"/>
              <a:gd name="connsiteY0" fmla="*/ 0 h 6802"/>
              <a:gd name="connsiteX1" fmla="*/ 0 w 2802857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02857" h="6802">
                <a:moveTo>
                  <a:pt x="2802858" y="0"/>
                </a:moveTo>
                <a:lnTo>
                  <a:pt x="0" y="0"/>
                </a:lnTo>
              </a:path>
            </a:pathLst>
          </a:custGeom>
          <a:ln w="13592" cap="flat">
            <a:solidFill>
              <a:srgbClr val="333333"/>
            </a:solidFill>
            <a:custDash>
              <a:ds d="225000" sp="225000"/>
            </a:custDash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  <p:sp>
        <p:nvSpPr>
          <p:cNvPr id="1021" name="TextBox 1020">
            <a:extLst>
              <a:ext uri="{FF2B5EF4-FFF2-40B4-BE49-F238E27FC236}">
                <a16:creationId xmlns:a16="http://schemas.microsoft.com/office/drawing/2014/main" id="{EEDC8759-F46B-7356-E1F5-09FED8974B59}"/>
              </a:ext>
            </a:extLst>
          </p:cNvPr>
          <p:cNvSpPr txBox="1"/>
          <p:nvPr/>
        </p:nvSpPr>
        <p:spPr>
          <a:xfrm>
            <a:off x="8912440" y="5085167"/>
            <a:ext cx="994183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l"/>
            <a:r>
              <a:rPr lang="es-ES_tradnl" baseline="66667" dirty="0">
                <a:ln/>
                <a:solidFill>
                  <a:srgbClr val="333333"/>
                </a:solidFill>
                <a:latin typeface="Arial"/>
                <a:cs typeface="Arial"/>
                <a:sym typeface="Arial"/>
                <a:rtl val="0"/>
              </a:rPr>
              <a:t>Cargar data</a:t>
            </a:r>
            <a:endParaRPr lang="es-ES_tradnl" sz="1800" spc="0" baseline="66667" dirty="0">
              <a:ln/>
              <a:solidFill>
                <a:srgbClr val="333333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022" name="Freeform 1021">
            <a:extLst>
              <a:ext uri="{FF2B5EF4-FFF2-40B4-BE49-F238E27FC236}">
                <a16:creationId xmlns:a16="http://schemas.microsoft.com/office/drawing/2014/main" id="{A7DC7AA7-A466-D0F7-F262-E6B60EE18BD8}"/>
              </a:ext>
            </a:extLst>
          </p:cNvPr>
          <p:cNvSpPr/>
          <p:nvPr/>
        </p:nvSpPr>
        <p:spPr>
          <a:xfrm>
            <a:off x="8633114" y="5411682"/>
            <a:ext cx="1326595" cy="6802"/>
          </a:xfrm>
          <a:custGeom>
            <a:avLst/>
            <a:gdLst>
              <a:gd name="connsiteX0" fmla="*/ 0 w 1326595"/>
              <a:gd name="connsiteY0" fmla="*/ 0 h 6802"/>
              <a:gd name="connsiteX1" fmla="*/ 1326595 w 1326595"/>
              <a:gd name="connsiteY1" fmla="*/ 0 h 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326595" h="6802">
                <a:moveTo>
                  <a:pt x="0" y="0"/>
                </a:moveTo>
                <a:lnTo>
                  <a:pt x="1326595" y="0"/>
                </a:lnTo>
              </a:path>
            </a:pathLst>
          </a:custGeom>
          <a:ln w="13592" cap="flat">
            <a:solidFill>
              <a:srgbClr val="333333"/>
            </a:solidFill>
            <a:prstDash val="solid"/>
            <a:miter/>
            <a:headEnd type="none" w="med" len="med"/>
            <a:tailEnd type="arrow" w="med" len="med"/>
          </a:ln>
        </p:spPr>
        <p:txBody>
          <a:bodyPr rtlCol="0" anchor="ctr"/>
          <a:lstStyle/>
          <a:p>
            <a:endParaRPr lang="es-ES_trad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>
          <a:extLst>
            <a:ext uri="{FF2B5EF4-FFF2-40B4-BE49-F238E27FC236}">
              <a16:creationId xmlns:a16="http://schemas.microsoft.com/office/drawing/2014/main" id="{FC895A24-1B89-110D-B85D-005A3D0F3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14">
            <a:extLst>
              <a:ext uri="{FF2B5EF4-FFF2-40B4-BE49-F238E27FC236}">
                <a16:creationId xmlns:a16="http://schemas.microsoft.com/office/drawing/2014/main" id="{186BC359-0633-E9EE-1C99-08F38B396CBA}"/>
              </a:ext>
            </a:extLst>
          </p:cNvPr>
          <p:cNvSpPr txBox="1"/>
          <p:nvPr/>
        </p:nvSpPr>
        <p:spPr>
          <a:xfrm>
            <a:off x="1477197" y="964166"/>
            <a:ext cx="5545264" cy="4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  <a:buClr>
                <a:srgbClr val="223D34"/>
              </a:buClr>
              <a:buSzPts val="8000"/>
            </a:pPr>
            <a:r>
              <a:rPr lang="es-ES_tradnl" sz="3600" b="1" dirty="0">
                <a:solidFill>
                  <a:srgbClr val="223D34"/>
                </a:solidFill>
                <a:latin typeface="Verdana"/>
                <a:ea typeface="Verdana"/>
                <a:cs typeface="Verdana"/>
                <a:sym typeface="Verdana"/>
              </a:rPr>
              <a:t>Catálogo tecnológico</a:t>
            </a:r>
          </a:p>
        </p:txBody>
      </p:sp>
      <p:pic>
        <p:nvPicPr>
          <p:cNvPr id="700" name="Google Shape;700;p14" descr="Imagen">
            <a:extLst>
              <a:ext uri="{FF2B5EF4-FFF2-40B4-BE49-F238E27FC236}">
                <a16:creationId xmlns:a16="http://schemas.microsoft.com/office/drawing/2014/main" id="{952D944B-3ACC-1FC8-8875-76A7E6C1011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7149" y="368940"/>
            <a:ext cx="1247116" cy="39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4" descr="Imagen">
            <a:extLst>
              <a:ext uri="{FF2B5EF4-FFF2-40B4-BE49-F238E27FC236}">
                <a16:creationId xmlns:a16="http://schemas.microsoft.com/office/drawing/2014/main" id="{BDA63961-9F60-3DFC-C08E-64BAA7BAB87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187" y="-121000"/>
            <a:ext cx="1693384" cy="108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4" descr="Imagen">
            <a:extLst>
              <a:ext uri="{FF2B5EF4-FFF2-40B4-BE49-F238E27FC236}">
                <a16:creationId xmlns:a16="http://schemas.microsoft.com/office/drawing/2014/main" id="{48A7832E-80CE-0334-A0AE-8C93AB65D9F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2352" y="5483978"/>
            <a:ext cx="1145839" cy="1611278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699;p14">
            <a:extLst>
              <a:ext uri="{FF2B5EF4-FFF2-40B4-BE49-F238E27FC236}">
                <a16:creationId xmlns:a16="http://schemas.microsoft.com/office/drawing/2014/main" id="{F939BDB7-28CE-688B-F7F9-A0D9BCE0352F}"/>
              </a:ext>
            </a:extLst>
          </p:cNvPr>
          <p:cNvSpPr txBox="1"/>
          <p:nvPr/>
        </p:nvSpPr>
        <p:spPr>
          <a:xfrm>
            <a:off x="1577584" y="1596294"/>
            <a:ext cx="3991184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Ejemplo de uso </a:t>
            </a:r>
            <a:r>
              <a:rPr lang="es-ES_tradnl" sz="2800" dirty="0" err="1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Pytccol</a:t>
            </a:r>
            <a:endParaRPr lang="es-ES_tradnl" sz="800" dirty="0"/>
          </a:p>
        </p:txBody>
      </p:sp>
      <p:pic>
        <p:nvPicPr>
          <p:cNvPr id="6" name="Picture 5" descr="A screen shot of a computer code&#10;&#10;AI-generated content may be incorrect.">
            <a:extLst>
              <a:ext uri="{FF2B5EF4-FFF2-40B4-BE49-F238E27FC236}">
                <a16:creationId xmlns:a16="http://schemas.microsoft.com/office/drawing/2014/main" id="{BA7D851B-7DA6-B5DB-3D73-388BF3C0F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584" y="2051116"/>
            <a:ext cx="4385425" cy="27557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39E03AD-A77E-3C69-2499-DE4C1E7F9D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7584" y="4896872"/>
            <a:ext cx="4349111" cy="1581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D0F5160-8969-E9EB-B26D-481752D27D8C}"/>
              </a:ext>
            </a:extLst>
          </p:cNvPr>
          <p:cNvSpPr txBox="1"/>
          <p:nvPr/>
        </p:nvSpPr>
        <p:spPr>
          <a:xfrm>
            <a:off x="6943409" y="3117953"/>
            <a:ext cx="4385425" cy="1200329"/>
          </a:xfrm>
          <a:prstGeom prst="rect">
            <a:avLst/>
          </a:prstGeom>
          <a:solidFill>
            <a:srgbClr val="B8F600"/>
          </a:solidFill>
        </p:spPr>
        <p:txBody>
          <a:bodyPr wrap="square" rtlCol="0">
            <a:spAutoFit/>
          </a:bodyPr>
          <a:lstStyle/>
          <a:p>
            <a:r>
              <a:rPr lang="es-ES_tradnl" dirty="0" err="1"/>
              <a:t>pip</a:t>
            </a:r>
            <a:r>
              <a:rPr lang="es-ES_tradnl" dirty="0"/>
              <a:t> </a:t>
            </a:r>
            <a:r>
              <a:rPr lang="es-ES_tradnl" dirty="0" err="1"/>
              <a:t>install</a:t>
            </a:r>
            <a:r>
              <a:rPr lang="es-ES_tradnl" dirty="0"/>
              <a:t> </a:t>
            </a:r>
            <a:r>
              <a:rPr lang="es-ES_tradnl" dirty="0" err="1"/>
              <a:t>pytccol</a:t>
            </a:r>
            <a:r>
              <a:rPr lang="es-ES_tradnl" dirty="0"/>
              <a:t> --</a:t>
            </a:r>
            <a:r>
              <a:rPr lang="es-ES_tradnl" dirty="0" err="1"/>
              <a:t>index-url</a:t>
            </a:r>
            <a:r>
              <a:rPr lang="es-ES_tradnl" dirty="0"/>
              <a:t> https://__token__:&lt;</a:t>
            </a:r>
            <a:r>
              <a:rPr lang="es-ES_tradnl" dirty="0" err="1"/>
              <a:t>your_personal_token</a:t>
            </a:r>
            <a:r>
              <a:rPr lang="es-ES_tradnl" dirty="0"/>
              <a:t>&gt;@</a:t>
            </a:r>
            <a:r>
              <a:rPr lang="es-ES_tradnl" dirty="0" err="1"/>
              <a:t>gitlab.com</a:t>
            </a:r>
            <a:r>
              <a:rPr lang="es-ES_tradnl" dirty="0"/>
              <a:t>/api/v4/</a:t>
            </a:r>
            <a:r>
              <a:rPr lang="es-ES_tradnl" dirty="0" err="1"/>
              <a:t>projects</a:t>
            </a:r>
            <a:r>
              <a:rPr lang="es-ES_tradnl" dirty="0"/>
              <a:t>/68535300/</a:t>
            </a:r>
            <a:r>
              <a:rPr lang="es-ES_tradnl" dirty="0" err="1"/>
              <a:t>packages</a:t>
            </a:r>
            <a:r>
              <a:rPr lang="es-ES_tradnl" dirty="0"/>
              <a:t>/</a:t>
            </a:r>
            <a:r>
              <a:rPr lang="es-ES_tradnl" dirty="0" err="1"/>
              <a:t>pypi</a:t>
            </a:r>
            <a:r>
              <a:rPr lang="es-ES_tradnl" dirty="0"/>
              <a:t>/simple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360F16-4583-F062-9873-3125ED40B2D9}"/>
              </a:ext>
            </a:extLst>
          </p:cNvPr>
          <p:cNvSpPr txBox="1"/>
          <p:nvPr/>
        </p:nvSpPr>
        <p:spPr>
          <a:xfrm>
            <a:off x="8275148" y="2578308"/>
            <a:ext cx="1721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b="1" dirty="0">
                <a:solidFill>
                  <a:srgbClr val="183E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Instalación </a:t>
            </a:r>
          </a:p>
        </p:txBody>
      </p:sp>
    </p:spTree>
    <p:extLst>
      <p:ext uri="{BB962C8B-B14F-4D97-AF65-F5344CB8AC3E}">
        <p14:creationId xmlns:p14="http://schemas.microsoft.com/office/powerpoint/2010/main" val="1691303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>
          <a:extLst>
            <a:ext uri="{FF2B5EF4-FFF2-40B4-BE49-F238E27FC236}">
              <a16:creationId xmlns:a16="http://schemas.microsoft.com/office/drawing/2014/main" id="{41C64878-5525-D43E-781E-1482E27C88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4" descr="Imagen">
            <a:extLst>
              <a:ext uri="{FF2B5EF4-FFF2-40B4-BE49-F238E27FC236}">
                <a16:creationId xmlns:a16="http://schemas.microsoft.com/office/drawing/2014/main" id="{B43F907F-F56F-BCA5-5419-9306B9282AC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7149" y="368940"/>
            <a:ext cx="1247116" cy="39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4" descr="Imagen">
            <a:extLst>
              <a:ext uri="{FF2B5EF4-FFF2-40B4-BE49-F238E27FC236}">
                <a16:creationId xmlns:a16="http://schemas.microsoft.com/office/drawing/2014/main" id="{6D9536C0-706E-4B03-8C19-7BE8A5B5EF6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187" y="-121000"/>
            <a:ext cx="1693384" cy="108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4" descr="Imagen">
            <a:extLst>
              <a:ext uri="{FF2B5EF4-FFF2-40B4-BE49-F238E27FC236}">
                <a16:creationId xmlns:a16="http://schemas.microsoft.com/office/drawing/2014/main" id="{781C829C-00F4-D9D8-AB4A-62507C103D3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2352" y="5483978"/>
            <a:ext cx="1145839" cy="1611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6A4EEB35-6D35-3B52-34DA-5A51D33C2B07}"/>
              </a:ext>
            </a:extLst>
          </p:cNvPr>
          <p:cNvGrpSpPr/>
          <p:nvPr/>
        </p:nvGrpSpPr>
        <p:grpSpPr>
          <a:xfrm>
            <a:off x="1623551" y="2367547"/>
            <a:ext cx="586844" cy="540420"/>
            <a:chOff x="3935354" y="1422614"/>
            <a:chExt cx="1779231" cy="1638479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3F084DB1-3911-8157-0DA7-EB42AE2F2689}"/>
                </a:ext>
              </a:extLst>
            </p:cNvPr>
            <p:cNvSpPr/>
            <p:nvPr/>
          </p:nvSpPr>
          <p:spPr>
            <a:xfrm>
              <a:off x="4497357" y="2053133"/>
              <a:ext cx="655220" cy="1007960"/>
            </a:xfrm>
            <a:custGeom>
              <a:avLst/>
              <a:gdLst>
                <a:gd name="connsiteX0" fmla="*/ 327614 w 655220"/>
                <a:gd name="connsiteY0" fmla="*/ 1007960 h 1007960"/>
                <a:gd name="connsiteX1" fmla="*/ 655220 w 655220"/>
                <a:gd name="connsiteY1" fmla="*/ 0 h 1007960"/>
                <a:gd name="connsiteX2" fmla="*/ 0 w 655220"/>
                <a:gd name="connsiteY2" fmla="*/ 0 h 1007960"/>
                <a:gd name="connsiteX3" fmla="*/ 327607 w 655220"/>
                <a:gd name="connsiteY3" fmla="*/ 1007960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220" h="1007960">
                  <a:moveTo>
                    <a:pt x="327614" y="1007960"/>
                  </a:moveTo>
                  <a:lnTo>
                    <a:pt x="655220" y="0"/>
                  </a:lnTo>
                  <a:lnTo>
                    <a:pt x="0" y="0"/>
                  </a:lnTo>
                  <a:lnTo>
                    <a:pt x="327607" y="1007960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8A54F835-BF40-F3E9-95D7-1D109185552C}"/>
                </a:ext>
              </a:extLst>
            </p:cNvPr>
            <p:cNvSpPr/>
            <p:nvPr/>
          </p:nvSpPr>
          <p:spPr>
            <a:xfrm>
              <a:off x="4038232" y="2053126"/>
              <a:ext cx="786738" cy="1007960"/>
            </a:xfrm>
            <a:custGeom>
              <a:avLst/>
              <a:gdLst>
                <a:gd name="connsiteX0" fmla="*/ 786739 w 786738"/>
                <a:gd name="connsiteY0" fmla="*/ 1007961 h 1007960"/>
                <a:gd name="connsiteX1" fmla="*/ 459125 w 786738"/>
                <a:gd name="connsiteY1" fmla="*/ 0 h 1007960"/>
                <a:gd name="connsiteX2" fmla="*/ 0 w 786738"/>
                <a:gd name="connsiteY2" fmla="*/ 0 h 1007960"/>
                <a:gd name="connsiteX3" fmla="*/ 786739 w 786738"/>
                <a:gd name="connsiteY3" fmla="*/ 1007961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738" h="1007960">
                  <a:moveTo>
                    <a:pt x="786739" y="1007961"/>
                  </a:moveTo>
                  <a:lnTo>
                    <a:pt x="459125" y="0"/>
                  </a:lnTo>
                  <a:lnTo>
                    <a:pt x="0" y="0"/>
                  </a:lnTo>
                  <a:lnTo>
                    <a:pt x="786739" y="1007961"/>
                  </a:lnTo>
                  <a:close/>
                </a:path>
              </a:pathLst>
            </a:custGeom>
            <a:solidFill>
              <a:srgbClr val="00DA09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1B39F838-6E1F-BBA2-B21D-1F3969893038}"/>
                </a:ext>
              </a:extLst>
            </p:cNvPr>
            <p:cNvSpPr/>
            <p:nvPr/>
          </p:nvSpPr>
          <p:spPr>
            <a:xfrm>
              <a:off x="3935354" y="2053126"/>
              <a:ext cx="889616" cy="1007967"/>
            </a:xfrm>
            <a:custGeom>
              <a:avLst/>
              <a:gdLst>
                <a:gd name="connsiteX0" fmla="*/ 102878 w 889616"/>
                <a:gd name="connsiteY0" fmla="*/ 0 h 1007967"/>
                <a:gd name="connsiteX1" fmla="*/ 3325 w 889616"/>
                <a:gd name="connsiteY1" fmla="*/ 306317 h 1007967"/>
                <a:gd name="connsiteX2" fmla="*/ 27959 w 889616"/>
                <a:gd name="connsiteY2" fmla="*/ 382124 h 1007967"/>
                <a:gd name="connsiteX3" fmla="*/ 889617 w 889616"/>
                <a:gd name="connsiteY3" fmla="*/ 1007967 h 1007967"/>
                <a:gd name="connsiteX4" fmla="*/ 102871 w 889616"/>
                <a:gd name="connsiteY4" fmla="*/ 7 h 100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16" h="1007967">
                  <a:moveTo>
                    <a:pt x="102878" y="0"/>
                  </a:moveTo>
                  <a:lnTo>
                    <a:pt x="3325" y="306317"/>
                  </a:lnTo>
                  <a:cubicBezTo>
                    <a:pt x="-5756" y="334253"/>
                    <a:pt x="4189" y="364860"/>
                    <a:pt x="27959" y="382124"/>
                  </a:cubicBezTo>
                  <a:lnTo>
                    <a:pt x="889617" y="1007967"/>
                  </a:lnTo>
                  <a:lnTo>
                    <a:pt x="102871" y="7"/>
                  </a:lnTo>
                  <a:close/>
                </a:path>
              </a:pathLst>
            </a:custGeom>
            <a:solidFill>
              <a:srgbClr val="B8F600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7DAD169B-60CF-667B-0070-F7E8400B4DA5}"/>
                </a:ext>
              </a:extLst>
            </p:cNvPr>
            <p:cNvSpPr/>
            <p:nvPr/>
          </p:nvSpPr>
          <p:spPr>
            <a:xfrm>
              <a:off x="4038232" y="1422614"/>
              <a:ext cx="459125" cy="630518"/>
            </a:xfrm>
            <a:custGeom>
              <a:avLst/>
              <a:gdLst>
                <a:gd name="connsiteX0" fmla="*/ 0 w 459125"/>
                <a:gd name="connsiteY0" fmla="*/ 630519 h 630518"/>
                <a:gd name="connsiteX1" fmla="*/ 459125 w 459125"/>
                <a:gd name="connsiteY1" fmla="*/ 630519 h 630518"/>
                <a:gd name="connsiteX2" fmla="*/ 261820 w 459125"/>
                <a:gd name="connsiteY2" fmla="*/ 23427 h 630518"/>
                <a:gd name="connsiteX3" fmla="*/ 197312 w 459125"/>
                <a:gd name="connsiteY3" fmla="*/ 23427 h 630518"/>
                <a:gd name="connsiteX4" fmla="*/ 0 w 459125"/>
                <a:gd name="connsiteY4" fmla="*/ 630519 h 6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25" h="630518">
                  <a:moveTo>
                    <a:pt x="0" y="630519"/>
                  </a:moveTo>
                  <a:lnTo>
                    <a:pt x="459125" y="630519"/>
                  </a:lnTo>
                  <a:lnTo>
                    <a:pt x="261820" y="23427"/>
                  </a:lnTo>
                  <a:cubicBezTo>
                    <a:pt x="251665" y="-7812"/>
                    <a:pt x="207460" y="-7805"/>
                    <a:pt x="197312" y="23427"/>
                  </a:cubicBezTo>
                  <a:lnTo>
                    <a:pt x="0" y="630519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434ED171-34FE-A292-A61B-09F3B61F6F28}"/>
                </a:ext>
              </a:extLst>
            </p:cNvPr>
            <p:cNvSpPr/>
            <p:nvPr/>
          </p:nvSpPr>
          <p:spPr>
            <a:xfrm>
              <a:off x="4824964" y="2053126"/>
              <a:ext cx="786745" cy="1007960"/>
            </a:xfrm>
            <a:custGeom>
              <a:avLst/>
              <a:gdLst>
                <a:gd name="connsiteX0" fmla="*/ 7 w 786745"/>
                <a:gd name="connsiteY0" fmla="*/ 1007961 h 1007960"/>
                <a:gd name="connsiteX1" fmla="*/ 327614 w 786745"/>
                <a:gd name="connsiteY1" fmla="*/ 0 h 1007960"/>
                <a:gd name="connsiteX2" fmla="*/ 786746 w 786745"/>
                <a:gd name="connsiteY2" fmla="*/ 0 h 1007960"/>
                <a:gd name="connsiteX3" fmla="*/ 0 w 786745"/>
                <a:gd name="connsiteY3" fmla="*/ 1007961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745" h="1007960">
                  <a:moveTo>
                    <a:pt x="7" y="1007961"/>
                  </a:moveTo>
                  <a:lnTo>
                    <a:pt x="327614" y="0"/>
                  </a:lnTo>
                  <a:lnTo>
                    <a:pt x="786746" y="0"/>
                  </a:lnTo>
                  <a:lnTo>
                    <a:pt x="0" y="1007961"/>
                  </a:lnTo>
                  <a:close/>
                </a:path>
              </a:pathLst>
            </a:custGeom>
            <a:solidFill>
              <a:srgbClr val="00DA09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E7A4AD7-4986-4379-C0A2-2AD4D22092D7}"/>
                </a:ext>
              </a:extLst>
            </p:cNvPr>
            <p:cNvSpPr/>
            <p:nvPr/>
          </p:nvSpPr>
          <p:spPr>
            <a:xfrm>
              <a:off x="4824971" y="2053126"/>
              <a:ext cx="889614" cy="1007967"/>
            </a:xfrm>
            <a:custGeom>
              <a:avLst/>
              <a:gdLst>
                <a:gd name="connsiteX0" fmla="*/ 786739 w 889614"/>
                <a:gd name="connsiteY0" fmla="*/ 0 h 1007967"/>
                <a:gd name="connsiteX1" fmla="*/ 886292 w 889614"/>
                <a:gd name="connsiteY1" fmla="*/ 306317 h 1007967"/>
                <a:gd name="connsiteX2" fmla="*/ 861651 w 889614"/>
                <a:gd name="connsiteY2" fmla="*/ 382124 h 1007967"/>
                <a:gd name="connsiteX3" fmla="*/ 0 w 889614"/>
                <a:gd name="connsiteY3" fmla="*/ 1007967 h 1007967"/>
                <a:gd name="connsiteX4" fmla="*/ 786739 w 889614"/>
                <a:gd name="connsiteY4" fmla="*/ 7 h 100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14" h="1007967">
                  <a:moveTo>
                    <a:pt x="786739" y="0"/>
                  </a:moveTo>
                  <a:lnTo>
                    <a:pt x="886292" y="306317"/>
                  </a:lnTo>
                  <a:cubicBezTo>
                    <a:pt x="895368" y="334253"/>
                    <a:pt x="885423" y="364860"/>
                    <a:pt x="861651" y="382124"/>
                  </a:cubicBezTo>
                  <a:lnTo>
                    <a:pt x="0" y="1007967"/>
                  </a:lnTo>
                  <a:lnTo>
                    <a:pt x="786739" y="7"/>
                  </a:lnTo>
                  <a:close/>
                </a:path>
              </a:pathLst>
            </a:custGeom>
            <a:solidFill>
              <a:srgbClr val="B8F600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182382F1-1FAC-8076-F25A-99E77F693AFD}"/>
                </a:ext>
              </a:extLst>
            </p:cNvPr>
            <p:cNvSpPr/>
            <p:nvPr/>
          </p:nvSpPr>
          <p:spPr>
            <a:xfrm>
              <a:off x="5152577" y="1422614"/>
              <a:ext cx="459131" cy="630518"/>
            </a:xfrm>
            <a:custGeom>
              <a:avLst/>
              <a:gdLst>
                <a:gd name="connsiteX0" fmla="*/ 459132 w 459131"/>
                <a:gd name="connsiteY0" fmla="*/ 630519 h 630518"/>
                <a:gd name="connsiteX1" fmla="*/ 0 w 459131"/>
                <a:gd name="connsiteY1" fmla="*/ 630519 h 630518"/>
                <a:gd name="connsiteX2" fmla="*/ 197312 w 459131"/>
                <a:gd name="connsiteY2" fmla="*/ 23427 h 630518"/>
                <a:gd name="connsiteX3" fmla="*/ 261820 w 459131"/>
                <a:gd name="connsiteY3" fmla="*/ 23427 h 630518"/>
                <a:gd name="connsiteX4" fmla="*/ 459132 w 459131"/>
                <a:gd name="connsiteY4" fmla="*/ 630519 h 6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31" h="630518">
                  <a:moveTo>
                    <a:pt x="459132" y="630519"/>
                  </a:moveTo>
                  <a:lnTo>
                    <a:pt x="0" y="630519"/>
                  </a:lnTo>
                  <a:lnTo>
                    <a:pt x="197312" y="23427"/>
                  </a:lnTo>
                  <a:cubicBezTo>
                    <a:pt x="207467" y="-7812"/>
                    <a:pt x="251672" y="-7805"/>
                    <a:pt x="261820" y="23427"/>
                  </a:cubicBezTo>
                  <a:lnTo>
                    <a:pt x="459132" y="630519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532B6D04-63B4-17D9-D635-64069FEC16BB}"/>
              </a:ext>
            </a:extLst>
          </p:cNvPr>
          <p:cNvSpPr txBox="1"/>
          <p:nvPr/>
        </p:nvSpPr>
        <p:spPr>
          <a:xfrm>
            <a:off x="2241139" y="2429574"/>
            <a:ext cx="32007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CI/CD + Control de versiones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10CC3C3-845F-D27B-7C20-D0990D3AE93A}"/>
              </a:ext>
            </a:extLst>
          </p:cNvPr>
          <p:cNvGrpSpPr/>
          <p:nvPr/>
        </p:nvGrpSpPr>
        <p:grpSpPr>
          <a:xfrm>
            <a:off x="1632154" y="3258887"/>
            <a:ext cx="611234" cy="442843"/>
            <a:chOff x="3892604" y="3144679"/>
            <a:chExt cx="392434" cy="284321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92BF63A0-85FB-5BCE-07AB-AECFB2C3D2CA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363770F4-C49C-28D3-8D20-5DBF6062ADF7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48A07EC3-1E35-1799-64CC-FB81CFF38F0F}"/>
              </a:ext>
            </a:extLst>
          </p:cNvPr>
          <p:cNvSpPr txBox="1"/>
          <p:nvPr/>
        </p:nvSpPr>
        <p:spPr>
          <a:xfrm>
            <a:off x="2241139" y="3301620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Contenedores</a:t>
            </a:r>
          </a:p>
        </p:txBody>
      </p:sp>
      <p:sp>
        <p:nvSpPr>
          <p:cNvPr id="57" name="Google Shape;699;p14">
            <a:extLst>
              <a:ext uri="{FF2B5EF4-FFF2-40B4-BE49-F238E27FC236}">
                <a16:creationId xmlns:a16="http://schemas.microsoft.com/office/drawing/2014/main" id="{E649EE51-16BC-84B1-828C-F2AFB4C25DE2}"/>
              </a:ext>
            </a:extLst>
          </p:cNvPr>
          <p:cNvSpPr txBox="1"/>
          <p:nvPr/>
        </p:nvSpPr>
        <p:spPr>
          <a:xfrm>
            <a:off x="8337698" y="2103331"/>
            <a:ext cx="3557196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b="1" dirty="0">
                <a:solidFill>
                  <a:srgbClr val="223D3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Nunito Light"/>
              </a:rPr>
              <a:t>Patrón de arquitectura</a:t>
            </a:r>
          </a:p>
          <a:p>
            <a:pPr algn="ctr">
              <a:lnSpc>
                <a:spcPct val="80000"/>
              </a:lnSpc>
              <a:buClr>
                <a:srgbClr val="223D34"/>
              </a:buClr>
              <a:buSzPts val="6000"/>
            </a:pPr>
            <a:endParaRPr lang="es-ES_tradnl" sz="2800" b="1" i="1" dirty="0"/>
          </a:p>
        </p:txBody>
      </p:sp>
      <p:grpSp>
        <p:nvGrpSpPr>
          <p:cNvPr id="60" name="Graphic 58">
            <a:extLst>
              <a:ext uri="{FF2B5EF4-FFF2-40B4-BE49-F238E27FC236}">
                <a16:creationId xmlns:a16="http://schemas.microsoft.com/office/drawing/2014/main" id="{13E48BE2-F471-6761-8170-A977361E98E2}"/>
              </a:ext>
            </a:extLst>
          </p:cNvPr>
          <p:cNvGrpSpPr/>
          <p:nvPr/>
        </p:nvGrpSpPr>
        <p:grpSpPr>
          <a:xfrm>
            <a:off x="1609259" y="4053350"/>
            <a:ext cx="546851" cy="626448"/>
            <a:chOff x="8777935" y="2910218"/>
            <a:chExt cx="1239902" cy="1420377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F4F40765-3DF8-362D-8027-5F3A4E5084F3}"/>
                </a:ext>
              </a:extLst>
            </p:cNvPr>
            <p:cNvSpPr/>
            <p:nvPr/>
          </p:nvSpPr>
          <p:spPr>
            <a:xfrm>
              <a:off x="8965645" y="3379678"/>
              <a:ext cx="837307" cy="290172"/>
            </a:xfrm>
            <a:custGeom>
              <a:avLst/>
              <a:gdLst>
                <a:gd name="connsiteX0" fmla="*/ 1 w 837307"/>
                <a:gd name="connsiteY0" fmla="*/ 88728 h 290172"/>
                <a:gd name="connsiteX1" fmla="*/ 403692 w 837307"/>
                <a:gd name="connsiteY1" fmla="*/ 1 h 290172"/>
                <a:gd name="connsiteX2" fmla="*/ 837308 w 837307"/>
                <a:gd name="connsiteY2" fmla="*/ 88772 h 290172"/>
                <a:gd name="connsiteX3" fmla="*/ 425105 w 837307"/>
                <a:gd name="connsiteY3" fmla="*/ 290173 h 2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07" h="290172">
                  <a:moveTo>
                    <a:pt x="1" y="88728"/>
                  </a:moveTo>
                  <a:cubicBezTo>
                    <a:pt x="1" y="88728"/>
                    <a:pt x="101965" y="1"/>
                    <a:pt x="403692" y="1"/>
                  </a:cubicBezTo>
                  <a:cubicBezTo>
                    <a:pt x="680504" y="1"/>
                    <a:pt x="758308" y="62806"/>
                    <a:pt x="837308" y="88772"/>
                  </a:cubicBezTo>
                  <a:lnTo>
                    <a:pt x="425105" y="290173"/>
                  </a:lnTo>
                  <a:close/>
                </a:path>
              </a:pathLst>
            </a:custGeom>
            <a:solidFill>
              <a:srgbClr val="C9781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D6B67561-6A5A-26AB-517E-85E55C782F5A}"/>
                </a:ext>
              </a:extLst>
            </p:cNvPr>
            <p:cNvSpPr/>
            <p:nvPr/>
          </p:nvSpPr>
          <p:spPr>
            <a:xfrm>
              <a:off x="8913581" y="3674910"/>
              <a:ext cx="91431" cy="84035"/>
            </a:xfrm>
            <a:custGeom>
              <a:avLst/>
              <a:gdLst>
                <a:gd name="connsiteX0" fmla="*/ 9040 w 91431"/>
                <a:gd name="connsiteY0" fmla="*/ 60587 h 84035"/>
                <a:gd name="connsiteX1" fmla="*/ 66783 w 91431"/>
                <a:gd name="connsiteY1" fmla="*/ 69464 h 84035"/>
                <a:gd name="connsiteX2" fmla="*/ 89614 w 91431"/>
                <a:gd name="connsiteY2" fmla="*/ 44986 h 84035"/>
                <a:gd name="connsiteX3" fmla="*/ 91432 w 91431"/>
                <a:gd name="connsiteY3" fmla="*/ 467 h 84035"/>
                <a:gd name="connsiteX4" fmla="*/ 18726 w 91431"/>
                <a:gd name="connsiteY4" fmla="*/ 19042 h 84035"/>
                <a:gd name="connsiteX5" fmla="*/ 9084 w 91431"/>
                <a:gd name="connsiteY5" fmla="*/ 60809 h 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1" h="84035">
                  <a:moveTo>
                    <a:pt x="9040" y="60587"/>
                  </a:moveTo>
                  <a:cubicBezTo>
                    <a:pt x="10902" y="99092"/>
                    <a:pt x="49382" y="81271"/>
                    <a:pt x="66783" y="69464"/>
                  </a:cubicBezTo>
                  <a:cubicBezTo>
                    <a:pt x="83319" y="58035"/>
                    <a:pt x="88151" y="67534"/>
                    <a:pt x="89614" y="44986"/>
                  </a:cubicBezTo>
                  <a:lnTo>
                    <a:pt x="91432" y="467"/>
                  </a:lnTo>
                  <a:cubicBezTo>
                    <a:pt x="66384" y="-1797"/>
                    <a:pt x="39230" y="4151"/>
                    <a:pt x="18726" y="19042"/>
                  </a:cubicBezTo>
                  <a:cubicBezTo>
                    <a:pt x="8131" y="26765"/>
                    <a:pt x="-11641" y="51222"/>
                    <a:pt x="9084" y="60809"/>
                  </a:cubicBezTo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C2A6E15D-0E68-65E4-A273-1EDD754BF6C7}"/>
                </a:ext>
              </a:extLst>
            </p:cNvPr>
            <p:cNvSpPr/>
            <p:nvPr/>
          </p:nvSpPr>
          <p:spPr>
            <a:xfrm>
              <a:off x="8922621" y="3726842"/>
              <a:ext cx="15294" cy="8655"/>
            </a:xfrm>
            <a:custGeom>
              <a:avLst/>
              <a:gdLst>
                <a:gd name="connsiteX0" fmla="*/ 1 w 15294"/>
                <a:gd name="connsiteY0" fmla="*/ 8656 h 8655"/>
                <a:gd name="connsiteX1" fmla="*/ 15295 w 15294"/>
                <a:gd name="connsiteY1" fmla="*/ 1 h 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4" h="8655">
                  <a:moveTo>
                    <a:pt x="1" y="8656"/>
                  </a:moveTo>
                  <a:cubicBezTo>
                    <a:pt x="5609" y="6592"/>
                    <a:pt x="11527" y="5105"/>
                    <a:pt x="15295" y="1"/>
                  </a:cubicBezTo>
                </a:path>
              </a:pathLst>
            </a:custGeom>
            <a:solidFill>
              <a:srgbClr val="C6B19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C5DA6A28-C57A-108B-37E2-C0E15EF3DF36}"/>
                </a:ext>
              </a:extLst>
            </p:cNvPr>
            <p:cNvSpPr/>
            <p:nvPr/>
          </p:nvSpPr>
          <p:spPr>
            <a:xfrm>
              <a:off x="8940499" y="3090375"/>
              <a:ext cx="876044" cy="186550"/>
            </a:xfrm>
            <a:custGeom>
              <a:avLst/>
              <a:gdLst>
                <a:gd name="connsiteX0" fmla="*/ 70987 w 876044"/>
                <a:gd name="connsiteY0" fmla="*/ 186551 h 186550"/>
                <a:gd name="connsiteX1" fmla="*/ 151539 w 876044"/>
                <a:gd name="connsiteY1" fmla="*/ 34752 h 186550"/>
                <a:gd name="connsiteX2" fmla="*/ 725778 w 876044"/>
                <a:gd name="connsiteY2" fmla="*/ 20681 h 186550"/>
                <a:gd name="connsiteX3" fmla="*/ 812271 w 876044"/>
                <a:gd name="connsiteY3" fmla="*/ 170106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044" h="186550">
                  <a:moveTo>
                    <a:pt x="70987" y="186551"/>
                  </a:moveTo>
                  <a:cubicBezTo>
                    <a:pt x="-76419" y="145050"/>
                    <a:pt x="33193" y="-42347"/>
                    <a:pt x="151539" y="34752"/>
                  </a:cubicBezTo>
                  <a:close/>
                  <a:moveTo>
                    <a:pt x="725778" y="20681"/>
                  </a:moveTo>
                  <a:cubicBezTo>
                    <a:pt x="842439" y="-61255"/>
                    <a:pt x="947884" y="123590"/>
                    <a:pt x="812271" y="170106"/>
                  </a:cubicBezTo>
                  <a:close/>
                </a:path>
              </a:pathLst>
            </a:custGeom>
            <a:solidFill>
              <a:srgbClr val="37ABC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94707731-4EB4-BAE2-8752-BD8199571810}"/>
                </a:ext>
              </a:extLst>
            </p:cNvPr>
            <p:cNvSpPr/>
            <p:nvPr/>
          </p:nvSpPr>
          <p:spPr>
            <a:xfrm>
              <a:off x="9021136" y="4209227"/>
              <a:ext cx="726503" cy="121369"/>
            </a:xfrm>
            <a:custGeom>
              <a:avLst/>
              <a:gdLst>
                <a:gd name="connsiteX0" fmla="*/ 670299 w 726503"/>
                <a:gd name="connsiteY0" fmla="*/ 23 h 121369"/>
                <a:gd name="connsiteX1" fmla="*/ 709644 w 726503"/>
                <a:gd name="connsiteY1" fmla="*/ 100667 h 121369"/>
                <a:gd name="connsiteX2" fmla="*/ 605552 w 726503"/>
                <a:gd name="connsiteY2" fmla="*/ 46384 h 121369"/>
                <a:gd name="connsiteX3" fmla="*/ 670277 w 726503"/>
                <a:gd name="connsiteY3" fmla="*/ 1 h 121369"/>
                <a:gd name="connsiteX4" fmla="*/ 140903 w 726503"/>
                <a:gd name="connsiteY4" fmla="*/ 62673 h 121369"/>
                <a:gd name="connsiteX5" fmla="*/ 57557 w 726503"/>
                <a:gd name="connsiteY5" fmla="*/ 115359 h 121369"/>
                <a:gd name="connsiteX6" fmla="*/ 17326 w 726503"/>
                <a:gd name="connsiteY6" fmla="*/ 105772 h 121369"/>
                <a:gd name="connsiteX7" fmla="*/ 6797 w 726503"/>
                <a:gd name="connsiteY7" fmla="*/ 100934 h 121369"/>
                <a:gd name="connsiteX8" fmla="*/ 60129 w 726503"/>
                <a:gd name="connsiteY8" fmla="*/ 11896 h 121369"/>
                <a:gd name="connsiteX9" fmla="*/ 140925 w 726503"/>
                <a:gd name="connsiteY9" fmla="*/ 62673 h 12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6503" h="121369">
                  <a:moveTo>
                    <a:pt x="670299" y="23"/>
                  </a:moveTo>
                  <a:cubicBezTo>
                    <a:pt x="699935" y="18354"/>
                    <a:pt x="754088" y="73792"/>
                    <a:pt x="709644" y="100667"/>
                  </a:cubicBezTo>
                  <a:cubicBezTo>
                    <a:pt x="666930" y="139771"/>
                    <a:pt x="643035" y="57746"/>
                    <a:pt x="605552" y="46384"/>
                  </a:cubicBezTo>
                  <a:cubicBezTo>
                    <a:pt x="621689" y="24457"/>
                    <a:pt x="642126" y="4483"/>
                    <a:pt x="670277" y="1"/>
                  </a:cubicBezTo>
                  <a:close/>
                  <a:moveTo>
                    <a:pt x="140903" y="62673"/>
                  </a:moveTo>
                  <a:cubicBezTo>
                    <a:pt x="106102" y="68044"/>
                    <a:pt x="86551" y="99425"/>
                    <a:pt x="57557" y="115359"/>
                  </a:cubicBezTo>
                  <a:cubicBezTo>
                    <a:pt x="30226" y="131649"/>
                    <a:pt x="19786" y="110144"/>
                    <a:pt x="17326" y="105772"/>
                  </a:cubicBezTo>
                  <a:cubicBezTo>
                    <a:pt x="12981" y="103819"/>
                    <a:pt x="13402" y="107592"/>
                    <a:pt x="6797" y="100934"/>
                  </a:cubicBezTo>
                  <a:cubicBezTo>
                    <a:pt x="-18539" y="60987"/>
                    <a:pt x="33175" y="31736"/>
                    <a:pt x="60129" y="11896"/>
                  </a:cubicBezTo>
                  <a:cubicBezTo>
                    <a:pt x="97634" y="4306"/>
                    <a:pt x="121152" y="36819"/>
                    <a:pt x="140925" y="62673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CEAE87D7-0957-CFC2-901A-76D39DD6E369}"/>
                </a:ext>
              </a:extLst>
            </p:cNvPr>
            <p:cNvSpPr/>
            <p:nvPr/>
          </p:nvSpPr>
          <p:spPr>
            <a:xfrm>
              <a:off x="8991497" y="3143172"/>
              <a:ext cx="756743" cy="82177"/>
            </a:xfrm>
            <a:custGeom>
              <a:avLst/>
              <a:gdLst>
                <a:gd name="connsiteX0" fmla="*/ 26151 w 756743"/>
                <a:gd name="connsiteY0" fmla="*/ 82178 h 82177"/>
                <a:gd name="connsiteX1" fmla="*/ 4339 w 756743"/>
                <a:gd name="connsiteY1" fmla="*/ 35440 h 82177"/>
                <a:gd name="connsiteX2" fmla="*/ 55255 w 756743"/>
                <a:gd name="connsiteY2" fmla="*/ 27162 h 82177"/>
                <a:gd name="connsiteX3" fmla="*/ 730594 w 756743"/>
                <a:gd name="connsiteY3" fmla="*/ 62648 h 82177"/>
                <a:gd name="connsiteX4" fmla="*/ 752406 w 756743"/>
                <a:gd name="connsiteY4" fmla="*/ 15910 h 82177"/>
                <a:gd name="connsiteX5" fmla="*/ 701490 w 756743"/>
                <a:gd name="connsiteY5" fmla="*/ 7632 h 8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743" h="82177">
                  <a:moveTo>
                    <a:pt x="26151" y="82178"/>
                  </a:moveTo>
                  <a:cubicBezTo>
                    <a:pt x="6711" y="71969"/>
                    <a:pt x="-7542" y="57943"/>
                    <a:pt x="4339" y="35440"/>
                  </a:cubicBezTo>
                  <a:cubicBezTo>
                    <a:pt x="15356" y="14623"/>
                    <a:pt x="35815" y="16886"/>
                    <a:pt x="55255" y="27162"/>
                  </a:cubicBezTo>
                  <a:close/>
                  <a:moveTo>
                    <a:pt x="730594" y="62648"/>
                  </a:moveTo>
                  <a:cubicBezTo>
                    <a:pt x="750034" y="52373"/>
                    <a:pt x="764287" y="38391"/>
                    <a:pt x="752406" y="15910"/>
                  </a:cubicBezTo>
                  <a:cubicBezTo>
                    <a:pt x="741389" y="-4907"/>
                    <a:pt x="720930" y="-2643"/>
                    <a:pt x="701490" y="7632"/>
                  </a:cubicBezTo>
                  <a:close/>
                </a:path>
              </a:pathLst>
            </a:custGeom>
            <a:solidFill>
              <a:srgbClr val="077E9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4DCF5D6A-F754-3E91-F75F-09EE288F63FE}"/>
                </a:ext>
              </a:extLst>
            </p:cNvPr>
            <p:cNvSpPr/>
            <p:nvPr/>
          </p:nvSpPr>
          <p:spPr>
            <a:xfrm>
              <a:off x="9773516" y="3670006"/>
              <a:ext cx="91431" cy="84027"/>
            </a:xfrm>
            <a:custGeom>
              <a:avLst/>
              <a:gdLst>
                <a:gd name="connsiteX0" fmla="*/ 82393 w 91431"/>
                <a:gd name="connsiteY0" fmla="*/ 60587 h 84027"/>
                <a:gd name="connsiteX1" fmla="*/ 24649 w 91431"/>
                <a:gd name="connsiteY1" fmla="*/ 69464 h 84027"/>
                <a:gd name="connsiteX2" fmla="*/ 1818 w 91431"/>
                <a:gd name="connsiteY2" fmla="*/ 44986 h 84027"/>
                <a:gd name="connsiteX3" fmla="*/ 1 w 91431"/>
                <a:gd name="connsiteY3" fmla="*/ 467 h 84027"/>
                <a:gd name="connsiteX4" fmla="*/ 72706 w 91431"/>
                <a:gd name="connsiteY4" fmla="*/ 19042 h 84027"/>
                <a:gd name="connsiteX5" fmla="*/ 82348 w 91431"/>
                <a:gd name="connsiteY5" fmla="*/ 60809 h 8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1" h="84027">
                  <a:moveTo>
                    <a:pt x="82393" y="60587"/>
                  </a:moveTo>
                  <a:cubicBezTo>
                    <a:pt x="80531" y="99070"/>
                    <a:pt x="42050" y="81271"/>
                    <a:pt x="24649" y="69464"/>
                  </a:cubicBezTo>
                  <a:cubicBezTo>
                    <a:pt x="8113" y="58035"/>
                    <a:pt x="3281" y="67534"/>
                    <a:pt x="1818" y="44986"/>
                  </a:cubicBezTo>
                  <a:lnTo>
                    <a:pt x="1" y="467"/>
                  </a:lnTo>
                  <a:cubicBezTo>
                    <a:pt x="25048" y="-1797"/>
                    <a:pt x="52202" y="4151"/>
                    <a:pt x="72706" y="19042"/>
                  </a:cubicBezTo>
                  <a:cubicBezTo>
                    <a:pt x="83301" y="26765"/>
                    <a:pt x="103074" y="51222"/>
                    <a:pt x="82348" y="60809"/>
                  </a:cubicBezTo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CE9D1F1E-27CC-1578-6426-EB762159259C}"/>
                </a:ext>
              </a:extLst>
            </p:cNvPr>
            <p:cNvSpPr/>
            <p:nvPr/>
          </p:nvSpPr>
          <p:spPr>
            <a:xfrm>
              <a:off x="9840614" y="3722004"/>
              <a:ext cx="15294" cy="8610"/>
            </a:xfrm>
            <a:custGeom>
              <a:avLst/>
              <a:gdLst>
                <a:gd name="connsiteX0" fmla="*/ 15295 w 15294"/>
                <a:gd name="connsiteY0" fmla="*/ 8611 h 8610"/>
                <a:gd name="connsiteX1" fmla="*/ 1 w 15294"/>
                <a:gd name="connsiteY1" fmla="*/ 1 h 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4" h="8610">
                  <a:moveTo>
                    <a:pt x="15295" y="8611"/>
                  </a:moveTo>
                  <a:cubicBezTo>
                    <a:pt x="9687" y="6547"/>
                    <a:pt x="3769" y="5060"/>
                    <a:pt x="1" y="1"/>
                  </a:cubicBezTo>
                </a:path>
              </a:pathLst>
            </a:custGeom>
            <a:solidFill>
              <a:srgbClr val="C6B19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D73CF56F-5086-70BA-8839-1D61E045BCAD}"/>
                </a:ext>
              </a:extLst>
            </p:cNvPr>
            <p:cNvSpPr/>
            <p:nvPr/>
          </p:nvSpPr>
          <p:spPr>
            <a:xfrm>
              <a:off x="8988458" y="3033159"/>
              <a:ext cx="804640" cy="1276485"/>
            </a:xfrm>
            <a:custGeom>
              <a:avLst/>
              <a:gdLst>
                <a:gd name="connsiteX0" fmla="*/ 386044 w 804640"/>
                <a:gd name="connsiteY0" fmla="*/ 1 h 1276485"/>
                <a:gd name="connsiteX1" fmla="*/ 744029 w 804640"/>
                <a:gd name="connsiteY1" fmla="*/ 162830 h 1276485"/>
                <a:gd name="connsiteX2" fmla="*/ 795610 w 804640"/>
                <a:gd name="connsiteY2" fmla="*/ 660927 h 1276485"/>
                <a:gd name="connsiteX3" fmla="*/ 755977 w 804640"/>
                <a:gd name="connsiteY3" fmla="*/ 1105273 h 1276485"/>
                <a:gd name="connsiteX4" fmla="*/ 364897 w 804640"/>
                <a:gd name="connsiteY4" fmla="*/ 1276003 h 1276485"/>
                <a:gd name="connsiteX5" fmla="*/ 49427 w 804640"/>
                <a:gd name="connsiteY5" fmla="*/ 1130862 h 1276485"/>
                <a:gd name="connsiteX6" fmla="*/ 15225 w 804640"/>
                <a:gd name="connsiteY6" fmla="*/ 691886 h 1276485"/>
                <a:gd name="connsiteX7" fmla="*/ 24490 w 804640"/>
                <a:gd name="connsiteY7" fmla="*/ 212631 h 1276485"/>
                <a:gd name="connsiteX8" fmla="*/ 386066 w 804640"/>
                <a:gd name="connsiteY8" fmla="*/ 23 h 12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640" h="1276485">
                  <a:moveTo>
                    <a:pt x="386044" y="1"/>
                  </a:moveTo>
                  <a:cubicBezTo>
                    <a:pt x="533605" y="1"/>
                    <a:pt x="671922" y="21084"/>
                    <a:pt x="744029" y="162830"/>
                  </a:cubicBezTo>
                  <a:cubicBezTo>
                    <a:pt x="808754" y="321731"/>
                    <a:pt x="785746" y="493016"/>
                    <a:pt x="795610" y="660927"/>
                  </a:cubicBezTo>
                  <a:cubicBezTo>
                    <a:pt x="804099" y="805092"/>
                    <a:pt x="822874" y="971628"/>
                    <a:pt x="755977" y="1105273"/>
                  </a:cubicBezTo>
                  <a:cubicBezTo>
                    <a:pt x="685599" y="1245843"/>
                    <a:pt x="509710" y="1281196"/>
                    <a:pt x="364897" y="1276003"/>
                  </a:cubicBezTo>
                  <a:cubicBezTo>
                    <a:pt x="251096" y="1271942"/>
                    <a:pt x="113643" y="1234813"/>
                    <a:pt x="49427" y="1130862"/>
                  </a:cubicBezTo>
                  <a:cubicBezTo>
                    <a:pt x="-25938" y="1008912"/>
                    <a:pt x="9528" y="827574"/>
                    <a:pt x="15225" y="691886"/>
                  </a:cubicBezTo>
                  <a:cubicBezTo>
                    <a:pt x="21697" y="531143"/>
                    <a:pt x="-28310" y="369934"/>
                    <a:pt x="24490" y="212631"/>
                  </a:cubicBezTo>
                  <a:cubicBezTo>
                    <a:pt x="79285" y="49468"/>
                    <a:pt x="227045" y="12584"/>
                    <a:pt x="386066" y="23"/>
                  </a:cubicBezTo>
                </a:path>
              </a:pathLst>
            </a:custGeom>
            <a:solidFill>
              <a:srgbClr val="B8F6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F12ED1B6-83D8-CCE1-DCCF-66EC0D201E25}"/>
                </a:ext>
              </a:extLst>
            </p:cNvPr>
            <p:cNvSpPr/>
            <p:nvPr/>
          </p:nvSpPr>
          <p:spPr>
            <a:xfrm>
              <a:off x="9096924" y="3102411"/>
              <a:ext cx="549218" cy="386678"/>
            </a:xfrm>
            <a:custGeom>
              <a:avLst/>
              <a:gdLst>
                <a:gd name="connsiteX0" fmla="*/ 303623 w 549218"/>
                <a:gd name="connsiteY0" fmla="*/ 128820 h 386678"/>
                <a:gd name="connsiteX1" fmla="*/ 545679 w 549218"/>
                <a:gd name="connsiteY1" fmla="*/ 86875 h 386678"/>
                <a:gd name="connsiteX2" fmla="*/ 303623 w 549218"/>
                <a:gd name="connsiteY2" fmla="*/ 128820 h 386678"/>
                <a:gd name="connsiteX3" fmla="*/ 2827 w 549218"/>
                <a:gd name="connsiteY3" fmla="*/ 153720 h 386678"/>
                <a:gd name="connsiteX4" fmla="*/ 243730 w 549218"/>
                <a:gd name="connsiteY4" fmla="*/ 118989 h 386678"/>
                <a:gd name="connsiteX5" fmla="*/ 2827 w 549218"/>
                <a:gd name="connsiteY5" fmla="*/ 153720 h 386678"/>
                <a:gd name="connsiteX6" fmla="*/ 352500 w 549218"/>
                <a:gd name="connsiteY6" fmla="*/ 308316 h 386678"/>
                <a:gd name="connsiteX7" fmla="*/ 353254 w 549218"/>
                <a:gd name="connsiteY7" fmla="*/ 372098 h 386678"/>
                <a:gd name="connsiteX8" fmla="*/ 329469 w 549218"/>
                <a:gd name="connsiteY8" fmla="*/ 386679 h 386678"/>
                <a:gd name="connsiteX9" fmla="*/ 302670 w 549218"/>
                <a:gd name="connsiteY9" fmla="*/ 365774 h 386678"/>
                <a:gd name="connsiteX10" fmla="*/ 304599 w 549218"/>
                <a:gd name="connsiteY10" fmla="*/ 293647 h 38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218" h="386678">
                  <a:moveTo>
                    <a:pt x="303623" y="128820"/>
                  </a:moveTo>
                  <a:cubicBezTo>
                    <a:pt x="330112" y="282794"/>
                    <a:pt x="581810" y="242093"/>
                    <a:pt x="545679" y="86875"/>
                  </a:cubicBezTo>
                  <a:cubicBezTo>
                    <a:pt x="513272" y="-52385"/>
                    <a:pt x="294823" y="-13836"/>
                    <a:pt x="303623" y="128820"/>
                  </a:cubicBezTo>
                  <a:moveTo>
                    <a:pt x="2827" y="153720"/>
                  </a:moveTo>
                  <a:cubicBezTo>
                    <a:pt x="37185" y="287766"/>
                    <a:pt x="251821" y="253455"/>
                    <a:pt x="243730" y="118989"/>
                  </a:cubicBezTo>
                  <a:cubicBezTo>
                    <a:pt x="234088" y="-42065"/>
                    <a:pt x="-30023" y="-10973"/>
                    <a:pt x="2827" y="153720"/>
                  </a:cubicBezTo>
                  <a:moveTo>
                    <a:pt x="352500" y="308316"/>
                  </a:moveTo>
                  <a:cubicBezTo>
                    <a:pt x="352611" y="328889"/>
                    <a:pt x="357310" y="348996"/>
                    <a:pt x="353254" y="372098"/>
                  </a:cubicBezTo>
                  <a:cubicBezTo>
                    <a:pt x="348155" y="381752"/>
                    <a:pt x="338114" y="382751"/>
                    <a:pt x="329469" y="386679"/>
                  </a:cubicBezTo>
                  <a:cubicBezTo>
                    <a:pt x="317533" y="384806"/>
                    <a:pt x="307403" y="376903"/>
                    <a:pt x="302670" y="365774"/>
                  </a:cubicBezTo>
                  <a:cubicBezTo>
                    <a:pt x="299567" y="341472"/>
                    <a:pt x="303823" y="317926"/>
                    <a:pt x="304599" y="293647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613CD215-69E4-7002-D49D-6C19EAB3D24C}"/>
                </a:ext>
              </a:extLst>
            </p:cNvPr>
            <p:cNvSpPr/>
            <p:nvPr/>
          </p:nvSpPr>
          <p:spPr>
            <a:xfrm>
              <a:off x="9122715" y="3194989"/>
              <a:ext cx="72483" cy="78562"/>
            </a:xfrm>
            <a:custGeom>
              <a:avLst/>
              <a:gdLst>
                <a:gd name="connsiteX0" fmla="*/ 1 w 72483"/>
                <a:gd name="connsiteY0" fmla="*/ 39282 h 78562"/>
                <a:gd name="connsiteX1" fmla="*/ 36242 w 72483"/>
                <a:gd name="connsiteY1" fmla="*/ 1 h 78562"/>
                <a:gd name="connsiteX2" fmla="*/ 72484 w 72483"/>
                <a:gd name="connsiteY2" fmla="*/ 39282 h 78562"/>
                <a:gd name="connsiteX3" fmla="*/ 36242 w 72483"/>
                <a:gd name="connsiteY3" fmla="*/ 78563 h 78562"/>
                <a:gd name="connsiteX4" fmla="*/ 1 w 72483"/>
                <a:gd name="connsiteY4" fmla="*/ 39282 h 7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3" h="78562">
                  <a:moveTo>
                    <a:pt x="1" y="39282"/>
                  </a:moveTo>
                  <a:cubicBezTo>
                    <a:pt x="1" y="17533"/>
                    <a:pt x="16182" y="1"/>
                    <a:pt x="36242" y="1"/>
                  </a:cubicBezTo>
                  <a:cubicBezTo>
                    <a:pt x="56303" y="1"/>
                    <a:pt x="72484" y="17533"/>
                    <a:pt x="72484" y="39282"/>
                  </a:cubicBezTo>
                  <a:cubicBezTo>
                    <a:pt x="72484" y="61031"/>
                    <a:pt x="56303" y="78563"/>
                    <a:pt x="36242" y="78563"/>
                  </a:cubicBezTo>
                  <a:cubicBezTo>
                    <a:pt x="16182" y="78563"/>
                    <a:pt x="1" y="61031"/>
                    <a:pt x="1" y="39282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D12F9699-0A5B-92EE-4BF4-02E8AAD3F377}"/>
                </a:ext>
              </a:extLst>
            </p:cNvPr>
            <p:cNvSpPr/>
            <p:nvPr/>
          </p:nvSpPr>
          <p:spPr>
            <a:xfrm>
              <a:off x="9166893" y="3233117"/>
              <a:ext cx="17090" cy="19973"/>
            </a:xfrm>
            <a:custGeom>
              <a:avLst/>
              <a:gdLst>
                <a:gd name="connsiteX0" fmla="*/ 1 w 17090"/>
                <a:gd name="connsiteY0" fmla="*/ 9987 h 19973"/>
                <a:gd name="connsiteX1" fmla="*/ 8557 w 17090"/>
                <a:gd name="connsiteY1" fmla="*/ 1 h 19973"/>
                <a:gd name="connsiteX2" fmla="*/ 17091 w 17090"/>
                <a:gd name="connsiteY2" fmla="*/ 9987 h 19973"/>
                <a:gd name="connsiteX3" fmla="*/ 8557 w 17090"/>
                <a:gd name="connsiteY3" fmla="*/ 19974 h 19973"/>
                <a:gd name="connsiteX4" fmla="*/ 1 w 17090"/>
                <a:gd name="connsiteY4" fmla="*/ 9987 h 1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0" h="19973">
                  <a:moveTo>
                    <a:pt x="1" y="9987"/>
                  </a:moveTo>
                  <a:cubicBezTo>
                    <a:pt x="1" y="4439"/>
                    <a:pt x="3813" y="1"/>
                    <a:pt x="8557" y="1"/>
                  </a:cubicBezTo>
                  <a:cubicBezTo>
                    <a:pt x="13300" y="1"/>
                    <a:pt x="17091" y="4439"/>
                    <a:pt x="17091" y="9987"/>
                  </a:cubicBezTo>
                  <a:cubicBezTo>
                    <a:pt x="17091" y="15536"/>
                    <a:pt x="13278" y="19974"/>
                    <a:pt x="8557" y="19974"/>
                  </a:cubicBezTo>
                  <a:cubicBezTo>
                    <a:pt x="3835" y="19974"/>
                    <a:pt x="1" y="15536"/>
                    <a:pt x="1" y="9987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E0A9027E-4FE8-2595-0D6F-FC8D9C28797F}"/>
                </a:ext>
              </a:extLst>
            </p:cNvPr>
            <p:cNvSpPr/>
            <p:nvPr/>
          </p:nvSpPr>
          <p:spPr>
            <a:xfrm>
              <a:off x="9426991" y="3185224"/>
              <a:ext cx="71286" cy="78562"/>
            </a:xfrm>
            <a:custGeom>
              <a:avLst/>
              <a:gdLst>
                <a:gd name="connsiteX0" fmla="*/ 1 w 71286"/>
                <a:gd name="connsiteY0" fmla="*/ 39282 h 78562"/>
                <a:gd name="connsiteX1" fmla="*/ 35644 w 71286"/>
                <a:gd name="connsiteY1" fmla="*/ 1 h 78562"/>
                <a:gd name="connsiteX2" fmla="*/ 71287 w 71286"/>
                <a:gd name="connsiteY2" fmla="*/ 39282 h 78562"/>
                <a:gd name="connsiteX3" fmla="*/ 35644 w 71286"/>
                <a:gd name="connsiteY3" fmla="*/ 78563 h 78562"/>
                <a:gd name="connsiteX4" fmla="*/ 1 w 71286"/>
                <a:gd name="connsiteY4" fmla="*/ 39282 h 7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86" h="78562">
                  <a:moveTo>
                    <a:pt x="1" y="39282"/>
                  </a:moveTo>
                  <a:cubicBezTo>
                    <a:pt x="1" y="17533"/>
                    <a:pt x="15894" y="1"/>
                    <a:pt x="35644" y="1"/>
                  </a:cubicBezTo>
                  <a:cubicBezTo>
                    <a:pt x="55394" y="1"/>
                    <a:pt x="71287" y="17533"/>
                    <a:pt x="71287" y="39282"/>
                  </a:cubicBezTo>
                  <a:cubicBezTo>
                    <a:pt x="71287" y="61031"/>
                    <a:pt x="55394" y="78563"/>
                    <a:pt x="35644" y="78563"/>
                  </a:cubicBezTo>
                  <a:cubicBezTo>
                    <a:pt x="15894" y="78563"/>
                    <a:pt x="1" y="61031"/>
                    <a:pt x="1" y="39282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660A3D9C-F0A9-BFF2-FE0A-5E2158E958C1}"/>
                </a:ext>
              </a:extLst>
            </p:cNvPr>
            <p:cNvSpPr/>
            <p:nvPr/>
          </p:nvSpPr>
          <p:spPr>
            <a:xfrm>
              <a:off x="9341049" y="3223352"/>
              <a:ext cx="146234" cy="268975"/>
            </a:xfrm>
            <a:custGeom>
              <a:avLst/>
              <a:gdLst>
                <a:gd name="connsiteX0" fmla="*/ 129389 w 146234"/>
                <a:gd name="connsiteY0" fmla="*/ 9987 h 268975"/>
                <a:gd name="connsiteX1" fmla="*/ 137812 w 146234"/>
                <a:gd name="connsiteY1" fmla="*/ 1 h 268975"/>
                <a:gd name="connsiteX2" fmla="*/ 146235 w 146234"/>
                <a:gd name="connsiteY2" fmla="*/ 9987 h 268975"/>
                <a:gd name="connsiteX3" fmla="*/ 137812 w 146234"/>
                <a:gd name="connsiteY3" fmla="*/ 19974 h 268975"/>
                <a:gd name="connsiteX4" fmla="*/ 129389 w 146234"/>
                <a:gd name="connsiteY4" fmla="*/ 9987 h 268975"/>
                <a:gd name="connsiteX5" fmla="*/ 4814 w 146234"/>
                <a:gd name="connsiteY5" fmla="*/ 190460 h 268975"/>
                <a:gd name="connsiteX6" fmla="*/ 56550 w 146234"/>
                <a:gd name="connsiteY6" fmla="*/ 248827 h 268975"/>
                <a:gd name="connsiteX7" fmla="*/ 58457 w 146234"/>
                <a:gd name="connsiteY7" fmla="*/ 176700 h 2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4" h="268975">
                  <a:moveTo>
                    <a:pt x="129389" y="9987"/>
                  </a:moveTo>
                  <a:cubicBezTo>
                    <a:pt x="129389" y="4439"/>
                    <a:pt x="133157" y="1"/>
                    <a:pt x="137812" y="1"/>
                  </a:cubicBezTo>
                  <a:cubicBezTo>
                    <a:pt x="142467" y="1"/>
                    <a:pt x="146235" y="4439"/>
                    <a:pt x="146235" y="9987"/>
                  </a:cubicBezTo>
                  <a:cubicBezTo>
                    <a:pt x="146235" y="15536"/>
                    <a:pt x="142467" y="19974"/>
                    <a:pt x="137812" y="19974"/>
                  </a:cubicBezTo>
                  <a:cubicBezTo>
                    <a:pt x="133157" y="19974"/>
                    <a:pt x="129389" y="15536"/>
                    <a:pt x="129389" y="9987"/>
                  </a:cubicBezTo>
                  <a:close/>
                  <a:moveTo>
                    <a:pt x="4814" y="190460"/>
                  </a:moveTo>
                  <a:cubicBezTo>
                    <a:pt x="-10990" y="228787"/>
                    <a:pt x="13636" y="305419"/>
                    <a:pt x="56550" y="248827"/>
                  </a:cubicBezTo>
                  <a:cubicBezTo>
                    <a:pt x="53447" y="224526"/>
                    <a:pt x="57703" y="200979"/>
                    <a:pt x="58457" y="176700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84A91EFA-968B-97E6-F1E5-EEF185C940B6}"/>
                </a:ext>
              </a:extLst>
            </p:cNvPr>
            <p:cNvSpPr/>
            <p:nvPr/>
          </p:nvSpPr>
          <p:spPr>
            <a:xfrm>
              <a:off x="9300336" y="3336424"/>
              <a:ext cx="193551" cy="86729"/>
            </a:xfrm>
            <a:custGeom>
              <a:avLst/>
              <a:gdLst>
                <a:gd name="connsiteX0" fmla="*/ 43001 w 193551"/>
                <a:gd name="connsiteY0" fmla="*/ 3596 h 86729"/>
                <a:gd name="connsiteX1" fmla="*/ 4764 w 193551"/>
                <a:gd name="connsiteY1" fmla="*/ 68887 h 86729"/>
                <a:gd name="connsiteX2" fmla="*/ 98572 w 193551"/>
                <a:gd name="connsiteY2" fmla="*/ 69375 h 86729"/>
                <a:gd name="connsiteX3" fmla="*/ 183734 w 193551"/>
                <a:gd name="connsiteY3" fmla="*/ 75456 h 86729"/>
                <a:gd name="connsiteX4" fmla="*/ 138826 w 193551"/>
                <a:gd name="connsiteY4" fmla="*/ 1 h 8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51" h="86729">
                  <a:moveTo>
                    <a:pt x="43001" y="3596"/>
                  </a:moveTo>
                  <a:cubicBezTo>
                    <a:pt x="13520" y="6104"/>
                    <a:pt x="-10575" y="41146"/>
                    <a:pt x="4764" y="68887"/>
                  </a:cubicBezTo>
                  <a:cubicBezTo>
                    <a:pt x="25068" y="105550"/>
                    <a:pt x="70376" y="65647"/>
                    <a:pt x="98572" y="69375"/>
                  </a:cubicBezTo>
                  <a:cubicBezTo>
                    <a:pt x="131045" y="70041"/>
                    <a:pt x="157645" y="103708"/>
                    <a:pt x="183734" y="75456"/>
                  </a:cubicBezTo>
                  <a:cubicBezTo>
                    <a:pt x="212772" y="44098"/>
                    <a:pt x="171255" y="13449"/>
                    <a:pt x="138826" y="1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03E8CE77-907C-0DBA-FD98-19BD3321DE06}"/>
                </a:ext>
              </a:extLst>
            </p:cNvPr>
            <p:cNvSpPr/>
            <p:nvPr/>
          </p:nvSpPr>
          <p:spPr>
            <a:xfrm>
              <a:off x="8953542" y="3468406"/>
              <a:ext cx="427948" cy="603302"/>
            </a:xfrm>
            <a:custGeom>
              <a:avLst/>
              <a:gdLst>
                <a:gd name="connsiteX0" fmla="*/ 12103 w 427948"/>
                <a:gd name="connsiteY0" fmla="*/ 1 h 603302"/>
                <a:gd name="connsiteX1" fmla="*/ 20792 w 427948"/>
                <a:gd name="connsiteY1" fmla="*/ 144632 h 603302"/>
                <a:gd name="connsiteX2" fmla="*/ 64061 w 427948"/>
                <a:gd name="connsiteY2" fmla="*/ 229187 h 603302"/>
                <a:gd name="connsiteX3" fmla="*/ 24295 w 427948"/>
                <a:gd name="connsiteY3" fmla="*/ 318247 h 603302"/>
                <a:gd name="connsiteX4" fmla="*/ 1 w 427948"/>
                <a:gd name="connsiteY4" fmla="*/ 508817 h 603302"/>
                <a:gd name="connsiteX5" fmla="*/ 61179 w 427948"/>
                <a:gd name="connsiteY5" fmla="*/ 564588 h 603302"/>
                <a:gd name="connsiteX6" fmla="*/ 246644 w 427948"/>
                <a:gd name="connsiteY6" fmla="*/ 602937 h 603302"/>
                <a:gd name="connsiteX7" fmla="*/ 368847 w 427948"/>
                <a:gd name="connsiteY7" fmla="*/ 578525 h 603302"/>
                <a:gd name="connsiteX8" fmla="*/ 406707 w 427948"/>
                <a:gd name="connsiteY8" fmla="*/ 527992 h 603302"/>
                <a:gd name="connsiteX9" fmla="*/ 427898 w 427948"/>
                <a:gd name="connsiteY9" fmla="*/ 267070 h 603302"/>
                <a:gd name="connsiteX10" fmla="*/ 412271 w 427948"/>
                <a:gd name="connsiteY10" fmla="*/ 97583 h 60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948" h="603302">
                  <a:moveTo>
                    <a:pt x="12103" y="1"/>
                  </a:moveTo>
                  <a:lnTo>
                    <a:pt x="20792" y="144632"/>
                  </a:lnTo>
                  <a:cubicBezTo>
                    <a:pt x="20127" y="188196"/>
                    <a:pt x="61889" y="160677"/>
                    <a:pt x="64061" y="229187"/>
                  </a:cubicBezTo>
                  <a:cubicBezTo>
                    <a:pt x="66233" y="297696"/>
                    <a:pt x="38791" y="284713"/>
                    <a:pt x="24295" y="318247"/>
                  </a:cubicBezTo>
                  <a:cubicBezTo>
                    <a:pt x="9798" y="351780"/>
                    <a:pt x="1" y="508817"/>
                    <a:pt x="1" y="508817"/>
                  </a:cubicBezTo>
                  <a:cubicBezTo>
                    <a:pt x="1" y="508817"/>
                    <a:pt x="14852" y="538156"/>
                    <a:pt x="61179" y="564588"/>
                  </a:cubicBezTo>
                  <a:cubicBezTo>
                    <a:pt x="107507" y="591020"/>
                    <a:pt x="182141" y="605867"/>
                    <a:pt x="246644" y="602937"/>
                  </a:cubicBezTo>
                  <a:cubicBezTo>
                    <a:pt x="311148" y="600008"/>
                    <a:pt x="357298" y="586181"/>
                    <a:pt x="368847" y="578525"/>
                  </a:cubicBezTo>
                  <a:cubicBezTo>
                    <a:pt x="380396" y="570868"/>
                    <a:pt x="399503" y="546700"/>
                    <a:pt x="406707" y="527992"/>
                  </a:cubicBezTo>
                  <a:cubicBezTo>
                    <a:pt x="413911" y="509283"/>
                    <a:pt x="428940" y="355220"/>
                    <a:pt x="427898" y="267070"/>
                  </a:cubicBezTo>
                  <a:cubicBezTo>
                    <a:pt x="426856" y="178920"/>
                    <a:pt x="412271" y="97583"/>
                    <a:pt x="412271" y="97583"/>
                  </a:cubicBezTo>
                  <a:close/>
                </a:path>
              </a:pathLst>
            </a:custGeom>
            <a:solidFill>
              <a:srgbClr val="183E33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463BBDCD-267B-1757-C388-0183B72A9EC9}"/>
                </a:ext>
              </a:extLst>
            </p:cNvPr>
            <p:cNvSpPr/>
            <p:nvPr/>
          </p:nvSpPr>
          <p:spPr>
            <a:xfrm>
              <a:off x="8953594" y="3779772"/>
              <a:ext cx="426549" cy="239592"/>
            </a:xfrm>
            <a:custGeom>
              <a:avLst/>
              <a:gdLst>
                <a:gd name="connsiteX0" fmla="*/ 420953 w 426549"/>
                <a:gd name="connsiteY0" fmla="*/ 117867 h 239592"/>
                <a:gd name="connsiteX1" fmla="*/ 10278 w 426549"/>
                <a:gd name="connsiteY1" fmla="*/ 80428 h 239592"/>
                <a:gd name="connsiteX2" fmla="*/ 28011 w 426549"/>
                <a:gd name="connsiteY2" fmla="*/ 1 h 239592"/>
                <a:gd name="connsiteX3" fmla="*/ 425186 w 426549"/>
                <a:gd name="connsiteY3" fmla="*/ 41834 h 239592"/>
                <a:gd name="connsiteX4" fmla="*/ 421196 w 426549"/>
                <a:gd name="connsiteY4" fmla="*/ 117867 h 239592"/>
                <a:gd name="connsiteX5" fmla="*/ 397080 w 426549"/>
                <a:gd name="connsiteY5" fmla="*/ 235112 h 239592"/>
                <a:gd name="connsiteX6" fmla="*/ 15 w 426549"/>
                <a:gd name="connsiteY6" fmla="*/ 195320 h 239592"/>
                <a:gd name="connsiteX7" fmla="*/ 6887 w 426549"/>
                <a:gd name="connsiteY7" fmla="*/ 113073 h 239592"/>
                <a:gd name="connsiteX8" fmla="*/ 415766 w 426549"/>
                <a:gd name="connsiteY8" fmla="*/ 159057 h 239592"/>
                <a:gd name="connsiteX9" fmla="*/ 397057 w 426549"/>
                <a:gd name="connsiteY9" fmla="*/ 235090 h 2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549" h="239592">
                  <a:moveTo>
                    <a:pt x="420953" y="117867"/>
                  </a:moveTo>
                  <a:cubicBezTo>
                    <a:pt x="230855" y="139083"/>
                    <a:pt x="10278" y="80428"/>
                    <a:pt x="10278" y="80428"/>
                  </a:cubicBezTo>
                  <a:cubicBezTo>
                    <a:pt x="10278" y="80428"/>
                    <a:pt x="13515" y="20951"/>
                    <a:pt x="28011" y="1"/>
                  </a:cubicBezTo>
                  <a:cubicBezTo>
                    <a:pt x="225734" y="61253"/>
                    <a:pt x="425186" y="41834"/>
                    <a:pt x="425186" y="41834"/>
                  </a:cubicBezTo>
                  <a:cubicBezTo>
                    <a:pt x="428134" y="69575"/>
                    <a:pt x="426073" y="91679"/>
                    <a:pt x="421196" y="117867"/>
                  </a:cubicBezTo>
                  <a:close/>
                  <a:moveTo>
                    <a:pt x="397080" y="235112"/>
                  </a:moveTo>
                  <a:cubicBezTo>
                    <a:pt x="206982" y="256328"/>
                    <a:pt x="15" y="195320"/>
                    <a:pt x="15" y="195320"/>
                  </a:cubicBezTo>
                  <a:cubicBezTo>
                    <a:pt x="15" y="195320"/>
                    <a:pt x="-650" y="138174"/>
                    <a:pt x="6887" y="113073"/>
                  </a:cubicBezTo>
                  <a:cubicBezTo>
                    <a:pt x="204610" y="174326"/>
                    <a:pt x="415766" y="159057"/>
                    <a:pt x="415766" y="159057"/>
                  </a:cubicBezTo>
                  <a:cubicBezTo>
                    <a:pt x="413992" y="189239"/>
                    <a:pt x="409736" y="218889"/>
                    <a:pt x="397057" y="235090"/>
                  </a:cubicBezTo>
                  <a:close/>
                </a:path>
              </a:pathLst>
            </a:custGeom>
            <a:solidFill>
              <a:srgbClr val="E5E5E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FBDA3774-199F-1474-CEE0-207744F45644}"/>
                </a:ext>
              </a:extLst>
            </p:cNvPr>
            <p:cNvSpPr/>
            <p:nvPr/>
          </p:nvSpPr>
          <p:spPr>
            <a:xfrm>
              <a:off x="9406122" y="3468406"/>
              <a:ext cx="433338" cy="603302"/>
            </a:xfrm>
            <a:custGeom>
              <a:avLst/>
              <a:gdLst>
                <a:gd name="connsiteX0" fmla="*/ 396854 w 433338"/>
                <a:gd name="connsiteY0" fmla="*/ 1 h 603302"/>
                <a:gd name="connsiteX1" fmla="*/ 396189 w 433338"/>
                <a:gd name="connsiteY1" fmla="*/ 144632 h 603302"/>
                <a:gd name="connsiteX2" fmla="*/ 368703 w 433338"/>
                <a:gd name="connsiteY2" fmla="*/ 229187 h 603302"/>
                <a:gd name="connsiteX3" fmla="*/ 408957 w 433338"/>
                <a:gd name="connsiteY3" fmla="*/ 318247 h 603302"/>
                <a:gd name="connsiteX4" fmla="*/ 433339 w 433338"/>
                <a:gd name="connsiteY4" fmla="*/ 508817 h 603302"/>
                <a:gd name="connsiteX5" fmla="*/ 371363 w 433338"/>
                <a:gd name="connsiteY5" fmla="*/ 564588 h 603302"/>
                <a:gd name="connsiteX6" fmla="*/ 183570 w 433338"/>
                <a:gd name="connsiteY6" fmla="*/ 602937 h 603302"/>
                <a:gd name="connsiteX7" fmla="*/ 59838 w 433338"/>
                <a:gd name="connsiteY7" fmla="*/ 578525 h 603302"/>
                <a:gd name="connsiteX8" fmla="*/ 21491 w 433338"/>
                <a:gd name="connsiteY8" fmla="*/ 527992 h 603302"/>
                <a:gd name="connsiteX9" fmla="*/ 56 w 433338"/>
                <a:gd name="connsiteY9" fmla="*/ 267070 h 603302"/>
                <a:gd name="connsiteX10" fmla="*/ 15860 w 433338"/>
                <a:gd name="connsiteY10" fmla="*/ 97583 h 60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38" h="603302">
                  <a:moveTo>
                    <a:pt x="396854" y="1"/>
                  </a:moveTo>
                  <a:lnTo>
                    <a:pt x="396189" y="144632"/>
                  </a:lnTo>
                  <a:cubicBezTo>
                    <a:pt x="396854" y="188196"/>
                    <a:pt x="370919" y="160677"/>
                    <a:pt x="368703" y="229187"/>
                  </a:cubicBezTo>
                  <a:cubicBezTo>
                    <a:pt x="366486" y="297696"/>
                    <a:pt x="394305" y="284713"/>
                    <a:pt x="408957" y="318247"/>
                  </a:cubicBezTo>
                  <a:cubicBezTo>
                    <a:pt x="423608" y="351780"/>
                    <a:pt x="433339" y="508817"/>
                    <a:pt x="433339" y="508817"/>
                  </a:cubicBezTo>
                  <a:cubicBezTo>
                    <a:pt x="433339" y="508817"/>
                    <a:pt x="418311" y="538156"/>
                    <a:pt x="371363" y="564588"/>
                  </a:cubicBezTo>
                  <a:cubicBezTo>
                    <a:pt x="324414" y="591020"/>
                    <a:pt x="248938" y="605867"/>
                    <a:pt x="183570" y="602937"/>
                  </a:cubicBezTo>
                  <a:cubicBezTo>
                    <a:pt x="118202" y="600008"/>
                    <a:pt x="71520" y="586181"/>
                    <a:pt x="59838" y="578525"/>
                  </a:cubicBezTo>
                  <a:cubicBezTo>
                    <a:pt x="48157" y="570868"/>
                    <a:pt x="28805" y="546700"/>
                    <a:pt x="21491" y="527992"/>
                  </a:cubicBezTo>
                  <a:cubicBezTo>
                    <a:pt x="14176" y="509283"/>
                    <a:pt x="-1030" y="355220"/>
                    <a:pt x="56" y="267070"/>
                  </a:cubicBezTo>
                  <a:cubicBezTo>
                    <a:pt x="1142" y="178920"/>
                    <a:pt x="15860" y="97583"/>
                    <a:pt x="15860" y="97583"/>
                  </a:cubicBezTo>
                  <a:close/>
                </a:path>
              </a:pathLst>
            </a:custGeom>
            <a:solidFill>
              <a:srgbClr val="183E33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5F568A34-609F-18BD-FE57-1966F09AF943}"/>
                </a:ext>
              </a:extLst>
            </p:cNvPr>
            <p:cNvSpPr/>
            <p:nvPr/>
          </p:nvSpPr>
          <p:spPr>
            <a:xfrm>
              <a:off x="9408011" y="3779772"/>
              <a:ext cx="431686" cy="239592"/>
            </a:xfrm>
            <a:custGeom>
              <a:avLst/>
              <a:gdLst>
                <a:gd name="connsiteX0" fmla="*/ 5394 w 431686"/>
                <a:gd name="connsiteY0" fmla="*/ 117867 h 239592"/>
                <a:gd name="connsiteX1" fmla="*/ 421277 w 431686"/>
                <a:gd name="connsiteY1" fmla="*/ 80428 h 239592"/>
                <a:gd name="connsiteX2" fmla="*/ 403544 w 431686"/>
                <a:gd name="connsiteY2" fmla="*/ 1 h 239592"/>
                <a:gd name="connsiteX3" fmla="*/ 1381 w 431686"/>
                <a:gd name="connsiteY3" fmla="*/ 41834 h 239592"/>
                <a:gd name="connsiteX4" fmla="*/ 5438 w 431686"/>
                <a:gd name="connsiteY4" fmla="*/ 117867 h 239592"/>
                <a:gd name="connsiteX5" fmla="*/ 29621 w 431686"/>
                <a:gd name="connsiteY5" fmla="*/ 235112 h 239592"/>
                <a:gd name="connsiteX6" fmla="*/ 431673 w 431686"/>
                <a:gd name="connsiteY6" fmla="*/ 195320 h 239592"/>
                <a:gd name="connsiteX7" fmla="*/ 424690 w 431686"/>
                <a:gd name="connsiteY7" fmla="*/ 113073 h 239592"/>
                <a:gd name="connsiteX8" fmla="*/ 10669 w 431686"/>
                <a:gd name="connsiteY8" fmla="*/ 159057 h 239592"/>
                <a:gd name="connsiteX9" fmla="*/ 29621 w 431686"/>
                <a:gd name="connsiteY9" fmla="*/ 235090 h 2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86" h="239592">
                  <a:moveTo>
                    <a:pt x="5394" y="117867"/>
                  </a:moveTo>
                  <a:cubicBezTo>
                    <a:pt x="197885" y="139083"/>
                    <a:pt x="421277" y="80428"/>
                    <a:pt x="421277" y="80428"/>
                  </a:cubicBezTo>
                  <a:cubicBezTo>
                    <a:pt x="421277" y="80428"/>
                    <a:pt x="417996" y="20951"/>
                    <a:pt x="403544" y="1"/>
                  </a:cubicBezTo>
                  <a:cubicBezTo>
                    <a:pt x="203338" y="61253"/>
                    <a:pt x="1381" y="41834"/>
                    <a:pt x="1381" y="41834"/>
                  </a:cubicBezTo>
                  <a:cubicBezTo>
                    <a:pt x="-1611" y="69575"/>
                    <a:pt x="495" y="91679"/>
                    <a:pt x="5438" y="117867"/>
                  </a:cubicBezTo>
                  <a:close/>
                  <a:moveTo>
                    <a:pt x="29621" y="235112"/>
                  </a:moveTo>
                  <a:cubicBezTo>
                    <a:pt x="222113" y="256328"/>
                    <a:pt x="431673" y="195320"/>
                    <a:pt x="431673" y="195320"/>
                  </a:cubicBezTo>
                  <a:cubicBezTo>
                    <a:pt x="431673" y="195320"/>
                    <a:pt x="432338" y="138174"/>
                    <a:pt x="424690" y="113073"/>
                  </a:cubicBezTo>
                  <a:cubicBezTo>
                    <a:pt x="224529" y="174326"/>
                    <a:pt x="10669" y="159057"/>
                    <a:pt x="10669" y="159057"/>
                  </a:cubicBezTo>
                  <a:cubicBezTo>
                    <a:pt x="12442" y="189239"/>
                    <a:pt x="16765" y="218889"/>
                    <a:pt x="29621" y="235090"/>
                  </a:cubicBezTo>
                  <a:close/>
                </a:path>
              </a:pathLst>
            </a:custGeom>
            <a:solidFill>
              <a:srgbClr val="E5E5E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995780EA-95AF-FECF-3F7C-FBE28EBD0295}"/>
                </a:ext>
              </a:extLst>
            </p:cNvPr>
            <p:cNvSpPr/>
            <p:nvPr/>
          </p:nvSpPr>
          <p:spPr>
            <a:xfrm>
              <a:off x="9838193" y="3365539"/>
              <a:ext cx="179644" cy="302005"/>
            </a:xfrm>
            <a:custGeom>
              <a:avLst/>
              <a:gdLst>
                <a:gd name="connsiteX0" fmla="*/ 41545 w 179644"/>
                <a:gd name="connsiteY0" fmla="*/ 288222 h 302005"/>
                <a:gd name="connsiteX1" fmla="*/ 15100 w 179644"/>
                <a:gd name="connsiteY1" fmla="*/ 300384 h 302005"/>
                <a:gd name="connsiteX2" fmla="*/ 8185 w 179644"/>
                <a:gd name="connsiteY2" fmla="*/ 296722 h 302005"/>
                <a:gd name="connsiteX3" fmla="*/ 3397 w 179644"/>
                <a:gd name="connsiteY3" fmla="*/ 268004 h 302005"/>
                <a:gd name="connsiteX4" fmla="*/ 138101 w 179644"/>
                <a:gd name="connsiteY4" fmla="*/ 13785 h 302005"/>
                <a:gd name="connsiteX5" fmla="*/ 164545 w 179644"/>
                <a:gd name="connsiteY5" fmla="*/ 1623 h 302005"/>
                <a:gd name="connsiteX6" fmla="*/ 171461 w 179644"/>
                <a:gd name="connsiteY6" fmla="*/ 5285 h 302005"/>
                <a:gd name="connsiteX7" fmla="*/ 176249 w 179644"/>
                <a:gd name="connsiteY7" fmla="*/ 34002 h 3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644" h="302005">
                  <a:moveTo>
                    <a:pt x="41545" y="288222"/>
                  </a:moveTo>
                  <a:cubicBezTo>
                    <a:pt x="35560" y="299540"/>
                    <a:pt x="23723" y="304955"/>
                    <a:pt x="15100" y="300384"/>
                  </a:cubicBezTo>
                  <a:lnTo>
                    <a:pt x="8185" y="296722"/>
                  </a:lnTo>
                  <a:cubicBezTo>
                    <a:pt x="-460" y="292150"/>
                    <a:pt x="-2588" y="279345"/>
                    <a:pt x="3397" y="268004"/>
                  </a:cubicBezTo>
                  <a:lnTo>
                    <a:pt x="138101" y="13785"/>
                  </a:lnTo>
                  <a:cubicBezTo>
                    <a:pt x="144086" y="2466"/>
                    <a:pt x="155923" y="-2949"/>
                    <a:pt x="164545" y="1623"/>
                  </a:cubicBezTo>
                  <a:lnTo>
                    <a:pt x="171461" y="5285"/>
                  </a:lnTo>
                  <a:cubicBezTo>
                    <a:pt x="180106" y="9856"/>
                    <a:pt x="182234" y="22662"/>
                    <a:pt x="176249" y="34002"/>
                  </a:cubicBezTo>
                  <a:close/>
                </a:path>
              </a:pathLst>
            </a:custGeom>
            <a:solidFill>
              <a:srgbClr val="D2E26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4E02CE57-9792-D3E7-0980-D87D532FEF88}"/>
                </a:ext>
              </a:extLst>
            </p:cNvPr>
            <p:cNvSpPr/>
            <p:nvPr/>
          </p:nvSpPr>
          <p:spPr>
            <a:xfrm>
              <a:off x="9776741" y="3628112"/>
              <a:ext cx="103806" cy="151942"/>
            </a:xfrm>
            <a:custGeom>
              <a:avLst/>
              <a:gdLst>
                <a:gd name="connsiteX0" fmla="*/ 39402 w 103806"/>
                <a:gd name="connsiteY0" fmla="*/ 145713 h 151942"/>
                <a:gd name="connsiteX1" fmla="*/ 17457 w 103806"/>
                <a:gd name="connsiteY1" fmla="*/ 149353 h 151942"/>
                <a:gd name="connsiteX2" fmla="*/ 10542 w 103806"/>
                <a:gd name="connsiteY2" fmla="*/ 145691 h 151942"/>
                <a:gd name="connsiteX3" fmla="*/ 1232 w 103806"/>
                <a:gd name="connsiteY3" fmla="*/ 125495 h 151942"/>
                <a:gd name="connsiteX4" fmla="*/ 64406 w 103806"/>
                <a:gd name="connsiteY4" fmla="*/ 6231 h 151942"/>
                <a:gd name="connsiteX5" fmla="*/ 86350 w 103806"/>
                <a:gd name="connsiteY5" fmla="*/ 2591 h 151942"/>
                <a:gd name="connsiteX6" fmla="*/ 93266 w 103806"/>
                <a:gd name="connsiteY6" fmla="*/ 6253 h 151942"/>
                <a:gd name="connsiteX7" fmla="*/ 102576 w 103806"/>
                <a:gd name="connsiteY7" fmla="*/ 26449 h 1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06" h="151942">
                  <a:moveTo>
                    <a:pt x="39402" y="145713"/>
                  </a:moveTo>
                  <a:cubicBezTo>
                    <a:pt x="35922" y="152282"/>
                    <a:pt x="26102" y="153925"/>
                    <a:pt x="17457" y="149353"/>
                  </a:cubicBezTo>
                  <a:lnTo>
                    <a:pt x="10542" y="145691"/>
                  </a:lnTo>
                  <a:cubicBezTo>
                    <a:pt x="1897" y="141119"/>
                    <a:pt x="-2248" y="132087"/>
                    <a:pt x="1232" y="125495"/>
                  </a:cubicBezTo>
                  <a:lnTo>
                    <a:pt x="64406" y="6231"/>
                  </a:lnTo>
                  <a:cubicBezTo>
                    <a:pt x="67886" y="-338"/>
                    <a:pt x="77705" y="-1981"/>
                    <a:pt x="86350" y="2591"/>
                  </a:cubicBezTo>
                  <a:lnTo>
                    <a:pt x="93266" y="6253"/>
                  </a:lnTo>
                  <a:cubicBezTo>
                    <a:pt x="101911" y="10825"/>
                    <a:pt x="106056" y="19857"/>
                    <a:pt x="102576" y="26449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44BCEE88-7220-5320-7D25-7040633335A6}"/>
                </a:ext>
              </a:extLst>
            </p:cNvPr>
            <p:cNvSpPr/>
            <p:nvPr/>
          </p:nvSpPr>
          <p:spPr>
            <a:xfrm>
              <a:off x="9841633" y="3622778"/>
              <a:ext cx="42737" cy="30849"/>
            </a:xfrm>
            <a:custGeom>
              <a:avLst/>
              <a:gdLst>
                <a:gd name="connsiteX0" fmla="*/ 30679 w 42737"/>
                <a:gd name="connsiteY0" fmla="*/ 7259 h 30849"/>
                <a:gd name="connsiteX1" fmla="*/ 23763 w 42737"/>
                <a:gd name="connsiteY1" fmla="*/ 3597 h 30849"/>
                <a:gd name="connsiteX2" fmla="*/ 4035 w 42737"/>
                <a:gd name="connsiteY2" fmla="*/ 3042 h 30849"/>
                <a:gd name="connsiteX3" fmla="*/ 1 w 42737"/>
                <a:gd name="connsiteY3" fmla="*/ 10654 h 30849"/>
                <a:gd name="connsiteX4" fmla="*/ 19728 w 42737"/>
                <a:gd name="connsiteY4" fmla="*/ 11209 h 30849"/>
                <a:gd name="connsiteX5" fmla="*/ 26644 w 42737"/>
                <a:gd name="connsiteY5" fmla="*/ 14871 h 30849"/>
                <a:gd name="connsiteX6" fmla="*/ 38171 w 42737"/>
                <a:gd name="connsiteY6" fmla="*/ 30850 h 30849"/>
                <a:gd name="connsiteX7" fmla="*/ 42205 w 42737"/>
                <a:gd name="connsiteY7" fmla="*/ 23238 h 30849"/>
                <a:gd name="connsiteX8" fmla="*/ 30679 w 42737"/>
                <a:gd name="connsiteY8" fmla="*/ 7259 h 3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37" h="30849">
                  <a:moveTo>
                    <a:pt x="30679" y="7259"/>
                  </a:moveTo>
                  <a:lnTo>
                    <a:pt x="23763" y="3597"/>
                  </a:lnTo>
                  <a:cubicBezTo>
                    <a:pt x="15118" y="-975"/>
                    <a:pt x="6318" y="-1219"/>
                    <a:pt x="4035" y="3042"/>
                  </a:cubicBezTo>
                  <a:lnTo>
                    <a:pt x="1" y="10654"/>
                  </a:lnTo>
                  <a:cubicBezTo>
                    <a:pt x="2261" y="6393"/>
                    <a:pt x="11084" y="6660"/>
                    <a:pt x="19728" y="11209"/>
                  </a:cubicBezTo>
                  <a:lnTo>
                    <a:pt x="26644" y="14871"/>
                  </a:lnTo>
                  <a:cubicBezTo>
                    <a:pt x="35289" y="19443"/>
                    <a:pt x="40432" y="26589"/>
                    <a:pt x="38171" y="30850"/>
                  </a:cubicBezTo>
                  <a:lnTo>
                    <a:pt x="42205" y="23238"/>
                  </a:lnTo>
                  <a:cubicBezTo>
                    <a:pt x="44466" y="18977"/>
                    <a:pt x="39323" y="11808"/>
                    <a:pt x="30679" y="7259"/>
                  </a:cubicBezTo>
                  <a:close/>
                </a:path>
              </a:pathLst>
            </a:custGeom>
            <a:solidFill>
              <a:srgbClr val="9B9B9B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291F1782-509F-5784-D082-392C8CE73D47}"/>
                </a:ext>
              </a:extLst>
            </p:cNvPr>
            <p:cNvSpPr/>
            <p:nvPr/>
          </p:nvSpPr>
          <p:spPr>
            <a:xfrm>
              <a:off x="9786493" y="3675127"/>
              <a:ext cx="57858" cy="47740"/>
            </a:xfrm>
            <a:custGeom>
              <a:avLst/>
              <a:gdLst>
                <a:gd name="connsiteX0" fmla="*/ 1144 w 57858"/>
                <a:gd name="connsiteY0" fmla="*/ 13522 h 47740"/>
                <a:gd name="connsiteX1" fmla="*/ 36921 w 57858"/>
                <a:gd name="connsiteY1" fmla="*/ 2381 h 47740"/>
                <a:gd name="connsiteX2" fmla="*/ 56715 w 57858"/>
                <a:gd name="connsiteY2" fmla="*/ 34228 h 47740"/>
                <a:gd name="connsiteX3" fmla="*/ 20939 w 57858"/>
                <a:gd name="connsiteY3" fmla="*/ 45369 h 47740"/>
                <a:gd name="connsiteX4" fmla="*/ 1144 w 57858"/>
                <a:gd name="connsiteY4" fmla="*/ 13522 h 4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" h="47740">
                  <a:moveTo>
                    <a:pt x="1144" y="13522"/>
                  </a:moveTo>
                  <a:cubicBezTo>
                    <a:pt x="5577" y="1604"/>
                    <a:pt x="21537" y="-3345"/>
                    <a:pt x="36921" y="2381"/>
                  </a:cubicBezTo>
                  <a:cubicBezTo>
                    <a:pt x="52304" y="8107"/>
                    <a:pt x="61148" y="22354"/>
                    <a:pt x="56715" y="34228"/>
                  </a:cubicBezTo>
                  <a:cubicBezTo>
                    <a:pt x="52282" y="46101"/>
                    <a:pt x="36322" y="51094"/>
                    <a:pt x="20939" y="45369"/>
                  </a:cubicBezTo>
                  <a:cubicBezTo>
                    <a:pt x="5555" y="39643"/>
                    <a:pt x="-3289" y="25395"/>
                    <a:pt x="1144" y="13522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3C0B2E8C-DE32-365E-86BD-B1A93E750ABF}"/>
                </a:ext>
              </a:extLst>
            </p:cNvPr>
            <p:cNvSpPr/>
            <p:nvPr/>
          </p:nvSpPr>
          <p:spPr>
            <a:xfrm>
              <a:off x="8777935" y="3364525"/>
              <a:ext cx="167567" cy="308073"/>
            </a:xfrm>
            <a:custGeom>
              <a:avLst/>
              <a:gdLst>
                <a:gd name="connsiteX0" fmla="*/ 125712 w 167567"/>
                <a:gd name="connsiteY0" fmla="*/ 293298 h 308073"/>
                <a:gd name="connsiteX1" fmla="*/ 151580 w 167567"/>
                <a:gd name="connsiteY1" fmla="*/ 306658 h 308073"/>
                <a:gd name="connsiteX2" fmla="*/ 158673 w 167567"/>
                <a:gd name="connsiteY2" fmla="*/ 303329 h 308073"/>
                <a:gd name="connsiteX3" fmla="*/ 164768 w 167567"/>
                <a:gd name="connsiteY3" fmla="*/ 274877 h 308073"/>
                <a:gd name="connsiteX4" fmla="*/ 41857 w 167567"/>
                <a:gd name="connsiteY4" fmla="*/ 14777 h 308073"/>
                <a:gd name="connsiteX5" fmla="*/ 15989 w 167567"/>
                <a:gd name="connsiteY5" fmla="*/ 1417 h 308073"/>
                <a:gd name="connsiteX6" fmla="*/ 8895 w 167567"/>
                <a:gd name="connsiteY6" fmla="*/ 4746 h 308073"/>
                <a:gd name="connsiteX7" fmla="*/ 2800 w 167567"/>
                <a:gd name="connsiteY7" fmla="*/ 33197 h 3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67" h="308073">
                  <a:moveTo>
                    <a:pt x="125712" y="293298"/>
                  </a:moveTo>
                  <a:cubicBezTo>
                    <a:pt x="131164" y="304838"/>
                    <a:pt x="142780" y="311052"/>
                    <a:pt x="151580" y="306658"/>
                  </a:cubicBezTo>
                  <a:lnTo>
                    <a:pt x="158673" y="303329"/>
                  </a:lnTo>
                  <a:cubicBezTo>
                    <a:pt x="167495" y="299157"/>
                    <a:pt x="170199" y="286418"/>
                    <a:pt x="164768" y="274877"/>
                  </a:cubicBezTo>
                  <a:lnTo>
                    <a:pt x="41857" y="14777"/>
                  </a:lnTo>
                  <a:cubicBezTo>
                    <a:pt x="36404" y="3236"/>
                    <a:pt x="24833" y="-2978"/>
                    <a:pt x="15989" y="1417"/>
                  </a:cubicBezTo>
                  <a:lnTo>
                    <a:pt x="8895" y="4746"/>
                  </a:lnTo>
                  <a:cubicBezTo>
                    <a:pt x="73" y="8918"/>
                    <a:pt x="-2631" y="21657"/>
                    <a:pt x="2800" y="33197"/>
                  </a:cubicBezTo>
                  <a:close/>
                </a:path>
              </a:pathLst>
            </a:custGeom>
            <a:solidFill>
              <a:srgbClr val="D2E26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54E078FA-524F-F386-00C3-5C92F1D16AC7}"/>
                </a:ext>
              </a:extLst>
            </p:cNvPr>
            <p:cNvSpPr/>
            <p:nvPr/>
          </p:nvSpPr>
          <p:spPr>
            <a:xfrm>
              <a:off x="8903293" y="3633527"/>
              <a:ext cx="98636" cy="153994"/>
            </a:xfrm>
            <a:custGeom>
              <a:avLst/>
              <a:gdLst>
                <a:gd name="connsiteX0" fmla="*/ 58651 w 98636"/>
                <a:gd name="connsiteY0" fmla="*/ 147200 h 153994"/>
                <a:gd name="connsiteX1" fmla="*/ 80329 w 98636"/>
                <a:gd name="connsiteY1" fmla="*/ 151860 h 153994"/>
                <a:gd name="connsiteX2" fmla="*/ 87422 w 98636"/>
                <a:gd name="connsiteY2" fmla="*/ 148532 h 153994"/>
                <a:gd name="connsiteX3" fmla="*/ 97619 w 98636"/>
                <a:gd name="connsiteY3" fmla="*/ 128780 h 153994"/>
                <a:gd name="connsiteX4" fmla="*/ 39987 w 98636"/>
                <a:gd name="connsiteY4" fmla="*/ 6785 h 153994"/>
                <a:gd name="connsiteX5" fmla="*/ 18308 w 98636"/>
                <a:gd name="connsiteY5" fmla="*/ 2125 h 153994"/>
                <a:gd name="connsiteX6" fmla="*/ 11215 w 98636"/>
                <a:gd name="connsiteY6" fmla="*/ 5454 h 153994"/>
                <a:gd name="connsiteX7" fmla="*/ 1018 w 98636"/>
                <a:gd name="connsiteY7" fmla="*/ 25206 h 1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636" h="153994">
                  <a:moveTo>
                    <a:pt x="58651" y="147200"/>
                  </a:moveTo>
                  <a:cubicBezTo>
                    <a:pt x="61820" y="153924"/>
                    <a:pt x="71573" y="156011"/>
                    <a:pt x="80329" y="151860"/>
                  </a:cubicBezTo>
                  <a:lnTo>
                    <a:pt x="87422" y="148532"/>
                  </a:lnTo>
                  <a:cubicBezTo>
                    <a:pt x="96244" y="144359"/>
                    <a:pt x="100811" y="135527"/>
                    <a:pt x="97619" y="128780"/>
                  </a:cubicBezTo>
                  <a:lnTo>
                    <a:pt x="39987" y="6785"/>
                  </a:lnTo>
                  <a:cubicBezTo>
                    <a:pt x="36817" y="61"/>
                    <a:pt x="27064" y="-2003"/>
                    <a:pt x="18308" y="2125"/>
                  </a:cubicBezTo>
                  <a:lnTo>
                    <a:pt x="11215" y="5454"/>
                  </a:lnTo>
                  <a:cubicBezTo>
                    <a:pt x="2393" y="9626"/>
                    <a:pt x="-2174" y="18459"/>
                    <a:pt x="1018" y="25206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26C8C587-2A9E-B6A4-E44E-C0219C38E43B}"/>
                </a:ext>
              </a:extLst>
            </p:cNvPr>
            <p:cNvSpPr/>
            <p:nvPr/>
          </p:nvSpPr>
          <p:spPr>
            <a:xfrm>
              <a:off x="8899486" y="3628169"/>
              <a:ext cx="43195" cy="29608"/>
            </a:xfrm>
            <a:custGeom>
              <a:avLst/>
              <a:gdLst>
                <a:gd name="connsiteX0" fmla="*/ 12695 w 43195"/>
                <a:gd name="connsiteY0" fmla="*/ 6351 h 29608"/>
                <a:gd name="connsiteX1" fmla="*/ 19788 w 43195"/>
                <a:gd name="connsiteY1" fmla="*/ 3022 h 29608"/>
                <a:gd name="connsiteX2" fmla="*/ 39516 w 43195"/>
                <a:gd name="connsiteY2" fmla="*/ 3377 h 29608"/>
                <a:gd name="connsiteX3" fmla="*/ 43196 w 43195"/>
                <a:gd name="connsiteY3" fmla="*/ 11189 h 29608"/>
                <a:gd name="connsiteX4" fmla="*/ 23468 w 43195"/>
                <a:gd name="connsiteY4" fmla="*/ 10834 h 29608"/>
                <a:gd name="connsiteX5" fmla="*/ 16375 w 43195"/>
                <a:gd name="connsiteY5" fmla="*/ 14163 h 29608"/>
                <a:gd name="connsiteX6" fmla="*/ 4117 w 43195"/>
                <a:gd name="connsiteY6" fmla="*/ 29609 h 29608"/>
                <a:gd name="connsiteX7" fmla="*/ 437 w 43195"/>
                <a:gd name="connsiteY7" fmla="*/ 21797 h 29608"/>
                <a:gd name="connsiteX8" fmla="*/ 12695 w 43195"/>
                <a:gd name="connsiteY8" fmla="*/ 6351 h 2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5" h="29608">
                  <a:moveTo>
                    <a:pt x="12695" y="6351"/>
                  </a:moveTo>
                  <a:lnTo>
                    <a:pt x="19788" y="3022"/>
                  </a:lnTo>
                  <a:cubicBezTo>
                    <a:pt x="28610" y="-1150"/>
                    <a:pt x="37433" y="-973"/>
                    <a:pt x="39516" y="3377"/>
                  </a:cubicBezTo>
                  <a:lnTo>
                    <a:pt x="43196" y="11189"/>
                  </a:lnTo>
                  <a:cubicBezTo>
                    <a:pt x="41134" y="6817"/>
                    <a:pt x="32334" y="6684"/>
                    <a:pt x="23468" y="10834"/>
                  </a:cubicBezTo>
                  <a:lnTo>
                    <a:pt x="16375" y="14163"/>
                  </a:lnTo>
                  <a:cubicBezTo>
                    <a:pt x="7552" y="18335"/>
                    <a:pt x="2055" y="25259"/>
                    <a:pt x="4117" y="29609"/>
                  </a:cubicBezTo>
                  <a:lnTo>
                    <a:pt x="437" y="21797"/>
                  </a:lnTo>
                  <a:cubicBezTo>
                    <a:pt x="-1624" y="17447"/>
                    <a:pt x="3806" y="10523"/>
                    <a:pt x="12695" y="6351"/>
                  </a:cubicBezTo>
                  <a:close/>
                </a:path>
              </a:pathLst>
            </a:custGeom>
            <a:solidFill>
              <a:srgbClr val="9B9B9B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C04D6B0A-A7AB-A574-898F-6CC6F0600516}"/>
                </a:ext>
              </a:extLst>
            </p:cNvPr>
            <p:cNvSpPr/>
            <p:nvPr/>
          </p:nvSpPr>
          <p:spPr>
            <a:xfrm>
              <a:off x="8942921" y="3678459"/>
              <a:ext cx="57846" cy="47744"/>
            </a:xfrm>
            <a:custGeom>
              <a:avLst/>
              <a:gdLst>
                <a:gd name="connsiteX0" fmla="*/ 56705 w 57846"/>
                <a:gd name="connsiteY0" fmla="*/ 13518 h 47744"/>
                <a:gd name="connsiteX1" fmla="*/ 36911 w 57846"/>
                <a:gd name="connsiteY1" fmla="*/ 45365 h 47744"/>
                <a:gd name="connsiteX2" fmla="*/ 1135 w 57846"/>
                <a:gd name="connsiteY2" fmla="*/ 34224 h 47744"/>
                <a:gd name="connsiteX3" fmla="*/ 20929 w 57846"/>
                <a:gd name="connsiteY3" fmla="*/ 2377 h 47744"/>
                <a:gd name="connsiteX4" fmla="*/ 56705 w 57846"/>
                <a:gd name="connsiteY4" fmla="*/ 13518 h 4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46" h="47744">
                  <a:moveTo>
                    <a:pt x="56705" y="13518"/>
                  </a:moveTo>
                  <a:cubicBezTo>
                    <a:pt x="61139" y="25436"/>
                    <a:pt x="52272" y="39639"/>
                    <a:pt x="36911" y="45365"/>
                  </a:cubicBezTo>
                  <a:cubicBezTo>
                    <a:pt x="21550" y="51091"/>
                    <a:pt x="5546" y="46141"/>
                    <a:pt x="1135" y="34224"/>
                  </a:cubicBezTo>
                  <a:cubicBezTo>
                    <a:pt x="-3276" y="22306"/>
                    <a:pt x="5568" y="8103"/>
                    <a:pt x="20929" y="2377"/>
                  </a:cubicBezTo>
                  <a:cubicBezTo>
                    <a:pt x="36290" y="-3349"/>
                    <a:pt x="52272" y="1623"/>
                    <a:pt x="56705" y="13518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CFEDB368-3AA0-00E6-0B81-FAAD322DA2F6}"/>
                </a:ext>
              </a:extLst>
            </p:cNvPr>
            <p:cNvSpPr/>
            <p:nvPr/>
          </p:nvSpPr>
          <p:spPr>
            <a:xfrm>
              <a:off x="8972789" y="3050543"/>
              <a:ext cx="191931" cy="295260"/>
            </a:xfrm>
            <a:custGeom>
              <a:avLst/>
              <a:gdLst>
                <a:gd name="connsiteX0" fmla="*/ 56008 w 191931"/>
                <a:gd name="connsiteY0" fmla="*/ 284128 h 295260"/>
                <a:gd name="connsiteX1" fmla="*/ 25130 w 191931"/>
                <a:gd name="connsiteY1" fmla="*/ 292273 h 295260"/>
                <a:gd name="connsiteX2" fmla="*/ 12274 w 191931"/>
                <a:gd name="connsiteY2" fmla="*/ 285171 h 295260"/>
                <a:gd name="connsiteX3" fmla="*/ 2609 w 191931"/>
                <a:gd name="connsiteY3" fmla="*/ 254767 h 295260"/>
                <a:gd name="connsiteX4" fmla="*/ 136560 w 191931"/>
                <a:gd name="connsiteY4" fmla="*/ 11134 h 295260"/>
                <a:gd name="connsiteX5" fmla="*/ 167438 w 191931"/>
                <a:gd name="connsiteY5" fmla="*/ 2989 h 295260"/>
                <a:gd name="connsiteX6" fmla="*/ 180294 w 191931"/>
                <a:gd name="connsiteY6" fmla="*/ 10090 h 295260"/>
                <a:gd name="connsiteX7" fmla="*/ 189959 w 191931"/>
                <a:gd name="connsiteY7" fmla="*/ 40495 h 295260"/>
                <a:gd name="connsiteX8" fmla="*/ 55964 w 191931"/>
                <a:gd name="connsiteY8" fmla="*/ 284128 h 29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31" h="295260">
                  <a:moveTo>
                    <a:pt x="56008" y="284128"/>
                  </a:moveTo>
                  <a:cubicBezTo>
                    <a:pt x="50156" y="294781"/>
                    <a:pt x="36324" y="298421"/>
                    <a:pt x="25130" y="292273"/>
                  </a:cubicBezTo>
                  <a:lnTo>
                    <a:pt x="12274" y="285171"/>
                  </a:lnTo>
                  <a:cubicBezTo>
                    <a:pt x="1080" y="279024"/>
                    <a:pt x="-3242" y="265420"/>
                    <a:pt x="2609" y="254767"/>
                  </a:cubicBezTo>
                  <a:lnTo>
                    <a:pt x="136560" y="11134"/>
                  </a:lnTo>
                  <a:cubicBezTo>
                    <a:pt x="142412" y="481"/>
                    <a:pt x="156244" y="-3159"/>
                    <a:pt x="167438" y="2989"/>
                  </a:cubicBezTo>
                  <a:lnTo>
                    <a:pt x="180294" y="10090"/>
                  </a:lnTo>
                  <a:cubicBezTo>
                    <a:pt x="191488" y="16238"/>
                    <a:pt x="194370" y="27756"/>
                    <a:pt x="189959" y="40495"/>
                  </a:cubicBezTo>
                  <a:cubicBezTo>
                    <a:pt x="143011" y="175871"/>
                    <a:pt x="55964" y="284128"/>
                    <a:pt x="55964" y="284128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0169E032-2166-6834-F643-93F4AE206B82}"/>
                </a:ext>
              </a:extLst>
            </p:cNvPr>
            <p:cNvSpPr/>
            <p:nvPr/>
          </p:nvSpPr>
          <p:spPr>
            <a:xfrm>
              <a:off x="8913578" y="3036718"/>
              <a:ext cx="212726" cy="288365"/>
            </a:xfrm>
            <a:custGeom>
              <a:avLst/>
              <a:gdLst>
                <a:gd name="connsiteX0" fmla="*/ 150664 w 212726"/>
                <a:gd name="connsiteY0" fmla="*/ 158804 h 288365"/>
                <a:gd name="connsiteX1" fmla="*/ 211798 w 212726"/>
                <a:gd name="connsiteY1" fmla="*/ 13773 h 288365"/>
                <a:gd name="connsiteX2" fmla="*/ 211931 w 212726"/>
                <a:gd name="connsiteY2" fmla="*/ 13507 h 288365"/>
                <a:gd name="connsiteX3" fmla="*/ 211444 w 212726"/>
                <a:gd name="connsiteY3" fmla="*/ 13285 h 288365"/>
                <a:gd name="connsiteX4" fmla="*/ 211377 w 212726"/>
                <a:gd name="connsiteY4" fmla="*/ 13241 h 288365"/>
                <a:gd name="connsiteX5" fmla="*/ 22875 w 212726"/>
                <a:gd name="connsiteY5" fmla="*/ 88541 h 288365"/>
                <a:gd name="connsiteX6" fmla="*/ 60203 w 212726"/>
                <a:gd name="connsiteY6" fmla="*/ 288055 h 288365"/>
                <a:gd name="connsiteX7" fmla="*/ 60181 w 212726"/>
                <a:gd name="connsiteY7" fmla="*/ 288055 h 288365"/>
                <a:gd name="connsiteX8" fmla="*/ 60757 w 212726"/>
                <a:gd name="connsiteY8" fmla="*/ 288366 h 288365"/>
                <a:gd name="connsiteX9" fmla="*/ 60913 w 212726"/>
                <a:gd name="connsiteY9" fmla="*/ 288100 h 288365"/>
                <a:gd name="connsiteX10" fmla="*/ 150641 w 212726"/>
                <a:gd name="connsiteY10" fmla="*/ 158804 h 2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726" h="288365">
                  <a:moveTo>
                    <a:pt x="150664" y="158804"/>
                  </a:moveTo>
                  <a:cubicBezTo>
                    <a:pt x="191405" y="84724"/>
                    <a:pt x="218138" y="21208"/>
                    <a:pt x="211798" y="13773"/>
                  </a:cubicBezTo>
                  <a:lnTo>
                    <a:pt x="211931" y="13507"/>
                  </a:lnTo>
                  <a:lnTo>
                    <a:pt x="211444" y="13285"/>
                  </a:lnTo>
                  <a:lnTo>
                    <a:pt x="211377" y="13241"/>
                  </a:lnTo>
                  <a:cubicBezTo>
                    <a:pt x="148735" y="-20714"/>
                    <a:pt x="64481" y="12863"/>
                    <a:pt x="22875" y="88541"/>
                  </a:cubicBezTo>
                  <a:cubicBezTo>
                    <a:pt x="-18731" y="164219"/>
                    <a:pt x="-1995" y="253346"/>
                    <a:pt x="60203" y="288055"/>
                  </a:cubicBezTo>
                  <a:lnTo>
                    <a:pt x="60181" y="288055"/>
                  </a:lnTo>
                  <a:cubicBezTo>
                    <a:pt x="60447" y="288144"/>
                    <a:pt x="60580" y="288277"/>
                    <a:pt x="60757" y="288366"/>
                  </a:cubicBezTo>
                  <a:lnTo>
                    <a:pt x="60913" y="288100"/>
                  </a:lnTo>
                  <a:cubicBezTo>
                    <a:pt x="70444" y="289609"/>
                    <a:pt x="109678" y="232884"/>
                    <a:pt x="150641" y="158804"/>
                  </a:cubicBezTo>
                  <a:close/>
                </a:path>
              </a:pathLst>
            </a:custGeom>
            <a:solidFill>
              <a:srgbClr val="595959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73964984-9745-0A48-5490-D94E1DD9F3A7}"/>
                </a:ext>
              </a:extLst>
            </p:cNvPr>
            <p:cNvSpPr/>
            <p:nvPr/>
          </p:nvSpPr>
          <p:spPr>
            <a:xfrm>
              <a:off x="9606921" y="3048222"/>
              <a:ext cx="185577" cy="298682"/>
            </a:xfrm>
            <a:custGeom>
              <a:avLst/>
              <a:gdLst>
                <a:gd name="connsiteX0" fmla="*/ 128780 w 185577"/>
                <a:gd name="connsiteY0" fmla="*/ 286982 h 298682"/>
                <a:gd name="connsiteX1" fmla="*/ 159414 w 185577"/>
                <a:gd name="connsiteY1" fmla="*/ 296015 h 298682"/>
                <a:gd name="connsiteX2" fmla="*/ 172714 w 185577"/>
                <a:gd name="connsiteY2" fmla="*/ 289268 h 298682"/>
                <a:gd name="connsiteX3" fmla="*/ 183243 w 185577"/>
                <a:gd name="connsiteY3" fmla="*/ 259130 h 298682"/>
                <a:gd name="connsiteX4" fmla="*/ 56142 w 185577"/>
                <a:gd name="connsiteY4" fmla="*/ 11701 h 298682"/>
                <a:gd name="connsiteX5" fmla="*/ 25508 w 185577"/>
                <a:gd name="connsiteY5" fmla="*/ 2669 h 298682"/>
                <a:gd name="connsiteX6" fmla="*/ 12208 w 185577"/>
                <a:gd name="connsiteY6" fmla="*/ 9416 h 298682"/>
                <a:gd name="connsiteX7" fmla="*/ 1679 w 185577"/>
                <a:gd name="connsiteY7" fmla="*/ 39554 h 298682"/>
                <a:gd name="connsiteX8" fmla="*/ 128581 w 185577"/>
                <a:gd name="connsiteY8" fmla="*/ 286960 h 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77" h="298682">
                  <a:moveTo>
                    <a:pt x="128780" y="286982"/>
                  </a:moveTo>
                  <a:cubicBezTo>
                    <a:pt x="134322" y="297790"/>
                    <a:pt x="148065" y="301851"/>
                    <a:pt x="159414" y="296015"/>
                  </a:cubicBezTo>
                  <a:lnTo>
                    <a:pt x="172714" y="289268"/>
                  </a:lnTo>
                  <a:cubicBezTo>
                    <a:pt x="184085" y="283431"/>
                    <a:pt x="188807" y="269960"/>
                    <a:pt x="183243" y="259130"/>
                  </a:cubicBezTo>
                  <a:lnTo>
                    <a:pt x="56142" y="11701"/>
                  </a:lnTo>
                  <a:cubicBezTo>
                    <a:pt x="50600" y="894"/>
                    <a:pt x="36857" y="-3168"/>
                    <a:pt x="25508" y="2669"/>
                  </a:cubicBezTo>
                  <a:lnTo>
                    <a:pt x="12208" y="9416"/>
                  </a:lnTo>
                  <a:cubicBezTo>
                    <a:pt x="837" y="15252"/>
                    <a:pt x="-2377" y="26682"/>
                    <a:pt x="1679" y="39554"/>
                  </a:cubicBezTo>
                  <a:cubicBezTo>
                    <a:pt x="44682" y="176262"/>
                    <a:pt x="128581" y="286960"/>
                    <a:pt x="128581" y="286960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64B91A08-2112-8304-46C6-E75AEECADFD3}"/>
                </a:ext>
              </a:extLst>
            </p:cNvPr>
            <p:cNvSpPr/>
            <p:nvPr/>
          </p:nvSpPr>
          <p:spPr>
            <a:xfrm>
              <a:off x="9646316" y="3036139"/>
              <a:ext cx="208122" cy="291186"/>
            </a:xfrm>
            <a:custGeom>
              <a:avLst/>
              <a:gdLst>
                <a:gd name="connsiteX0" fmla="*/ 57976 w 208122"/>
                <a:gd name="connsiteY0" fmla="*/ 158984 h 291186"/>
                <a:gd name="connsiteX1" fmla="*/ 1053 w 208122"/>
                <a:gd name="connsiteY1" fmla="*/ 12245 h 291186"/>
                <a:gd name="connsiteX2" fmla="*/ 898 w 208122"/>
                <a:gd name="connsiteY2" fmla="*/ 11978 h 291186"/>
                <a:gd name="connsiteX3" fmla="*/ 1430 w 208122"/>
                <a:gd name="connsiteY3" fmla="*/ 11756 h 291186"/>
                <a:gd name="connsiteX4" fmla="*/ 1496 w 208122"/>
                <a:gd name="connsiteY4" fmla="*/ 11734 h 291186"/>
                <a:gd name="connsiteX5" fmla="*/ 187693 w 208122"/>
                <a:gd name="connsiteY5" fmla="*/ 92516 h 291186"/>
                <a:gd name="connsiteX6" fmla="*/ 144624 w 208122"/>
                <a:gd name="connsiteY6" fmla="*/ 290832 h 291186"/>
                <a:gd name="connsiteX7" fmla="*/ 144624 w 208122"/>
                <a:gd name="connsiteY7" fmla="*/ 290877 h 291186"/>
                <a:gd name="connsiteX8" fmla="*/ 144025 w 208122"/>
                <a:gd name="connsiteY8" fmla="*/ 291187 h 291186"/>
                <a:gd name="connsiteX9" fmla="*/ 143870 w 208122"/>
                <a:gd name="connsiteY9" fmla="*/ 290921 h 291186"/>
                <a:gd name="connsiteX10" fmla="*/ 57865 w 208122"/>
                <a:gd name="connsiteY10" fmla="*/ 159095 h 29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122" h="291186">
                  <a:moveTo>
                    <a:pt x="57976" y="158984"/>
                  </a:moveTo>
                  <a:cubicBezTo>
                    <a:pt x="19407" y="83528"/>
                    <a:pt x="-5530" y="19280"/>
                    <a:pt x="1053" y="12245"/>
                  </a:cubicBezTo>
                  <a:lnTo>
                    <a:pt x="898" y="11978"/>
                  </a:lnTo>
                  <a:cubicBezTo>
                    <a:pt x="1075" y="11890"/>
                    <a:pt x="1275" y="11845"/>
                    <a:pt x="1430" y="11756"/>
                  </a:cubicBezTo>
                  <a:lnTo>
                    <a:pt x="1496" y="11734"/>
                  </a:lnTo>
                  <a:cubicBezTo>
                    <a:pt x="65114" y="-20357"/>
                    <a:pt x="148304" y="15596"/>
                    <a:pt x="187693" y="92516"/>
                  </a:cubicBezTo>
                  <a:cubicBezTo>
                    <a:pt x="227082" y="169437"/>
                    <a:pt x="207798" y="257942"/>
                    <a:pt x="144624" y="290832"/>
                  </a:cubicBezTo>
                  <a:lnTo>
                    <a:pt x="144624" y="290877"/>
                  </a:lnTo>
                  <a:cubicBezTo>
                    <a:pt x="144358" y="290965"/>
                    <a:pt x="144181" y="291098"/>
                    <a:pt x="144025" y="291187"/>
                  </a:cubicBezTo>
                  <a:lnTo>
                    <a:pt x="143870" y="290921"/>
                  </a:lnTo>
                  <a:cubicBezTo>
                    <a:pt x="134339" y="292164"/>
                    <a:pt x="96479" y="234329"/>
                    <a:pt x="57865" y="159095"/>
                  </a:cubicBezTo>
                  <a:close/>
                </a:path>
              </a:pathLst>
            </a:custGeom>
            <a:solidFill>
              <a:srgbClr val="595959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A283EC62-FCC7-46AD-AC13-E1855A44E134}"/>
                </a:ext>
              </a:extLst>
            </p:cNvPr>
            <p:cNvSpPr/>
            <p:nvPr/>
          </p:nvSpPr>
          <p:spPr>
            <a:xfrm>
              <a:off x="8934635" y="2910218"/>
              <a:ext cx="895272" cy="253146"/>
            </a:xfrm>
            <a:custGeom>
              <a:avLst/>
              <a:gdLst>
                <a:gd name="connsiteX0" fmla="*/ 895273 w 895272"/>
                <a:gd name="connsiteY0" fmla="*/ 253124 h 253146"/>
                <a:gd name="connsiteX1" fmla="*/ 794018 w 895272"/>
                <a:gd name="connsiteY1" fmla="*/ 73650 h 253146"/>
                <a:gd name="connsiteX2" fmla="*/ 120297 w 895272"/>
                <a:gd name="connsiteY2" fmla="*/ 73650 h 253146"/>
                <a:gd name="connsiteX3" fmla="*/ 1 w 895272"/>
                <a:gd name="connsiteY3" fmla="*/ 253147 h 253146"/>
                <a:gd name="connsiteX4" fmla="*/ 1 w 895272"/>
                <a:gd name="connsiteY4" fmla="*/ 227092 h 253146"/>
                <a:gd name="connsiteX5" fmla="*/ 120297 w 895272"/>
                <a:gd name="connsiteY5" fmla="*/ 47596 h 253146"/>
                <a:gd name="connsiteX6" fmla="*/ 792909 w 895272"/>
                <a:gd name="connsiteY6" fmla="*/ 47596 h 253146"/>
                <a:gd name="connsiteX7" fmla="*/ 895273 w 895272"/>
                <a:gd name="connsiteY7" fmla="*/ 227070 h 25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272" h="253146">
                  <a:moveTo>
                    <a:pt x="895273" y="253124"/>
                  </a:moveTo>
                  <a:cubicBezTo>
                    <a:pt x="895273" y="253124"/>
                    <a:pt x="848392" y="135502"/>
                    <a:pt x="794018" y="73650"/>
                  </a:cubicBezTo>
                  <a:cubicBezTo>
                    <a:pt x="739644" y="11799"/>
                    <a:pt x="207654" y="-9573"/>
                    <a:pt x="120297" y="73650"/>
                  </a:cubicBezTo>
                  <a:cubicBezTo>
                    <a:pt x="32940" y="156874"/>
                    <a:pt x="1" y="253147"/>
                    <a:pt x="1" y="253147"/>
                  </a:cubicBezTo>
                  <a:lnTo>
                    <a:pt x="1" y="227092"/>
                  </a:lnTo>
                  <a:cubicBezTo>
                    <a:pt x="1" y="227092"/>
                    <a:pt x="40387" y="112732"/>
                    <a:pt x="120297" y="47596"/>
                  </a:cubicBezTo>
                  <a:cubicBezTo>
                    <a:pt x="200206" y="-17540"/>
                    <a:pt x="725169" y="-14167"/>
                    <a:pt x="792909" y="47596"/>
                  </a:cubicBezTo>
                  <a:cubicBezTo>
                    <a:pt x="860650" y="109359"/>
                    <a:pt x="895273" y="227070"/>
                    <a:pt x="895273" y="227070"/>
                  </a:cubicBezTo>
                  <a:close/>
                </a:path>
              </a:pathLst>
            </a:custGeom>
            <a:solidFill>
              <a:srgbClr val="35353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01A88236-50FF-D913-296B-66C740033E5B}"/>
                </a:ext>
              </a:extLst>
            </p:cNvPr>
            <p:cNvSpPr/>
            <p:nvPr/>
          </p:nvSpPr>
          <p:spPr>
            <a:xfrm>
              <a:off x="8914234" y="3089150"/>
              <a:ext cx="941141" cy="84132"/>
            </a:xfrm>
            <a:custGeom>
              <a:avLst/>
              <a:gdLst>
                <a:gd name="connsiteX0" fmla="*/ 931368 w 941141"/>
                <a:gd name="connsiteY0" fmla="*/ 34956 h 84132"/>
                <a:gd name="connsiteX1" fmla="*/ 935469 w 941141"/>
                <a:gd name="connsiteY1" fmla="*/ 83248 h 84132"/>
                <a:gd name="connsiteX2" fmla="*/ 898673 w 941141"/>
                <a:gd name="connsiteY2" fmla="*/ 51734 h 84132"/>
                <a:gd name="connsiteX3" fmla="*/ 894572 w 941141"/>
                <a:gd name="connsiteY3" fmla="*/ 3442 h 84132"/>
                <a:gd name="connsiteX4" fmla="*/ 931368 w 941141"/>
                <a:gd name="connsiteY4" fmla="*/ 34956 h 84132"/>
                <a:gd name="connsiteX5" fmla="*/ 10870 w 941141"/>
                <a:gd name="connsiteY5" fmla="*/ 31449 h 84132"/>
                <a:gd name="connsiteX6" fmla="*/ 48553 w 941141"/>
                <a:gd name="connsiteY6" fmla="*/ 1001 h 84132"/>
                <a:gd name="connsiteX7" fmla="*/ 43055 w 941141"/>
                <a:gd name="connsiteY7" fmla="*/ 49159 h 84132"/>
                <a:gd name="connsiteX8" fmla="*/ 5373 w 941141"/>
                <a:gd name="connsiteY8" fmla="*/ 79564 h 84132"/>
                <a:gd name="connsiteX9" fmla="*/ 10870 w 941141"/>
                <a:gd name="connsiteY9" fmla="*/ 31405 h 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141" h="84132">
                  <a:moveTo>
                    <a:pt x="931368" y="34956"/>
                  </a:moveTo>
                  <a:cubicBezTo>
                    <a:pt x="942451" y="57060"/>
                    <a:pt x="944513" y="78609"/>
                    <a:pt x="935469" y="83248"/>
                  </a:cubicBezTo>
                  <a:cubicBezTo>
                    <a:pt x="926425" y="87886"/>
                    <a:pt x="910022" y="73838"/>
                    <a:pt x="898673" y="51734"/>
                  </a:cubicBezTo>
                  <a:cubicBezTo>
                    <a:pt x="887324" y="29630"/>
                    <a:pt x="885528" y="8103"/>
                    <a:pt x="894572" y="3442"/>
                  </a:cubicBezTo>
                  <a:cubicBezTo>
                    <a:pt x="903616" y="-1218"/>
                    <a:pt x="920019" y="12852"/>
                    <a:pt x="931368" y="34956"/>
                  </a:cubicBezTo>
                  <a:close/>
                  <a:moveTo>
                    <a:pt x="10870" y="31449"/>
                  </a:moveTo>
                  <a:cubicBezTo>
                    <a:pt x="22840" y="9700"/>
                    <a:pt x="39620" y="-3904"/>
                    <a:pt x="48553" y="1001"/>
                  </a:cubicBezTo>
                  <a:cubicBezTo>
                    <a:pt x="57486" y="5905"/>
                    <a:pt x="55025" y="27632"/>
                    <a:pt x="43055" y="49159"/>
                  </a:cubicBezTo>
                  <a:cubicBezTo>
                    <a:pt x="31086" y="70687"/>
                    <a:pt x="14306" y="84513"/>
                    <a:pt x="5373" y="79564"/>
                  </a:cubicBezTo>
                  <a:cubicBezTo>
                    <a:pt x="-3560" y="74615"/>
                    <a:pt x="-1100" y="52932"/>
                    <a:pt x="10870" y="31405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4F25B54F-CF4E-A8D8-E28F-8026494C9D55}"/>
                </a:ext>
              </a:extLst>
            </p:cNvPr>
            <p:cNvSpPr/>
            <p:nvPr/>
          </p:nvSpPr>
          <p:spPr>
            <a:xfrm>
              <a:off x="9065927" y="3138575"/>
              <a:ext cx="628699" cy="250380"/>
            </a:xfrm>
            <a:custGeom>
              <a:avLst/>
              <a:gdLst>
                <a:gd name="connsiteX0" fmla="*/ 563532 w 628699"/>
                <a:gd name="connsiteY0" fmla="*/ 1 h 250380"/>
                <a:gd name="connsiteX1" fmla="*/ 67362 w 628699"/>
                <a:gd name="connsiteY1" fmla="*/ 1 h 250380"/>
                <a:gd name="connsiteX2" fmla="*/ 62220 w 628699"/>
                <a:gd name="connsiteY2" fmla="*/ 250336 h 250380"/>
                <a:gd name="connsiteX3" fmla="*/ 235227 w 628699"/>
                <a:gd name="connsiteY3" fmla="*/ 239240 h 250380"/>
                <a:gd name="connsiteX4" fmla="*/ 305716 w 628699"/>
                <a:gd name="connsiteY4" fmla="*/ 151889 h 250380"/>
                <a:gd name="connsiteX5" fmla="*/ 349517 w 628699"/>
                <a:gd name="connsiteY5" fmla="*/ 151889 h 250380"/>
                <a:gd name="connsiteX6" fmla="*/ 403691 w 628699"/>
                <a:gd name="connsiteY6" fmla="*/ 231073 h 250380"/>
                <a:gd name="connsiteX7" fmla="*/ 576699 w 628699"/>
                <a:gd name="connsiteY7" fmla="*/ 250381 h 250380"/>
                <a:gd name="connsiteX8" fmla="*/ 563687 w 628699"/>
                <a:gd name="connsiteY8" fmla="*/ 45 h 25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99" h="250380">
                  <a:moveTo>
                    <a:pt x="563532" y="1"/>
                  </a:moveTo>
                  <a:lnTo>
                    <a:pt x="67362" y="1"/>
                  </a:lnTo>
                  <a:cubicBezTo>
                    <a:pt x="-21746" y="1"/>
                    <a:pt x="-21413" y="236710"/>
                    <a:pt x="62220" y="250336"/>
                  </a:cubicBezTo>
                  <a:lnTo>
                    <a:pt x="235227" y="239240"/>
                  </a:lnTo>
                  <a:cubicBezTo>
                    <a:pt x="256152" y="239240"/>
                    <a:pt x="297891" y="158236"/>
                    <a:pt x="305716" y="151889"/>
                  </a:cubicBezTo>
                  <a:cubicBezTo>
                    <a:pt x="313541" y="145541"/>
                    <a:pt x="339365" y="144743"/>
                    <a:pt x="349517" y="151889"/>
                  </a:cubicBezTo>
                  <a:cubicBezTo>
                    <a:pt x="359669" y="159035"/>
                    <a:pt x="382766" y="231073"/>
                    <a:pt x="403691" y="231073"/>
                  </a:cubicBezTo>
                  <a:lnTo>
                    <a:pt x="576699" y="250381"/>
                  </a:lnTo>
                  <a:cubicBezTo>
                    <a:pt x="657495" y="213208"/>
                    <a:pt x="637124" y="45"/>
                    <a:pt x="563687" y="45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1D34B90E-8253-B83F-D6A5-50962F2AE53E}"/>
                </a:ext>
              </a:extLst>
            </p:cNvPr>
            <p:cNvSpPr/>
            <p:nvPr/>
          </p:nvSpPr>
          <p:spPr>
            <a:xfrm>
              <a:off x="9064756" y="3187177"/>
              <a:ext cx="630110" cy="125700"/>
            </a:xfrm>
            <a:custGeom>
              <a:avLst/>
              <a:gdLst>
                <a:gd name="connsiteX0" fmla="*/ 200245 w 630110"/>
                <a:gd name="connsiteY0" fmla="*/ 333 h 125700"/>
                <a:gd name="connsiteX1" fmla="*/ 13383 w 630110"/>
                <a:gd name="connsiteY1" fmla="*/ 1 h 125700"/>
                <a:gd name="connsiteX2" fmla="*/ 1147 w 630110"/>
                <a:gd name="connsiteY2" fmla="*/ 89749 h 125700"/>
                <a:gd name="connsiteX3" fmla="*/ 201375 w 630110"/>
                <a:gd name="connsiteY3" fmla="*/ 89971 h 125700"/>
                <a:gd name="connsiteX4" fmla="*/ 304980 w 630110"/>
                <a:gd name="connsiteY4" fmla="*/ 105506 h 125700"/>
                <a:gd name="connsiteX5" fmla="*/ 306887 w 630110"/>
                <a:gd name="connsiteY5" fmla="*/ 103419 h 125700"/>
                <a:gd name="connsiteX6" fmla="*/ 350687 w 630110"/>
                <a:gd name="connsiteY6" fmla="*/ 103419 h 125700"/>
                <a:gd name="connsiteX7" fmla="*/ 360928 w 630110"/>
                <a:gd name="connsiteY7" fmla="*/ 119665 h 125700"/>
                <a:gd name="connsiteX8" fmla="*/ 408896 w 630110"/>
                <a:gd name="connsiteY8" fmla="*/ 125479 h 125700"/>
                <a:gd name="connsiteX9" fmla="*/ 625726 w 630110"/>
                <a:gd name="connsiteY9" fmla="*/ 125701 h 125700"/>
                <a:gd name="connsiteX10" fmla="*/ 626058 w 630110"/>
                <a:gd name="connsiteY10" fmla="*/ 37373 h 125700"/>
                <a:gd name="connsiteX11" fmla="*/ 405548 w 630110"/>
                <a:gd name="connsiteY11" fmla="*/ 35886 h 125700"/>
                <a:gd name="connsiteX12" fmla="*/ 200333 w 630110"/>
                <a:gd name="connsiteY12" fmla="*/ 378 h 1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0110" h="125700">
                  <a:moveTo>
                    <a:pt x="200245" y="333"/>
                  </a:moveTo>
                  <a:lnTo>
                    <a:pt x="13383" y="1"/>
                  </a:lnTo>
                  <a:cubicBezTo>
                    <a:pt x="5558" y="25678"/>
                    <a:pt x="-3175" y="58146"/>
                    <a:pt x="1147" y="89749"/>
                  </a:cubicBezTo>
                  <a:lnTo>
                    <a:pt x="201375" y="89971"/>
                  </a:lnTo>
                  <a:cubicBezTo>
                    <a:pt x="240831" y="89971"/>
                    <a:pt x="274080" y="97427"/>
                    <a:pt x="304980" y="105506"/>
                  </a:cubicBezTo>
                  <a:cubicBezTo>
                    <a:pt x="305559" y="104760"/>
                    <a:pt x="306197" y="104063"/>
                    <a:pt x="306887" y="103419"/>
                  </a:cubicBezTo>
                  <a:cubicBezTo>
                    <a:pt x="314711" y="97050"/>
                    <a:pt x="340513" y="96273"/>
                    <a:pt x="350687" y="103419"/>
                  </a:cubicBezTo>
                  <a:cubicBezTo>
                    <a:pt x="353303" y="105261"/>
                    <a:pt x="356827" y="111498"/>
                    <a:pt x="360928" y="119665"/>
                  </a:cubicBezTo>
                  <a:cubicBezTo>
                    <a:pt x="376684" y="123200"/>
                    <a:pt x="392752" y="125148"/>
                    <a:pt x="408896" y="125479"/>
                  </a:cubicBezTo>
                  <a:lnTo>
                    <a:pt x="625726" y="125701"/>
                  </a:lnTo>
                  <a:cubicBezTo>
                    <a:pt x="634304" y="97028"/>
                    <a:pt x="627987" y="66268"/>
                    <a:pt x="626058" y="37373"/>
                  </a:cubicBezTo>
                  <a:cubicBezTo>
                    <a:pt x="560269" y="37373"/>
                    <a:pt x="455689" y="35886"/>
                    <a:pt x="405548" y="35886"/>
                  </a:cubicBezTo>
                  <a:cubicBezTo>
                    <a:pt x="334905" y="35886"/>
                    <a:pt x="273216" y="2020"/>
                    <a:pt x="200333" y="37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5023F4C6-0E55-3825-1F80-AD7D9C10D68B}"/>
                </a:ext>
              </a:extLst>
            </p:cNvPr>
            <p:cNvSpPr/>
            <p:nvPr/>
          </p:nvSpPr>
          <p:spPr>
            <a:xfrm>
              <a:off x="9337930" y="3295507"/>
              <a:ext cx="109187" cy="66551"/>
            </a:xfrm>
            <a:custGeom>
              <a:avLst/>
              <a:gdLst>
                <a:gd name="connsiteX0" fmla="*/ 1683 w 109187"/>
                <a:gd name="connsiteY0" fmla="*/ 42960 h 66551"/>
                <a:gd name="connsiteX1" fmla="*/ 108369 w 109187"/>
                <a:gd name="connsiteY1" fmla="*/ 28268 h 66551"/>
                <a:gd name="connsiteX2" fmla="*/ 1705 w 109187"/>
                <a:gd name="connsiteY2" fmla="*/ 42960 h 66551"/>
                <a:gd name="connsiteX3" fmla="*/ 1705 w 109187"/>
                <a:gd name="connsiteY3" fmla="*/ 42960 h 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87" h="66551">
                  <a:moveTo>
                    <a:pt x="1683" y="42960"/>
                  </a:moveTo>
                  <a:cubicBezTo>
                    <a:pt x="-490" y="-8084"/>
                    <a:pt x="96865" y="-14475"/>
                    <a:pt x="108369" y="28268"/>
                  </a:cubicBezTo>
                  <a:cubicBezTo>
                    <a:pt x="119873" y="71012"/>
                    <a:pt x="6493" y="80866"/>
                    <a:pt x="1705" y="42960"/>
                  </a:cubicBezTo>
                  <a:cubicBezTo>
                    <a:pt x="-2130" y="12778"/>
                    <a:pt x="1705" y="42960"/>
                    <a:pt x="1705" y="42960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705" name="TextBox 704">
            <a:extLst>
              <a:ext uri="{FF2B5EF4-FFF2-40B4-BE49-F238E27FC236}">
                <a16:creationId xmlns:a16="http://schemas.microsoft.com/office/drawing/2014/main" id="{863E266F-E195-5512-AB04-1E9039A41807}"/>
              </a:ext>
            </a:extLst>
          </p:cNvPr>
          <p:cNvSpPr txBox="1"/>
          <p:nvPr/>
        </p:nvSpPr>
        <p:spPr>
          <a:xfrm>
            <a:off x="2268700" y="4205608"/>
            <a:ext cx="170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Proxy inverso</a:t>
            </a:r>
          </a:p>
        </p:txBody>
      </p:sp>
      <p:pic>
        <p:nvPicPr>
          <p:cNvPr id="708" name="Graphic 707">
            <a:extLst>
              <a:ext uri="{FF2B5EF4-FFF2-40B4-BE49-F238E27FC236}">
                <a16:creationId xmlns:a16="http://schemas.microsoft.com/office/drawing/2014/main" id="{6D85F0A7-A26D-5ACB-D667-4FFCB20E2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62188" y="2313049"/>
            <a:ext cx="568383" cy="568383"/>
          </a:xfrm>
          <a:prstGeom prst="rect">
            <a:avLst/>
          </a:prstGeom>
        </p:spPr>
      </p:pic>
      <p:sp>
        <p:nvSpPr>
          <p:cNvPr id="709" name="TextBox 708">
            <a:extLst>
              <a:ext uri="{FF2B5EF4-FFF2-40B4-BE49-F238E27FC236}">
                <a16:creationId xmlns:a16="http://schemas.microsoft.com/office/drawing/2014/main" id="{BBF3710D-D37E-DA81-70D1-EEC78AB35F6C}"/>
              </a:ext>
            </a:extLst>
          </p:cNvPr>
          <p:cNvSpPr txBox="1"/>
          <p:nvPr/>
        </p:nvSpPr>
        <p:spPr>
          <a:xfrm>
            <a:off x="6557005" y="4223279"/>
            <a:ext cx="13203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Lenguaje </a:t>
            </a:r>
          </a:p>
        </p:txBody>
      </p: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64134405-AF84-DB2A-A77E-C379D73B98DF}"/>
              </a:ext>
            </a:extLst>
          </p:cNvPr>
          <p:cNvGrpSpPr/>
          <p:nvPr/>
        </p:nvGrpSpPr>
        <p:grpSpPr>
          <a:xfrm>
            <a:off x="5876571" y="3242271"/>
            <a:ext cx="496851" cy="512243"/>
            <a:chOff x="3837234" y="4852115"/>
            <a:chExt cx="1818170" cy="1874497"/>
          </a:xfrm>
        </p:grpSpPr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057177F2-E2B5-068C-0865-33EE29598241}"/>
                </a:ext>
              </a:extLst>
            </p:cNvPr>
            <p:cNvSpPr/>
            <p:nvPr/>
          </p:nvSpPr>
          <p:spPr>
            <a:xfrm>
              <a:off x="4552450" y="5415747"/>
              <a:ext cx="684266" cy="76416"/>
            </a:xfrm>
            <a:custGeom>
              <a:avLst/>
              <a:gdLst>
                <a:gd name="connsiteX0" fmla="*/ 52091 w 684266"/>
                <a:gd name="connsiteY0" fmla="*/ 14173 h 76416"/>
                <a:gd name="connsiteX1" fmla="*/ 6991 w 684266"/>
                <a:gd name="connsiteY1" fmla="*/ 20595 h 76416"/>
                <a:gd name="connsiteX2" fmla="*/ 142 w 684266"/>
                <a:gd name="connsiteY2" fmla="*/ 31601 h 76416"/>
                <a:gd name="connsiteX3" fmla="*/ 7945 w 684266"/>
                <a:gd name="connsiteY3" fmla="*/ 52653 h 76416"/>
                <a:gd name="connsiteX4" fmla="*/ 45378 w 684266"/>
                <a:gd name="connsiteY4" fmla="*/ 76004 h 76416"/>
                <a:gd name="connsiteX5" fmla="*/ 51372 w 684266"/>
                <a:gd name="connsiteY5" fmla="*/ 76417 h 76416"/>
                <a:gd name="connsiteX6" fmla="*/ 97334 w 684266"/>
                <a:gd name="connsiteY6" fmla="*/ 45149 h 76416"/>
                <a:gd name="connsiteX7" fmla="*/ 52091 w 684266"/>
                <a:gd name="connsiteY7" fmla="*/ 14180 h 76416"/>
                <a:gd name="connsiteX8" fmla="*/ 684170 w 684266"/>
                <a:gd name="connsiteY8" fmla="*/ 14700 h 76416"/>
                <a:gd name="connsiteX9" fmla="*/ 637140 w 684266"/>
                <a:gd name="connsiteY9" fmla="*/ 1009 h 76416"/>
                <a:gd name="connsiteX10" fmla="*/ 595621 w 684266"/>
                <a:gd name="connsiteY10" fmla="*/ 27059 h 76416"/>
                <a:gd name="connsiteX11" fmla="*/ 637105 w 684266"/>
                <a:gd name="connsiteY11" fmla="*/ 54561 h 76416"/>
                <a:gd name="connsiteX12" fmla="*/ 642658 w 684266"/>
                <a:gd name="connsiteY12" fmla="*/ 54176 h 76416"/>
                <a:gd name="connsiteX13" fmla="*/ 672843 w 684266"/>
                <a:gd name="connsiteY13" fmla="*/ 37660 h 76416"/>
                <a:gd name="connsiteX14" fmla="*/ 684170 w 684266"/>
                <a:gd name="connsiteY14" fmla="*/ 14700 h 7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266" h="76416">
                  <a:moveTo>
                    <a:pt x="52091" y="14173"/>
                  </a:moveTo>
                  <a:cubicBezTo>
                    <a:pt x="33012" y="11518"/>
                    <a:pt x="15733" y="13974"/>
                    <a:pt x="6991" y="20595"/>
                  </a:cubicBezTo>
                  <a:cubicBezTo>
                    <a:pt x="2078" y="24318"/>
                    <a:pt x="555" y="28632"/>
                    <a:pt x="142" y="31601"/>
                  </a:cubicBezTo>
                  <a:cubicBezTo>
                    <a:pt x="-954" y="39468"/>
                    <a:pt x="4556" y="48168"/>
                    <a:pt x="7945" y="52653"/>
                  </a:cubicBezTo>
                  <a:cubicBezTo>
                    <a:pt x="17527" y="65354"/>
                    <a:pt x="31524" y="74082"/>
                    <a:pt x="45378" y="76004"/>
                  </a:cubicBezTo>
                  <a:cubicBezTo>
                    <a:pt x="47386" y="76289"/>
                    <a:pt x="49386" y="76417"/>
                    <a:pt x="51372" y="76417"/>
                  </a:cubicBezTo>
                  <a:cubicBezTo>
                    <a:pt x="74474" y="76417"/>
                    <a:pt x="95483" y="58427"/>
                    <a:pt x="97334" y="45149"/>
                  </a:cubicBezTo>
                  <a:cubicBezTo>
                    <a:pt x="99648" y="28518"/>
                    <a:pt x="75507" y="17434"/>
                    <a:pt x="52091" y="14180"/>
                  </a:cubicBezTo>
                  <a:moveTo>
                    <a:pt x="684170" y="14700"/>
                  </a:moveTo>
                  <a:cubicBezTo>
                    <a:pt x="682348" y="1664"/>
                    <a:pt x="659153" y="-2052"/>
                    <a:pt x="637140" y="1009"/>
                  </a:cubicBezTo>
                  <a:cubicBezTo>
                    <a:pt x="615156" y="4071"/>
                    <a:pt x="593841" y="13995"/>
                    <a:pt x="595621" y="27059"/>
                  </a:cubicBezTo>
                  <a:cubicBezTo>
                    <a:pt x="597044" y="37218"/>
                    <a:pt x="615391" y="54561"/>
                    <a:pt x="637105" y="54561"/>
                  </a:cubicBezTo>
                  <a:cubicBezTo>
                    <a:pt x="638941" y="54561"/>
                    <a:pt x="640792" y="54440"/>
                    <a:pt x="642658" y="54176"/>
                  </a:cubicBezTo>
                  <a:cubicBezTo>
                    <a:pt x="657153" y="52169"/>
                    <a:pt x="667789" y="42963"/>
                    <a:pt x="672843" y="37660"/>
                  </a:cubicBezTo>
                  <a:cubicBezTo>
                    <a:pt x="680532" y="29572"/>
                    <a:pt x="684989" y="20559"/>
                    <a:pt x="684170" y="14700"/>
                  </a:cubicBezTo>
                </a:path>
              </a:pathLst>
            </a:custGeom>
            <a:solidFill>
              <a:srgbClr val="FFFFFF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D3FC2441-4561-FE36-F139-D621AB454BE3}"/>
                </a:ext>
              </a:extLst>
            </p:cNvPr>
            <p:cNvSpPr/>
            <p:nvPr/>
          </p:nvSpPr>
          <p:spPr>
            <a:xfrm>
              <a:off x="3837234" y="4852115"/>
              <a:ext cx="1818170" cy="1874497"/>
            </a:xfrm>
            <a:custGeom>
              <a:avLst/>
              <a:gdLst>
                <a:gd name="connsiteX0" fmla="*/ 1813359 w 1818170"/>
                <a:gd name="connsiteY0" fmla="*/ 1122865 h 1874497"/>
                <a:gd name="connsiteX1" fmla="*/ 1736784 w 1818170"/>
                <a:gd name="connsiteY1" fmla="*/ 1061184 h 1874497"/>
                <a:gd name="connsiteX2" fmla="*/ 1675679 w 1818170"/>
                <a:gd name="connsiteY2" fmla="*/ 1064565 h 1874497"/>
                <a:gd name="connsiteX3" fmla="*/ 1581527 w 1818170"/>
                <a:gd name="connsiteY3" fmla="*/ 1076938 h 1874497"/>
                <a:gd name="connsiteX4" fmla="*/ 1773769 w 1818170"/>
                <a:gd name="connsiteY4" fmla="*/ 619681 h 1874497"/>
                <a:gd name="connsiteX5" fmla="*/ 1763638 w 1818170"/>
                <a:gd name="connsiteY5" fmla="*/ 209325 h 1874497"/>
                <a:gd name="connsiteX6" fmla="*/ 1318882 w 1818170"/>
                <a:gd name="connsiteY6" fmla="*/ 54 h 1874497"/>
                <a:gd name="connsiteX7" fmla="*/ 1087683 w 1818170"/>
                <a:gd name="connsiteY7" fmla="*/ 32439 h 1874497"/>
                <a:gd name="connsiteX8" fmla="*/ 952488 w 1818170"/>
                <a:gd name="connsiteY8" fmla="*/ 20066 h 1874497"/>
                <a:gd name="connsiteX9" fmla="*/ 716989 w 1818170"/>
                <a:gd name="connsiteY9" fmla="*/ 78088 h 1874497"/>
                <a:gd name="connsiteX10" fmla="*/ 550668 w 1818170"/>
                <a:gd name="connsiteY10" fmla="*/ 36341 h 1874497"/>
                <a:gd name="connsiteX11" fmla="*/ 161115 w 1818170"/>
                <a:gd name="connsiteY11" fmla="*/ 98172 h 1874497"/>
                <a:gd name="connsiteX12" fmla="*/ 1166 w 1818170"/>
                <a:gd name="connsiteY12" fmla="*/ 521627 h 1874497"/>
                <a:gd name="connsiteX13" fmla="*/ 95311 w 1818170"/>
                <a:gd name="connsiteY13" fmla="*/ 959321 h 1874497"/>
                <a:gd name="connsiteX14" fmla="*/ 196669 w 1818170"/>
                <a:gd name="connsiteY14" fmla="*/ 1217964 h 1874497"/>
                <a:gd name="connsiteX15" fmla="*/ 360320 w 1818170"/>
                <a:gd name="connsiteY15" fmla="*/ 1388628 h 1874497"/>
                <a:gd name="connsiteX16" fmla="*/ 519564 w 1818170"/>
                <a:gd name="connsiteY16" fmla="*/ 1354099 h 1874497"/>
                <a:gd name="connsiteX17" fmla="*/ 553053 w 1818170"/>
                <a:gd name="connsiteY17" fmla="*/ 1382918 h 1874497"/>
                <a:gd name="connsiteX18" fmla="*/ 616237 w 1818170"/>
                <a:gd name="connsiteY18" fmla="*/ 1409545 h 1874497"/>
                <a:gd name="connsiteX19" fmla="*/ 837127 w 1818170"/>
                <a:gd name="connsiteY19" fmla="*/ 1396388 h 1874497"/>
                <a:gd name="connsiteX20" fmla="*/ 838088 w 1818170"/>
                <a:gd name="connsiteY20" fmla="*/ 1428297 h 1874497"/>
                <a:gd name="connsiteX21" fmla="*/ 839505 w 1818170"/>
                <a:gd name="connsiteY21" fmla="*/ 1472792 h 1874497"/>
                <a:gd name="connsiteX22" fmla="*/ 869000 w 1818170"/>
                <a:gd name="connsiteY22" fmla="*/ 1693839 h 1874497"/>
                <a:gd name="connsiteX23" fmla="*/ 872965 w 1818170"/>
                <a:gd name="connsiteY23" fmla="*/ 1705636 h 1874497"/>
                <a:gd name="connsiteX24" fmla="*/ 939289 w 1818170"/>
                <a:gd name="connsiteY24" fmla="*/ 1822470 h 1874497"/>
                <a:gd name="connsiteX25" fmla="*/ 1079225 w 1818170"/>
                <a:gd name="connsiteY25" fmla="*/ 1874498 h 1874497"/>
                <a:gd name="connsiteX26" fmla="*/ 1144637 w 1818170"/>
                <a:gd name="connsiteY26" fmla="*/ 1867222 h 1874497"/>
                <a:gd name="connsiteX27" fmla="*/ 1351389 w 1818170"/>
                <a:gd name="connsiteY27" fmla="*/ 1747625 h 1874497"/>
                <a:gd name="connsiteX28" fmla="*/ 1436870 w 1818170"/>
                <a:gd name="connsiteY28" fmla="*/ 1370374 h 1874497"/>
                <a:gd name="connsiteX29" fmla="*/ 1438607 w 1818170"/>
                <a:gd name="connsiteY29" fmla="*/ 1355509 h 1874497"/>
                <a:gd name="connsiteX30" fmla="*/ 1439746 w 1818170"/>
                <a:gd name="connsiteY30" fmla="*/ 1345813 h 1874497"/>
                <a:gd name="connsiteX31" fmla="*/ 1452539 w 1818170"/>
                <a:gd name="connsiteY31" fmla="*/ 1346937 h 1874497"/>
                <a:gd name="connsiteX32" fmla="*/ 1455836 w 1818170"/>
                <a:gd name="connsiteY32" fmla="*/ 1347158 h 1874497"/>
                <a:gd name="connsiteX33" fmla="*/ 1667585 w 1818170"/>
                <a:gd name="connsiteY33" fmla="*/ 1310465 h 1874497"/>
                <a:gd name="connsiteX34" fmla="*/ 1813359 w 1818170"/>
                <a:gd name="connsiteY34" fmla="*/ 1122865 h 187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18170" h="1874497">
                  <a:moveTo>
                    <a:pt x="1813359" y="1122865"/>
                  </a:moveTo>
                  <a:cubicBezTo>
                    <a:pt x="1802431" y="1089767"/>
                    <a:pt x="1773804" y="1066715"/>
                    <a:pt x="1736784" y="1061184"/>
                  </a:cubicBezTo>
                  <a:cubicBezTo>
                    <a:pt x="1719328" y="1058578"/>
                    <a:pt x="1699337" y="1059689"/>
                    <a:pt x="1675679" y="1064565"/>
                  </a:cubicBezTo>
                  <a:cubicBezTo>
                    <a:pt x="1634444" y="1073073"/>
                    <a:pt x="1603853" y="1076312"/>
                    <a:pt x="1581527" y="1076938"/>
                  </a:cubicBezTo>
                  <a:cubicBezTo>
                    <a:pt x="1665798" y="934659"/>
                    <a:pt x="1734321" y="772411"/>
                    <a:pt x="1773769" y="619681"/>
                  </a:cubicBezTo>
                  <a:cubicBezTo>
                    <a:pt x="1837558" y="372720"/>
                    <a:pt x="1803471" y="260214"/>
                    <a:pt x="1763638" y="209325"/>
                  </a:cubicBezTo>
                  <a:cubicBezTo>
                    <a:pt x="1658223" y="74628"/>
                    <a:pt x="1504425" y="2268"/>
                    <a:pt x="1318882" y="54"/>
                  </a:cubicBezTo>
                  <a:cubicBezTo>
                    <a:pt x="1219903" y="-1157"/>
                    <a:pt x="1133012" y="18386"/>
                    <a:pt x="1087683" y="32439"/>
                  </a:cubicBezTo>
                  <a:cubicBezTo>
                    <a:pt x="1045480" y="24992"/>
                    <a:pt x="1000102" y="20835"/>
                    <a:pt x="952488" y="20066"/>
                  </a:cubicBezTo>
                  <a:cubicBezTo>
                    <a:pt x="863233" y="18642"/>
                    <a:pt x="784373" y="38099"/>
                    <a:pt x="716989" y="78088"/>
                  </a:cubicBezTo>
                  <a:cubicBezTo>
                    <a:pt x="679684" y="65473"/>
                    <a:pt x="619811" y="47689"/>
                    <a:pt x="550668" y="36341"/>
                  </a:cubicBezTo>
                  <a:cubicBezTo>
                    <a:pt x="388049" y="9643"/>
                    <a:pt x="256983" y="30446"/>
                    <a:pt x="161115" y="98172"/>
                  </a:cubicBezTo>
                  <a:cubicBezTo>
                    <a:pt x="45028" y="180172"/>
                    <a:pt x="-8787" y="322643"/>
                    <a:pt x="1166" y="521627"/>
                  </a:cubicBezTo>
                  <a:cubicBezTo>
                    <a:pt x="4327" y="584803"/>
                    <a:pt x="39667" y="777024"/>
                    <a:pt x="95311" y="959321"/>
                  </a:cubicBezTo>
                  <a:cubicBezTo>
                    <a:pt x="127291" y="1064102"/>
                    <a:pt x="161392" y="1151114"/>
                    <a:pt x="196669" y="1217964"/>
                  </a:cubicBezTo>
                  <a:cubicBezTo>
                    <a:pt x="246696" y="1312758"/>
                    <a:pt x="300226" y="1368580"/>
                    <a:pt x="360320" y="1388628"/>
                  </a:cubicBezTo>
                  <a:cubicBezTo>
                    <a:pt x="394001" y="1399848"/>
                    <a:pt x="455198" y="1407708"/>
                    <a:pt x="519564" y="1354099"/>
                  </a:cubicBezTo>
                  <a:cubicBezTo>
                    <a:pt x="527723" y="1363981"/>
                    <a:pt x="538608" y="1373799"/>
                    <a:pt x="553053" y="1382918"/>
                  </a:cubicBezTo>
                  <a:cubicBezTo>
                    <a:pt x="571399" y="1394487"/>
                    <a:pt x="593832" y="1403942"/>
                    <a:pt x="616237" y="1409545"/>
                  </a:cubicBezTo>
                  <a:cubicBezTo>
                    <a:pt x="696977" y="1429728"/>
                    <a:pt x="772605" y="1424680"/>
                    <a:pt x="837127" y="1396388"/>
                  </a:cubicBezTo>
                  <a:cubicBezTo>
                    <a:pt x="837526" y="1407864"/>
                    <a:pt x="837832" y="1418828"/>
                    <a:pt x="838088" y="1428297"/>
                  </a:cubicBezTo>
                  <a:cubicBezTo>
                    <a:pt x="838515" y="1443653"/>
                    <a:pt x="838942" y="1458710"/>
                    <a:pt x="839505" y="1472792"/>
                  </a:cubicBezTo>
                  <a:cubicBezTo>
                    <a:pt x="843328" y="1568006"/>
                    <a:pt x="849806" y="1642039"/>
                    <a:pt x="869000" y="1693839"/>
                  </a:cubicBezTo>
                  <a:cubicBezTo>
                    <a:pt x="870054" y="1696687"/>
                    <a:pt x="871470" y="1701030"/>
                    <a:pt x="872965" y="1705636"/>
                  </a:cubicBezTo>
                  <a:cubicBezTo>
                    <a:pt x="882541" y="1734953"/>
                    <a:pt x="898552" y="1784033"/>
                    <a:pt x="939289" y="1822470"/>
                  </a:cubicBezTo>
                  <a:cubicBezTo>
                    <a:pt x="981470" y="1862289"/>
                    <a:pt x="1032494" y="1874498"/>
                    <a:pt x="1079225" y="1874498"/>
                  </a:cubicBezTo>
                  <a:cubicBezTo>
                    <a:pt x="1102662" y="1874498"/>
                    <a:pt x="1125024" y="1871422"/>
                    <a:pt x="1144637" y="1867222"/>
                  </a:cubicBezTo>
                  <a:cubicBezTo>
                    <a:pt x="1214549" y="1852236"/>
                    <a:pt x="1293950" y="1829412"/>
                    <a:pt x="1351389" y="1747625"/>
                  </a:cubicBezTo>
                  <a:cubicBezTo>
                    <a:pt x="1405695" y="1670310"/>
                    <a:pt x="1432093" y="1553860"/>
                    <a:pt x="1436870" y="1370374"/>
                  </a:cubicBezTo>
                  <a:cubicBezTo>
                    <a:pt x="1437489" y="1365184"/>
                    <a:pt x="1438059" y="1360229"/>
                    <a:pt x="1438607" y="1355509"/>
                  </a:cubicBezTo>
                  <a:lnTo>
                    <a:pt x="1439746" y="1345813"/>
                  </a:lnTo>
                  <a:lnTo>
                    <a:pt x="1452539" y="1346937"/>
                  </a:lnTo>
                  <a:lnTo>
                    <a:pt x="1455836" y="1347158"/>
                  </a:lnTo>
                  <a:cubicBezTo>
                    <a:pt x="1527043" y="1350405"/>
                    <a:pt x="1614112" y="1335305"/>
                    <a:pt x="1667585" y="1310465"/>
                  </a:cubicBezTo>
                  <a:cubicBezTo>
                    <a:pt x="1709838" y="1290859"/>
                    <a:pt x="1845239" y="1219374"/>
                    <a:pt x="1813359" y="1122865"/>
                  </a:cubicBezTo>
                </a:path>
              </a:pathLst>
            </a:custGeom>
            <a:solidFill>
              <a:srgbClr val="B8F600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DFE89033-BE2E-B71B-3721-1A4DD89F69C4}"/>
                </a:ext>
              </a:extLst>
            </p:cNvPr>
            <p:cNvSpPr/>
            <p:nvPr/>
          </p:nvSpPr>
          <p:spPr>
            <a:xfrm>
              <a:off x="3888179" y="4901969"/>
              <a:ext cx="1712976" cy="1775941"/>
            </a:xfrm>
            <a:custGeom>
              <a:avLst/>
              <a:gdLst>
                <a:gd name="connsiteX0" fmla="*/ 1711112 w 1712976"/>
                <a:gd name="connsiteY0" fmla="*/ 1086815 h 1775941"/>
                <a:gd name="connsiteX1" fmla="*/ 1633882 w 1712976"/>
                <a:gd name="connsiteY1" fmla="*/ 1063464 h 1775941"/>
                <a:gd name="connsiteX2" fmla="*/ 1444723 w 1712976"/>
                <a:gd name="connsiteY2" fmla="*/ 1060495 h 1775941"/>
                <a:gd name="connsiteX3" fmla="*/ 1670540 w 1712976"/>
                <a:gd name="connsiteY3" fmla="*/ 554051 h 1775941"/>
                <a:gd name="connsiteX4" fmla="*/ 1704000 w 1712976"/>
                <a:gd name="connsiteY4" fmla="*/ 336272 h 1775941"/>
                <a:gd name="connsiteX5" fmla="*/ 1669906 w 1712976"/>
                <a:gd name="connsiteY5" fmla="*/ 189151 h 1775941"/>
                <a:gd name="connsiteX6" fmla="*/ 1264947 w 1712976"/>
                <a:gd name="connsiteY6" fmla="*/ 42 h 1775941"/>
                <a:gd name="connsiteX7" fmla="*/ 1030864 w 1712976"/>
                <a:gd name="connsiteY7" fmla="*/ 36941 h 1775941"/>
                <a:gd name="connsiteX8" fmla="*/ 899143 w 1712976"/>
                <a:gd name="connsiteY8" fmla="*/ 20026 h 1775941"/>
                <a:gd name="connsiteX9" fmla="*/ 673433 w 1712976"/>
                <a:gd name="connsiteY9" fmla="*/ 82248 h 1775941"/>
                <a:gd name="connsiteX10" fmla="*/ 490005 w 1712976"/>
                <a:gd name="connsiteY10" fmla="*/ 34150 h 1775941"/>
                <a:gd name="connsiteX11" fmla="*/ 139067 w 1712976"/>
                <a:gd name="connsiteY11" fmla="*/ 88050 h 1775941"/>
                <a:gd name="connsiteX12" fmla="*/ 1095 w 1712976"/>
                <a:gd name="connsiteY12" fmla="*/ 466512 h 1775941"/>
                <a:gd name="connsiteX13" fmla="*/ 93026 w 1712976"/>
                <a:gd name="connsiteY13" fmla="*/ 891519 h 1775941"/>
                <a:gd name="connsiteX14" fmla="*/ 324460 w 1712976"/>
                <a:gd name="connsiteY14" fmla="*/ 1286383 h 1775941"/>
                <a:gd name="connsiteX15" fmla="*/ 357301 w 1712976"/>
                <a:gd name="connsiteY15" fmla="*/ 1291815 h 1775941"/>
                <a:gd name="connsiteX16" fmla="*/ 461955 w 1712976"/>
                <a:gd name="connsiteY16" fmla="*/ 1232512 h 1775941"/>
                <a:gd name="connsiteX17" fmla="*/ 606199 w 1712976"/>
                <a:gd name="connsiteY17" fmla="*/ 1069295 h 1775941"/>
                <a:gd name="connsiteX18" fmla="*/ 709977 w 1712976"/>
                <a:gd name="connsiteY18" fmla="*/ 1097202 h 1775941"/>
                <a:gd name="connsiteX19" fmla="*/ 710226 w 1712976"/>
                <a:gd name="connsiteY19" fmla="*/ 1100036 h 1775941"/>
                <a:gd name="connsiteX20" fmla="*/ 691929 w 1712976"/>
                <a:gd name="connsiteY20" fmla="*/ 1122640 h 1775941"/>
                <a:gd name="connsiteX21" fmla="*/ 580925 w 1712976"/>
                <a:gd name="connsiteY21" fmla="*/ 1177714 h 1775941"/>
                <a:gd name="connsiteX22" fmla="*/ 496092 w 1712976"/>
                <a:gd name="connsiteY22" fmla="*/ 1237766 h 1775941"/>
                <a:gd name="connsiteX23" fmla="*/ 576497 w 1712976"/>
                <a:gd name="connsiteY23" fmla="*/ 1306161 h 1775941"/>
                <a:gd name="connsiteX24" fmla="*/ 660092 w 1712976"/>
                <a:gd name="connsiteY24" fmla="*/ 1317003 h 1775941"/>
                <a:gd name="connsiteX25" fmla="*/ 827509 w 1712976"/>
                <a:gd name="connsiteY25" fmla="*/ 1254489 h 1775941"/>
                <a:gd name="connsiteX26" fmla="*/ 853039 w 1712976"/>
                <a:gd name="connsiteY26" fmla="*/ 1635022 h 1775941"/>
                <a:gd name="connsiteX27" fmla="*/ 1035748 w 1712976"/>
                <a:gd name="connsiteY27" fmla="*/ 1775941 h 1775941"/>
                <a:gd name="connsiteX28" fmla="*/ 1097138 w 1712976"/>
                <a:gd name="connsiteY28" fmla="*/ 1768971 h 1775941"/>
                <a:gd name="connsiteX29" fmla="*/ 1308403 w 1712976"/>
                <a:gd name="connsiteY29" fmla="*/ 1553948 h 1775941"/>
                <a:gd name="connsiteX30" fmla="*/ 1350165 w 1712976"/>
                <a:gd name="connsiteY30" fmla="*/ 1233366 h 1775941"/>
                <a:gd name="connsiteX31" fmla="*/ 1424447 w 1712976"/>
                <a:gd name="connsiteY31" fmla="*/ 1242543 h 1775941"/>
                <a:gd name="connsiteX32" fmla="*/ 1593089 w 1712976"/>
                <a:gd name="connsiteY32" fmla="*/ 1210406 h 1775941"/>
                <a:gd name="connsiteX33" fmla="*/ 1711112 w 1712976"/>
                <a:gd name="connsiteY33" fmla="*/ 1086815 h 1775941"/>
                <a:gd name="connsiteX34" fmla="*/ 1397109 w 1712976"/>
                <a:gd name="connsiteY34" fmla="*/ 492497 h 1775941"/>
                <a:gd name="connsiteX35" fmla="*/ 1389314 w 1712976"/>
                <a:gd name="connsiteY35" fmla="*/ 566638 h 1775941"/>
                <a:gd name="connsiteX36" fmla="*/ 1379959 w 1712976"/>
                <a:gd name="connsiteY36" fmla="*/ 653671 h 1775941"/>
                <a:gd name="connsiteX37" fmla="*/ 1386850 w 1712976"/>
                <a:gd name="connsiteY37" fmla="*/ 752095 h 1775941"/>
                <a:gd name="connsiteX38" fmla="*/ 1371501 w 1712976"/>
                <a:gd name="connsiteY38" fmla="*/ 951990 h 1775941"/>
                <a:gd name="connsiteX39" fmla="*/ 1357618 w 1712976"/>
                <a:gd name="connsiteY39" fmla="*/ 923449 h 1775941"/>
                <a:gd name="connsiteX40" fmla="*/ 1333555 w 1712976"/>
                <a:gd name="connsiteY40" fmla="*/ 877857 h 1775941"/>
                <a:gd name="connsiteX41" fmla="*/ 1235928 w 1712976"/>
                <a:gd name="connsiteY41" fmla="*/ 526762 h 1775941"/>
                <a:gd name="connsiteX42" fmla="*/ 1397109 w 1712976"/>
                <a:gd name="connsiteY42" fmla="*/ 492497 h 1775941"/>
                <a:gd name="connsiteX43" fmla="*/ 1271496 w 1712976"/>
                <a:gd name="connsiteY43" fmla="*/ 52618 h 1775941"/>
                <a:gd name="connsiteX44" fmla="*/ 1628586 w 1712976"/>
                <a:gd name="connsiteY44" fmla="*/ 221487 h 1775941"/>
                <a:gd name="connsiteX45" fmla="*/ 1414010 w 1712976"/>
                <a:gd name="connsiteY45" fmla="*/ 1011508 h 1775941"/>
                <a:gd name="connsiteX46" fmla="*/ 1407703 w 1712976"/>
                <a:gd name="connsiteY46" fmla="*/ 1003555 h 1775941"/>
                <a:gd name="connsiteX47" fmla="*/ 1405068 w 1712976"/>
                <a:gd name="connsiteY47" fmla="*/ 1000266 h 1775941"/>
                <a:gd name="connsiteX48" fmla="*/ 1438949 w 1712976"/>
                <a:gd name="connsiteY48" fmla="*/ 745837 h 1775941"/>
                <a:gd name="connsiteX49" fmla="*/ 1432399 w 1712976"/>
                <a:gd name="connsiteY49" fmla="*/ 655358 h 1775941"/>
                <a:gd name="connsiteX50" fmla="*/ 1441170 w 1712976"/>
                <a:gd name="connsiteY50" fmla="*/ 574625 h 1775941"/>
                <a:gd name="connsiteX51" fmla="*/ 1449372 w 1712976"/>
                <a:gd name="connsiteY51" fmla="*/ 474692 h 1775941"/>
                <a:gd name="connsiteX52" fmla="*/ 1450240 w 1712976"/>
                <a:gd name="connsiteY52" fmla="*/ 460610 h 1775941"/>
                <a:gd name="connsiteX53" fmla="*/ 1322271 w 1712976"/>
                <a:gd name="connsiteY53" fmla="*/ 219907 h 1775941"/>
                <a:gd name="connsiteX54" fmla="*/ 1118845 w 1712976"/>
                <a:gd name="connsiteY54" fmla="*/ 66970 h 1775941"/>
                <a:gd name="connsiteX55" fmla="*/ 1271496 w 1712976"/>
                <a:gd name="connsiteY55" fmla="*/ 52618 h 1775941"/>
                <a:gd name="connsiteX56" fmla="*/ 421610 w 1712976"/>
                <a:gd name="connsiteY56" fmla="*/ 1198966 h 1775941"/>
                <a:gd name="connsiteX57" fmla="*/ 341062 w 1712976"/>
                <a:gd name="connsiteY57" fmla="*/ 1236612 h 1775941"/>
                <a:gd name="connsiteX58" fmla="*/ 143210 w 1712976"/>
                <a:gd name="connsiteY58" fmla="*/ 876206 h 1775941"/>
                <a:gd name="connsiteX59" fmla="*/ 53493 w 1712976"/>
                <a:gd name="connsiteY59" fmla="*/ 463885 h 1775941"/>
                <a:gd name="connsiteX60" fmla="*/ 169310 w 1712976"/>
                <a:gd name="connsiteY60" fmla="*/ 130923 h 1775941"/>
                <a:gd name="connsiteX61" fmla="*/ 625834 w 1712976"/>
                <a:gd name="connsiteY61" fmla="*/ 121333 h 1775941"/>
                <a:gd name="connsiteX62" fmla="*/ 621861 w 1712976"/>
                <a:gd name="connsiteY62" fmla="*/ 125156 h 1775941"/>
                <a:gd name="connsiteX63" fmla="*/ 476023 w 1712976"/>
                <a:gd name="connsiteY63" fmla="*/ 550598 h 1775941"/>
                <a:gd name="connsiteX64" fmla="*/ 477219 w 1712976"/>
                <a:gd name="connsiteY64" fmla="*/ 577188 h 1775941"/>
                <a:gd name="connsiteX65" fmla="*/ 471780 w 1712976"/>
                <a:gd name="connsiteY65" fmla="*/ 793145 h 1775941"/>
                <a:gd name="connsiteX66" fmla="*/ 543763 w 1712976"/>
                <a:gd name="connsiteY66" fmla="*/ 1021738 h 1775941"/>
                <a:gd name="connsiteX67" fmla="*/ 562394 w 1712976"/>
                <a:gd name="connsiteY67" fmla="*/ 1039308 h 1775941"/>
                <a:gd name="connsiteX68" fmla="*/ 421610 w 1712976"/>
                <a:gd name="connsiteY68" fmla="*/ 1198966 h 1775941"/>
                <a:gd name="connsiteX69" fmla="*/ 581645 w 1712976"/>
                <a:gd name="connsiteY69" fmla="*/ 985437 h 1775941"/>
                <a:gd name="connsiteX70" fmla="*/ 523743 w 1712976"/>
                <a:gd name="connsiteY70" fmla="*/ 800406 h 1775941"/>
                <a:gd name="connsiteX71" fmla="*/ 529595 w 1712976"/>
                <a:gd name="connsiteY71" fmla="*/ 574084 h 1775941"/>
                <a:gd name="connsiteX72" fmla="*/ 528691 w 1712976"/>
                <a:gd name="connsiteY72" fmla="*/ 557817 h 1775941"/>
                <a:gd name="connsiteX73" fmla="*/ 724258 w 1712976"/>
                <a:gd name="connsiteY73" fmla="*/ 500663 h 1775941"/>
                <a:gd name="connsiteX74" fmla="*/ 785712 w 1712976"/>
                <a:gd name="connsiteY74" fmla="*/ 569329 h 1775941"/>
                <a:gd name="connsiteX75" fmla="*/ 761278 w 1712976"/>
                <a:gd name="connsiteY75" fmla="*/ 919804 h 1775941"/>
                <a:gd name="connsiteX76" fmla="*/ 744178 w 1712976"/>
                <a:gd name="connsiteY76" fmla="*/ 960156 h 1775941"/>
                <a:gd name="connsiteX77" fmla="*/ 740291 w 1712976"/>
                <a:gd name="connsiteY77" fmla="*/ 970593 h 1775941"/>
                <a:gd name="connsiteX78" fmla="*/ 715622 w 1712976"/>
                <a:gd name="connsiteY78" fmla="*/ 1044804 h 1775941"/>
                <a:gd name="connsiteX79" fmla="*/ 581645 w 1712976"/>
                <a:gd name="connsiteY79" fmla="*/ 985430 h 1775941"/>
                <a:gd name="connsiteX80" fmla="*/ 589227 w 1712976"/>
                <a:gd name="connsiteY80" fmla="*/ 1255258 h 1775941"/>
                <a:gd name="connsiteX81" fmla="*/ 554221 w 1712976"/>
                <a:gd name="connsiteY81" fmla="*/ 1240208 h 1775941"/>
                <a:gd name="connsiteX82" fmla="*/ 591512 w 1712976"/>
                <a:gd name="connsiteY82" fmla="*/ 1229102 h 1775941"/>
                <a:gd name="connsiteX83" fmla="*/ 733150 w 1712976"/>
                <a:gd name="connsiteY83" fmla="*/ 1155104 h 1775941"/>
                <a:gd name="connsiteX84" fmla="*/ 760339 w 1712976"/>
                <a:gd name="connsiteY84" fmla="*/ 1122341 h 1775941"/>
                <a:gd name="connsiteX85" fmla="*/ 760353 w 1712976"/>
                <a:gd name="connsiteY85" fmla="*/ 1122326 h 1775941"/>
                <a:gd name="connsiteX86" fmla="*/ 799609 w 1712976"/>
                <a:gd name="connsiteY86" fmla="*/ 1112274 h 1775941"/>
                <a:gd name="connsiteX87" fmla="*/ 826947 w 1712976"/>
                <a:gd name="connsiteY87" fmla="*/ 1147429 h 1775941"/>
                <a:gd name="connsiteX88" fmla="*/ 823601 w 1712976"/>
                <a:gd name="connsiteY88" fmla="*/ 1180320 h 1775941"/>
                <a:gd name="connsiteX89" fmla="*/ 589227 w 1712976"/>
                <a:gd name="connsiteY89" fmla="*/ 1255258 h 1775941"/>
                <a:gd name="connsiteX90" fmla="*/ 1086146 w 1712976"/>
                <a:gd name="connsiteY90" fmla="*/ 1717670 h 1775941"/>
                <a:gd name="connsiteX91" fmla="*/ 901756 w 1712976"/>
                <a:gd name="connsiteY91" fmla="*/ 1615536 h 1775941"/>
                <a:gd name="connsiteX92" fmla="*/ 881765 w 1712976"/>
                <a:gd name="connsiteY92" fmla="*/ 1156720 h 1775941"/>
                <a:gd name="connsiteX93" fmla="*/ 880633 w 1712976"/>
                <a:gd name="connsiteY93" fmla="*/ 1148390 h 1775941"/>
                <a:gd name="connsiteX94" fmla="*/ 877387 w 1712976"/>
                <a:gd name="connsiteY94" fmla="*/ 1132998 h 1775941"/>
                <a:gd name="connsiteX95" fmla="*/ 819692 w 1712976"/>
                <a:gd name="connsiteY95" fmla="*/ 1063799 h 1775941"/>
                <a:gd name="connsiteX96" fmla="*/ 766582 w 1712976"/>
                <a:gd name="connsiteY96" fmla="*/ 1057370 h 1775941"/>
                <a:gd name="connsiteX97" fmla="*/ 789449 w 1712976"/>
                <a:gd name="connsiteY97" fmla="*/ 988925 h 1775941"/>
                <a:gd name="connsiteX98" fmla="*/ 793358 w 1712976"/>
                <a:gd name="connsiteY98" fmla="*/ 978424 h 1775941"/>
                <a:gd name="connsiteX99" fmla="*/ 809120 w 1712976"/>
                <a:gd name="connsiteY99" fmla="*/ 941333 h 1775941"/>
                <a:gd name="connsiteX100" fmla="*/ 836992 w 1712976"/>
                <a:gd name="connsiteY100" fmla="*/ 558244 h 1775941"/>
                <a:gd name="connsiteX101" fmla="*/ 671796 w 1712976"/>
                <a:gd name="connsiteY101" fmla="*/ 446521 h 1775941"/>
                <a:gd name="connsiteX102" fmla="*/ 545350 w 1712976"/>
                <a:gd name="connsiteY102" fmla="*/ 485891 h 1775941"/>
                <a:gd name="connsiteX103" fmla="*/ 530863 w 1712976"/>
                <a:gd name="connsiteY103" fmla="*/ 493594 h 1775941"/>
                <a:gd name="connsiteX104" fmla="*/ 659295 w 1712976"/>
                <a:gd name="connsiteY104" fmla="*/ 161906 h 1775941"/>
                <a:gd name="connsiteX105" fmla="*/ 898275 w 1712976"/>
                <a:gd name="connsiteY105" fmla="*/ 72488 h 1775941"/>
                <a:gd name="connsiteX106" fmla="*/ 1285322 w 1712976"/>
                <a:gd name="connsiteY106" fmla="*/ 257440 h 1775941"/>
                <a:gd name="connsiteX107" fmla="*/ 1391229 w 1712976"/>
                <a:gd name="connsiteY107" fmla="*/ 439053 h 1775941"/>
                <a:gd name="connsiteX108" fmla="*/ 1192942 w 1712976"/>
                <a:gd name="connsiteY108" fmla="*/ 496691 h 1775941"/>
                <a:gd name="connsiteX109" fmla="*/ 1287735 w 1712976"/>
                <a:gd name="connsiteY109" fmla="*/ 903408 h 1775941"/>
                <a:gd name="connsiteX110" fmla="*/ 1309115 w 1712976"/>
                <a:gd name="connsiteY110" fmla="*/ 943461 h 1775941"/>
                <a:gd name="connsiteX111" fmla="*/ 1366731 w 1712976"/>
                <a:gd name="connsiteY111" fmla="*/ 1036340 h 1775941"/>
                <a:gd name="connsiteX112" fmla="*/ 1380685 w 1712976"/>
                <a:gd name="connsiteY112" fmla="*/ 1054472 h 1775941"/>
                <a:gd name="connsiteX113" fmla="*/ 1302608 w 1712976"/>
                <a:gd name="connsiteY113" fmla="*/ 1181530 h 1775941"/>
                <a:gd name="connsiteX114" fmla="*/ 1256703 w 1712976"/>
                <a:gd name="connsiteY114" fmla="*/ 1545034 h 1775941"/>
                <a:gd name="connsiteX115" fmla="*/ 1086146 w 1712976"/>
                <a:gd name="connsiteY115" fmla="*/ 1717677 h 1775941"/>
                <a:gd name="connsiteX116" fmla="*/ 1570998 w 1712976"/>
                <a:gd name="connsiteY116" fmla="*/ 1162821 h 1775941"/>
                <a:gd name="connsiteX117" fmla="*/ 1441704 w 1712976"/>
                <a:gd name="connsiteY117" fmla="*/ 1189725 h 1775941"/>
                <a:gd name="connsiteX118" fmla="*/ 1354963 w 1712976"/>
                <a:gd name="connsiteY118" fmla="*/ 1178555 h 1775941"/>
                <a:gd name="connsiteX119" fmla="*/ 1399117 w 1712976"/>
                <a:gd name="connsiteY119" fmla="*/ 1103781 h 1775941"/>
                <a:gd name="connsiteX120" fmla="*/ 1410230 w 1712976"/>
                <a:gd name="connsiteY120" fmla="*/ 1100413 h 1775941"/>
                <a:gd name="connsiteX121" fmla="*/ 1417577 w 1712976"/>
                <a:gd name="connsiteY121" fmla="*/ 1105795 h 1775941"/>
                <a:gd name="connsiteX122" fmla="*/ 1644497 w 1712976"/>
                <a:gd name="connsiteY122" fmla="*/ 1114844 h 1775941"/>
                <a:gd name="connsiteX123" fmla="*/ 1645679 w 1712976"/>
                <a:gd name="connsiteY123" fmla="*/ 1114609 h 1775941"/>
                <a:gd name="connsiteX124" fmla="*/ 1570998 w 1712976"/>
                <a:gd name="connsiteY124" fmla="*/ 1162821 h 177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12976" h="1775941">
                  <a:moveTo>
                    <a:pt x="1711112" y="1086815"/>
                  </a:moveTo>
                  <a:cubicBezTo>
                    <a:pt x="1703039" y="1062403"/>
                    <a:pt x="1677054" y="1054551"/>
                    <a:pt x="1633882" y="1063464"/>
                  </a:cubicBezTo>
                  <a:cubicBezTo>
                    <a:pt x="1505700" y="1089919"/>
                    <a:pt x="1459795" y="1071594"/>
                    <a:pt x="1444723" y="1060495"/>
                  </a:cubicBezTo>
                  <a:cubicBezTo>
                    <a:pt x="1544357" y="908712"/>
                    <a:pt x="1626322" y="725234"/>
                    <a:pt x="1670540" y="554051"/>
                  </a:cubicBezTo>
                  <a:cubicBezTo>
                    <a:pt x="1691485" y="472962"/>
                    <a:pt x="1703053" y="397654"/>
                    <a:pt x="1704000" y="336272"/>
                  </a:cubicBezTo>
                  <a:cubicBezTo>
                    <a:pt x="1705047" y="268902"/>
                    <a:pt x="1693571" y="219394"/>
                    <a:pt x="1669906" y="189151"/>
                  </a:cubicBezTo>
                  <a:cubicBezTo>
                    <a:pt x="1574493" y="67234"/>
                    <a:pt x="1434457" y="1836"/>
                    <a:pt x="1264947" y="42"/>
                  </a:cubicBezTo>
                  <a:cubicBezTo>
                    <a:pt x="1148411" y="-1268"/>
                    <a:pt x="1049951" y="28555"/>
                    <a:pt x="1030864" y="36941"/>
                  </a:cubicBezTo>
                  <a:cubicBezTo>
                    <a:pt x="990669" y="26946"/>
                    <a:pt x="946850" y="20809"/>
                    <a:pt x="899143" y="20026"/>
                  </a:cubicBezTo>
                  <a:cubicBezTo>
                    <a:pt x="811662" y="18609"/>
                    <a:pt x="736040" y="39554"/>
                    <a:pt x="673433" y="82248"/>
                  </a:cubicBezTo>
                  <a:cubicBezTo>
                    <a:pt x="646238" y="72125"/>
                    <a:pt x="575956" y="47997"/>
                    <a:pt x="490005" y="34150"/>
                  </a:cubicBezTo>
                  <a:cubicBezTo>
                    <a:pt x="341411" y="10230"/>
                    <a:pt x="223331" y="28355"/>
                    <a:pt x="139067" y="88050"/>
                  </a:cubicBezTo>
                  <a:cubicBezTo>
                    <a:pt x="38521" y="159286"/>
                    <a:pt x="-7897" y="286622"/>
                    <a:pt x="1095" y="466512"/>
                  </a:cubicBezTo>
                  <a:cubicBezTo>
                    <a:pt x="4121" y="527033"/>
                    <a:pt x="38607" y="713217"/>
                    <a:pt x="93026" y="891519"/>
                  </a:cubicBezTo>
                  <a:cubicBezTo>
                    <a:pt x="164661" y="1126199"/>
                    <a:pt x="242531" y="1259052"/>
                    <a:pt x="324460" y="1286383"/>
                  </a:cubicBezTo>
                  <a:cubicBezTo>
                    <a:pt x="334050" y="1289580"/>
                    <a:pt x="345106" y="1291815"/>
                    <a:pt x="357301" y="1291815"/>
                  </a:cubicBezTo>
                  <a:cubicBezTo>
                    <a:pt x="387188" y="1291815"/>
                    <a:pt x="423831" y="1278346"/>
                    <a:pt x="461955" y="1232512"/>
                  </a:cubicBezTo>
                  <a:cubicBezTo>
                    <a:pt x="508455" y="1176732"/>
                    <a:pt x="556557" y="1122298"/>
                    <a:pt x="606199" y="1069295"/>
                  </a:cubicBezTo>
                  <a:cubicBezTo>
                    <a:pt x="638407" y="1086581"/>
                    <a:pt x="673789" y="1096234"/>
                    <a:pt x="709977" y="1097202"/>
                  </a:cubicBezTo>
                  <a:cubicBezTo>
                    <a:pt x="710048" y="1098149"/>
                    <a:pt x="710141" y="1099096"/>
                    <a:pt x="710226" y="1100036"/>
                  </a:cubicBezTo>
                  <a:cubicBezTo>
                    <a:pt x="703997" y="1107461"/>
                    <a:pt x="697895" y="1115001"/>
                    <a:pt x="691929" y="1122640"/>
                  </a:cubicBezTo>
                  <a:cubicBezTo>
                    <a:pt x="666855" y="1154470"/>
                    <a:pt x="661637" y="1161098"/>
                    <a:pt x="580925" y="1177714"/>
                  </a:cubicBezTo>
                  <a:cubicBezTo>
                    <a:pt x="557966" y="1182456"/>
                    <a:pt x="496989" y="1195021"/>
                    <a:pt x="496092" y="1237766"/>
                  </a:cubicBezTo>
                  <a:cubicBezTo>
                    <a:pt x="495124" y="1284468"/>
                    <a:pt x="568175" y="1304082"/>
                    <a:pt x="576497" y="1306161"/>
                  </a:cubicBezTo>
                  <a:cubicBezTo>
                    <a:pt x="605501" y="1313422"/>
                    <a:pt x="633444" y="1317003"/>
                    <a:pt x="660092" y="1317003"/>
                  </a:cubicBezTo>
                  <a:cubicBezTo>
                    <a:pt x="724899" y="1317003"/>
                    <a:pt x="781931" y="1295702"/>
                    <a:pt x="827509" y="1254489"/>
                  </a:cubicBezTo>
                  <a:cubicBezTo>
                    <a:pt x="826107" y="1420981"/>
                    <a:pt x="833048" y="1585037"/>
                    <a:pt x="853039" y="1635022"/>
                  </a:cubicBezTo>
                  <a:cubicBezTo>
                    <a:pt x="869413" y="1675944"/>
                    <a:pt x="909409" y="1775948"/>
                    <a:pt x="1035748" y="1775941"/>
                  </a:cubicBezTo>
                  <a:cubicBezTo>
                    <a:pt x="1054287" y="1775941"/>
                    <a:pt x="1074691" y="1773784"/>
                    <a:pt x="1097138" y="1768971"/>
                  </a:cubicBezTo>
                  <a:cubicBezTo>
                    <a:pt x="1228994" y="1740708"/>
                    <a:pt x="1286255" y="1682429"/>
                    <a:pt x="1308403" y="1553948"/>
                  </a:cubicBezTo>
                  <a:cubicBezTo>
                    <a:pt x="1320256" y="1485282"/>
                    <a:pt x="1340596" y="1321318"/>
                    <a:pt x="1350165" y="1233366"/>
                  </a:cubicBezTo>
                  <a:cubicBezTo>
                    <a:pt x="1370355" y="1239667"/>
                    <a:pt x="1396347" y="1242550"/>
                    <a:pt x="1424447" y="1242543"/>
                  </a:cubicBezTo>
                  <a:cubicBezTo>
                    <a:pt x="1483053" y="1242543"/>
                    <a:pt x="1550679" y="1230091"/>
                    <a:pt x="1593089" y="1210406"/>
                  </a:cubicBezTo>
                  <a:cubicBezTo>
                    <a:pt x="1640731" y="1188279"/>
                    <a:pt x="1726704" y="1133988"/>
                    <a:pt x="1711112" y="1086815"/>
                  </a:cubicBezTo>
                  <a:close/>
                  <a:moveTo>
                    <a:pt x="1397109" y="492497"/>
                  </a:moveTo>
                  <a:cubicBezTo>
                    <a:pt x="1396675" y="518461"/>
                    <a:pt x="1393101" y="542033"/>
                    <a:pt x="1389314" y="566638"/>
                  </a:cubicBezTo>
                  <a:cubicBezTo>
                    <a:pt x="1385234" y="593100"/>
                    <a:pt x="1381020" y="620459"/>
                    <a:pt x="1379959" y="653671"/>
                  </a:cubicBezTo>
                  <a:cubicBezTo>
                    <a:pt x="1378912" y="685992"/>
                    <a:pt x="1382949" y="719595"/>
                    <a:pt x="1386850" y="752095"/>
                  </a:cubicBezTo>
                  <a:cubicBezTo>
                    <a:pt x="1394738" y="817735"/>
                    <a:pt x="1402833" y="885311"/>
                    <a:pt x="1371501" y="951990"/>
                  </a:cubicBezTo>
                  <a:cubicBezTo>
                    <a:pt x="1366297" y="942771"/>
                    <a:pt x="1361662" y="933238"/>
                    <a:pt x="1357618" y="923449"/>
                  </a:cubicBezTo>
                  <a:cubicBezTo>
                    <a:pt x="1353724" y="914009"/>
                    <a:pt x="1345266" y="898845"/>
                    <a:pt x="1333555" y="877857"/>
                  </a:cubicBezTo>
                  <a:cubicBezTo>
                    <a:pt x="1287999" y="796156"/>
                    <a:pt x="1181316" y="604832"/>
                    <a:pt x="1235928" y="526762"/>
                  </a:cubicBezTo>
                  <a:cubicBezTo>
                    <a:pt x="1252196" y="503525"/>
                    <a:pt x="1293481" y="479633"/>
                    <a:pt x="1397109" y="492497"/>
                  </a:cubicBezTo>
                  <a:close/>
                  <a:moveTo>
                    <a:pt x="1271496" y="52618"/>
                  </a:moveTo>
                  <a:cubicBezTo>
                    <a:pt x="1423379" y="55971"/>
                    <a:pt x="1543524" y="112790"/>
                    <a:pt x="1628586" y="221487"/>
                  </a:cubicBezTo>
                  <a:cubicBezTo>
                    <a:pt x="1693827" y="304861"/>
                    <a:pt x="1621986" y="684227"/>
                    <a:pt x="1414010" y="1011508"/>
                  </a:cubicBezTo>
                  <a:cubicBezTo>
                    <a:pt x="1411917" y="1008845"/>
                    <a:pt x="1409817" y="1006197"/>
                    <a:pt x="1407703" y="1003555"/>
                  </a:cubicBezTo>
                  <a:lnTo>
                    <a:pt x="1405068" y="1000266"/>
                  </a:lnTo>
                  <a:cubicBezTo>
                    <a:pt x="1458812" y="911510"/>
                    <a:pt x="1448304" y="823694"/>
                    <a:pt x="1438949" y="745837"/>
                  </a:cubicBezTo>
                  <a:cubicBezTo>
                    <a:pt x="1435105" y="713886"/>
                    <a:pt x="1431474" y="683707"/>
                    <a:pt x="1432399" y="655358"/>
                  </a:cubicBezTo>
                  <a:cubicBezTo>
                    <a:pt x="1433353" y="625315"/>
                    <a:pt x="1437326" y="599543"/>
                    <a:pt x="1441170" y="574625"/>
                  </a:cubicBezTo>
                  <a:cubicBezTo>
                    <a:pt x="1445891" y="543920"/>
                    <a:pt x="1450696" y="512146"/>
                    <a:pt x="1449372" y="474692"/>
                  </a:cubicBezTo>
                  <a:cubicBezTo>
                    <a:pt x="1450361" y="470762"/>
                    <a:pt x="1450760" y="466120"/>
                    <a:pt x="1450240" y="460610"/>
                  </a:cubicBezTo>
                  <a:cubicBezTo>
                    <a:pt x="1446859" y="424693"/>
                    <a:pt x="1405852" y="317199"/>
                    <a:pt x="1322271" y="219907"/>
                  </a:cubicBezTo>
                  <a:cubicBezTo>
                    <a:pt x="1276551" y="166690"/>
                    <a:pt x="1209879" y="107137"/>
                    <a:pt x="1118845" y="66970"/>
                  </a:cubicBezTo>
                  <a:cubicBezTo>
                    <a:pt x="1158001" y="58854"/>
                    <a:pt x="1211545" y="51286"/>
                    <a:pt x="1271496" y="52618"/>
                  </a:cubicBezTo>
                  <a:close/>
                  <a:moveTo>
                    <a:pt x="421610" y="1198966"/>
                  </a:moveTo>
                  <a:cubicBezTo>
                    <a:pt x="379606" y="1249470"/>
                    <a:pt x="350602" y="1239788"/>
                    <a:pt x="341062" y="1236612"/>
                  </a:cubicBezTo>
                  <a:cubicBezTo>
                    <a:pt x="278911" y="1215881"/>
                    <a:pt x="206793" y="1084516"/>
                    <a:pt x="143210" y="876206"/>
                  </a:cubicBezTo>
                  <a:cubicBezTo>
                    <a:pt x="88192" y="695959"/>
                    <a:pt x="56042" y="514709"/>
                    <a:pt x="53493" y="463885"/>
                  </a:cubicBezTo>
                  <a:cubicBezTo>
                    <a:pt x="45462" y="303146"/>
                    <a:pt x="84426" y="191124"/>
                    <a:pt x="169310" y="130923"/>
                  </a:cubicBezTo>
                  <a:cubicBezTo>
                    <a:pt x="307452" y="32961"/>
                    <a:pt x="534572" y="91596"/>
                    <a:pt x="625834" y="121333"/>
                  </a:cubicBezTo>
                  <a:cubicBezTo>
                    <a:pt x="624524" y="122629"/>
                    <a:pt x="623157" y="123839"/>
                    <a:pt x="621861" y="125156"/>
                  </a:cubicBezTo>
                  <a:cubicBezTo>
                    <a:pt x="472100" y="276398"/>
                    <a:pt x="475653" y="534800"/>
                    <a:pt x="476023" y="550598"/>
                  </a:cubicBezTo>
                  <a:cubicBezTo>
                    <a:pt x="476009" y="556692"/>
                    <a:pt x="476521" y="565320"/>
                    <a:pt x="477219" y="577188"/>
                  </a:cubicBezTo>
                  <a:cubicBezTo>
                    <a:pt x="479796" y="620652"/>
                    <a:pt x="484594" y="701541"/>
                    <a:pt x="471780" y="793145"/>
                  </a:cubicBezTo>
                  <a:cubicBezTo>
                    <a:pt x="459876" y="878270"/>
                    <a:pt x="486118" y="961587"/>
                    <a:pt x="543763" y="1021738"/>
                  </a:cubicBezTo>
                  <a:cubicBezTo>
                    <a:pt x="549679" y="1027896"/>
                    <a:pt x="555897" y="1033762"/>
                    <a:pt x="562394" y="1039308"/>
                  </a:cubicBezTo>
                  <a:cubicBezTo>
                    <a:pt x="536736" y="1066789"/>
                    <a:pt x="480971" y="1127559"/>
                    <a:pt x="421610" y="1198966"/>
                  </a:cubicBezTo>
                  <a:close/>
                  <a:moveTo>
                    <a:pt x="581645" y="985437"/>
                  </a:moveTo>
                  <a:cubicBezTo>
                    <a:pt x="535184" y="936954"/>
                    <a:pt x="514082" y="869521"/>
                    <a:pt x="523743" y="800406"/>
                  </a:cubicBezTo>
                  <a:cubicBezTo>
                    <a:pt x="537270" y="703641"/>
                    <a:pt x="532279" y="619363"/>
                    <a:pt x="529595" y="574084"/>
                  </a:cubicBezTo>
                  <a:cubicBezTo>
                    <a:pt x="529218" y="567748"/>
                    <a:pt x="528883" y="562195"/>
                    <a:pt x="528691" y="557817"/>
                  </a:cubicBezTo>
                  <a:cubicBezTo>
                    <a:pt x="550569" y="538417"/>
                    <a:pt x="651955" y="484096"/>
                    <a:pt x="724258" y="500663"/>
                  </a:cubicBezTo>
                  <a:cubicBezTo>
                    <a:pt x="757249" y="508217"/>
                    <a:pt x="777354" y="530685"/>
                    <a:pt x="785712" y="569329"/>
                  </a:cubicBezTo>
                  <a:cubicBezTo>
                    <a:pt x="828969" y="769402"/>
                    <a:pt x="791436" y="852790"/>
                    <a:pt x="761278" y="919804"/>
                  </a:cubicBezTo>
                  <a:cubicBezTo>
                    <a:pt x="755063" y="933608"/>
                    <a:pt x="749190" y="946658"/>
                    <a:pt x="744178" y="960156"/>
                  </a:cubicBezTo>
                  <a:lnTo>
                    <a:pt x="740291" y="970593"/>
                  </a:lnTo>
                  <a:cubicBezTo>
                    <a:pt x="730452" y="996977"/>
                    <a:pt x="721296" y="1021510"/>
                    <a:pt x="715622" y="1044804"/>
                  </a:cubicBezTo>
                  <a:cubicBezTo>
                    <a:pt x="666229" y="1044662"/>
                    <a:pt x="618181" y="1023561"/>
                    <a:pt x="581645" y="985430"/>
                  </a:cubicBezTo>
                  <a:close/>
                  <a:moveTo>
                    <a:pt x="589227" y="1255258"/>
                  </a:moveTo>
                  <a:cubicBezTo>
                    <a:pt x="574803" y="1251655"/>
                    <a:pt x="561832" y="1245398"/>
                    <a:pt x="554221" y="1240208"/>
                  </a:cubicBezTo>
                  <a:cubicBezTo>
                    <a:pt x="560579" y="1237218"/>
                    <a:pt x="571891" y="1233145"/>
                    <a:pt x="591512" y="1229102"/>
                  </a:cubicBezTo>
                  <a:cubicBezTo>
                    <a:pt x="686462" y="1209559"/>
                    <a:pt x="701128" y="1195762"/>
                    <a:pt x="733150" y="1155104"/>
                  </a:cubicBezTo>
                  <a:cubicBezTo>
                    <a:pt x="740490" y="1145777"/>
                    <a:pt x="748813" y="1135212"/>
                    <a:pt x="760339" y="1122341"/>
                  </a:cubicBezTo>
                  <a:lnTo>
                    <a:pt x="760353" y="1122326"/>
                  </a:lnTo>
                  <a:cubicBezTo>
                    <a:pt x="777517" y="1103104"/>
                    <a:pt x="785370" y="1106365"/>
                    <a:pt x="799609" y="1112274"/>
                  </a:cubicBezTo>
                  <a:cubicBezTo>
                    <a:pt x="811149" y="1117044"/>
                    <a:pt x="822390" y="1131510"/>
                    <a:pt x="826947" y="1147429"/>
                  </a:cubicBezTo>
                  <a:cubicBezTo>
                    <a:pt x="829104" y="1154947"/>
                    <a:pt x="831524" y="1169214"/>
                    <a:pt x="823601" y="1180320"/>
                  </a:cubicBezTo>
                  <a:cubicBezTo>
                    <a:pt x="756708" y="1273982"/>
                    <a:pt x="659231" y="1272778"/>
                    <a:pt x="589227" y="1255258"/>
                  </a:cubicBezTo>
                  <a:close/>
                  <a:moveTo>
                    <a:pt x="1086146" y="1717670"/>
                  </a:moveTo>
                  <a:cubicBezTo>
                    <a:pt x="969987" y="1742559"/>
                    <a:pt x="928859" y="1683291"/>
                    <a:pt x="901756" y="1615536"/>
                  </a:cubicBezTo>
                  <a:cubicBezTo>
                    <a:pt x="884264" y="1571796"/>
                    <a:pt x="875664" y="1374549"/>
                    <a:pt x="881765" y="1156720"/>
                  </a:cubicBezTo>
                  <a:cubicBezTo>
                    <a:pt x="881844" y="1153822"/>
                    <a:pt x="881431" y="1151024"/>
                    <a:pt x="880633" y="1148390"/>
                  </a:cubicBezTo>
                  <a:cubicBezTo>
                    <a:pt x="879921" y="1143186"/>
                    <a:pt x="878832" y="1138046"/>
                    <a:pt x="877387" y="1132998"/>
                  </a:cubicBezTo>
                  <a:cubicBezTo>
                    <a:pt x="868317" y="1101303"/>
                    <a:pt x="846212" y="1074791"/>
                    <a:pt x="819692" y="1063799"/>
                  </a:cubicBezTo>
                  <a:cubicBezTo>
                    <a:pt x="809156" y="1059435"/>
                    <a:pt x="789820" y="1051425"/>
                    <a:pt x="766582" y="1057370"/>
                  </a:cubicBezTo>
                  <a:cubicBezTo>
                    <a:pt x="771537" y="1036952"/>
                    <a:pt x="780130" y="1013893"/>
                    <a:pt x="789449" y="988925"/>
                  </a:cubicBezTo>
                  <a:lnTo>
                    <a:pt x="793358" y="978424"/>
                  </a:lnTo>
                  <a:cubicBezTo>
                    <a:pt x="797758" y="966585"/>
                    <a:pt x="803282" y="954318"/>
                    <a:pt x="809120" y="941333"/>
                  </a:cubicBezTo>
                  <a:cubicBezTo>
                    <a:pt x="840680" y="871222"/>
                    <a:pt x="883901" y="775190"/>
                    <a:pt x="836992" y="558244"/>
                  </a:cubicBezTo>
                  <a:cubicBezTo>
                    <a:pt x="819422" y="476984"/>
                    <a:pt x="760744" y="437301"/>
                    <a:pt x="671796" y="446521"/>
                  </a:cubicBezTo>
                  <a:cubicBezTo>
                    <a:pt x="618473" y="452038"/>
                    <a:pt x="569684" y="473553"/>
                    <a:pt x="545350" y="485891"/>
                  </a:cubicBezTo>
                  <a:cubicBezTo>
                    <a:pt x="540118" y="488539"/>
                    <a:pt x="535334" y="491102"/>
                    <a:pt x="530863" y="493594"/>
                  </a:cubicBezTo>
                  <a:cubicBezTo>
                    <a:pt x="537654" y="411722"/>
                    <a:pt x="563312" y="258714"/>
                    <a:pt x="659295" y="161906"/>
                  </a:cubicBezTo>
                  <a:cubicBezTo>
                    <a:pt x="719730" y="100965"/>
                    <a:pt x="800214" y="70865"/>
                    <a:pt x="898275" y="72488"/>
                  </a:cubicBezTo>
                  <a:cubicBezTo>
                    <a:pt x="1091492" y="75649"/>
                    <a:pt x="1215396" y="174806"/>
                    <a:pt x="1285322" y="257440"/>
                  </a:cubicBezTo>
                  <a:cubicBezTo>
                    <a:pt x="1345580" y="328640"/>
                    <a:pt x="1378207" y="400367"/>
                    <a:pt x="1391229" y="439053"/>
                  </a:cubicBezTo>
                  <a:cubicBezTo>
                    <a:pt x="1293303" y="429093"/>
                    <a:pt x="1226702" y="448422"/>
                    <a:pt x="1192942" y="496691"/>
                  </a:cubicBezTo>
                  <a:cubicBezTo>
                    <a:pt x="1119493" y="601686"/>
                    <a:pt x="1233123" y="805468"/>
                    <a:pt x="1287735" y="903408"/>
                  </a:cubicBezTo>
                  <a:cubicBezTo>
                    <a:pt x="1297752" y="921356"/>
                    <a:pt x="1306395" y="936869"/>
                    <a:pt x="1309115" y="943461"/>
                  </a:cubicBezTo>
                  <a:cubicBezTo>
                    <a:pt x="1326899" y="986562"/>
                    <a:pt x="1349922" y="1015338"/>
                    <a:pt x="1366731" y="1036340"/>
                  </a:cubicBezTo>
                  <a:cubicBezTo>
                    <a:pt x="1371886" y="1042776"/>
                    <a:pt x="1376883" y="1049019"/>
                    <a:pt x="1380685" y="1054472"/>
                  </a:cubicBezTo>
                  <a:cubicBezTo>
                    <a:pt x="1351026" y="1063023"/>
                    <a:pt x="1297752" y="1082779"/>
                    <a:pt x="1302608" y="1181530"/>
                  </a:cubicBezTo>
                  <a:cubicBezTo>
                    <a:pt x="1298692" y="1231081"/>
                    <a:pt x="1270849" y="1463070"/>
                    <a:pt x="1256703" y="1545034"/>
                  </a:cubicBezTo>
                  <a:cubicBezTo>
                    <a:pt x="1238029" y="1653319"/>
                    <a:pt x="1198182" y="1693649"/>
                    <a:pt x="1086146" y="1717677"/>
                  </a:cubicBezTo>
                  <a:close/>
                  <a:moveTo>
                    <a:pt x="1570998" y="1162821"/>
                  </a:moveTo>
                  <a:cubicBezTo>
                    <a:pt x="1540670" y="1176896"/>
                    <a:pt x="1489916" y="1187454"/>
                    <a:pt x="1441704" y="1189725"/>
                  </a:cubicBezTo>
                  <a:cubicBezTo>
                    <a:pt x="1388452" y="1192217"/>
                    <a:pt x="1361342" y="1183759"/>
                    <a:pt x="1354963" y="1178555"/>
                  </a:cubicBezTo>
                  <a:cubicBezTo>
                    <a:pt x="1351973" y="1117015"/>
                    <a:pt x="1374876" y="1110587"/>
                    <a:pt x="1399117" y="1103781"/>
                  </a:cubicBezTo>
                  <a:cubicBezTo>
                    <a:pt x="1402926" y="1102713"/>
                    <a:pt x="1406642" y="1101666"/>
                    <a:pt x="1410230" y="1100413"/>
                  </a:cubicBezTo>
                  <a:cubicBezTo>
                    <a:pt x="1412458" y="1102229"/>
                    <a:pt x="1414900" y="1104030"/>
                    <a:pt x="1417577" y="1105795"/>
                  </a:cubicBezTo>
                  <a:cubicBezTo>
                    <a:pt x="1460378" y="1134045"/>
                    <a:pt x="1536718" y="1137092"/>
                    <a:pt x="1644497" y="1114844"/>
                  </a:cubicBezTo>
                  <a:lnTo>
                    <a:pt x="1645679" y="1114609"/>
                  </a:lnTo>
                  <a:cubicBezTo>
                    <a:pt x="1631141" y="1128200"/>
                    <a:pt x="1606267" y="1146439"/>
                    <a:pt x="1570998" y="1162821"/>
                  </a:cubicBezTo>
                  <a:close/>
                </a:path>
              </a:pathLst>
            </a:custGeom>
            <a:solidFill>
              <a:srgbClr val="FFFFFF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728" name="TextBox 727">
            <a:extLst>
              <a:ext uri="{FF2B5EF4-FFF2-40B4-BE49-F238E27FC236}">
                <a16:creationId xmlns:a16="http://schemas.microsoft.com/office/drawing/2014/main" id="{083F2FD5-F906-278F-CDF3-30773ABC2F9B}"/>
              </a:ext>
            </a:extLst>
          </p:cNvPr>
          <p:cNvSpPr txBox="1"/>
          <p:nvPr/>
        </p:nvSpPr>
        <p:spPr>
          <a:xfrm>
            <a:off x="6554947" y="3281388"/>
            <a:ext cx="215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Base de datos 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964C646-FAE2-20EA-27AC-B7B6CE9B210C}"/>
              </a:ext>
            </a:extLst>
          </p:cNvPr>
          <p:cNvGrpSpPr/>
          <p:nvPr/>
        </p:nvGrpSpPr>
        <p:grpSpPr>
          <a:xfrm>
            <a:off x="9195907" y="2802844"/>
            <a:ext cx="1835394" cy="1835394"/>
            <a:chOff x="3131323" y="5474896"/>
            <a:chExt cx="1040296" cy="1040296"/>
          </a:xfrm>
        </p:grpSpPr>
        <p:sp>
          <p:nvSpPr>
            <p:cNvPr id="712" name="Rectangle 711">
              <a:extLst>
                <a:ext uri="{FF2B5EF4-FFF2-40B4-BE49-F238E27FC236}">
                  <a16:creationId xmlns:a16="http://schemas.microsoft.com/office/drawing/2014/main" id="{787D7446-6DA9-F7B1-97A4-CB26E98D8962}"/>
                </a:ext>
              </a:extLst>
            </p:cNvPr>
            <p:cNvSpPr/>
            <p:nvPr/>
          </p:nvSpPr>
          <p:spPr>
            <a:xfrm>
              <a:off x="3215533" y="5579494"/>
              <a:ext cx="818866" cy="818866"/>
            </a:xfrm>
            <a:prstGeom prst="rect">
              <a:avLst/>
            </a:prstGeom>
            <a:solidFill>
              <a:srgbClr val="183E33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pic>
          <p:nvPicPr>
            <p:cNvPr id="730" name="Graphic 729">
              <a:extLst>
                <a:ext uri="{FF2B5EF4-FFF2-40B4-BE49-F238E27FC236}">
                  <a16:creationId xmlns:a16="http://schemas.microsoft.com/office/drawing/2014/main" id="{452ABF0F-6252-EC15-780F-261389EE043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131323" y="5474896"/>
              <a:ext cx="1040296" cy="1040296"/>
            </a:xfrm>
            <a:prstGeom prst="rect">
              <a:avLst/>
            </a:prstGeom>
          </p:spPr>
        </p:pic>
      </p:grpSp>
      <p:sp>
        <p:nvSpPr>
          <p:cNvPr id="731" name="TextBox 730">
            <a:extLst>
              <a:ext uri="{FF2B5EF4-FFF2-40B4-BE49-F238E27FC236}">
                <a16:creationId xmlns:a16="http://schemas.microsoft.com/office/drawing/2014/main" id="{562EE06E-4CFD-F834-219E-6E8248018BC1}"/>
              </a:ext>
            </a:extLst>
          </p:cNvPr>
          <p:cNvSpPr txBox="1"/>
          <p:nvPr/>
        </p:nvSpPr>
        <p:spPr>
          <a:xfrm>
            <a:off x="9241021" y="4559529"/>
            <a:ext cx="1651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>
                <a:solidFill>
                  <a:schemeClr val="bg2">
                    <a:lumMod val="50000"/>
                  </a:schemeClr>
                </a:solidFill>
              </a:rPr>
              <a:t>Microservicios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DBA87754-DCB3-F91F-E505-38778ACEA265}"/>
              </a:ext>
            </a:extLst>
          </p:cNvPr>
          <p:cNvSpPr txBox="1"/>
          <p:nvPr/>
        </p:nvSpPr>
        <p:spPr>
          <a:xfrm>
            <a:off x="1477197" y="4660953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Traefik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E9C41DA8-C5D5-3897-3B82-A9F6F019B5D3}"/>
              </a:ext>
            </a:extLst>
          </p:cNvPr>
          <p:cNvSpPr txBox="1"/>
          <p:nvPr/>
        </p:nvSpPr>
        <p:spPr>
          <a:xfrm>
            <a:off x="1477197" y="3688328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Docker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5625FF25-9C0D-ADE1-0D2A-22DB3506D65B}"/>
              </a:ext>
            </a:extLst>
          </p:cNvPr>
          <p:cNvSpPr txBox="1"/>
          <p:nvPr/>
        </p:nvSpPr>
        <p:spPr>
          <a:xfrm>
            <a:off x="1477197" y="2861492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Gitlab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A14AE7D2-EEA8-DA11-984D-C621CAC22591}"/>
              </a:ext>
            </a:extLst>
          </p:cNvPr>
          <p:cNvSpPr txBox="1"/>
          <p:nvPr/>
        </p:nvSpPr>
        <p:spPr>
          <a:xfrm>
            <a:off x="5730126" y="2860048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Django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C92647E2-AF16-8E69-70B0-085084894BCD}"/>
              </a:ext>
            </a:extLst>
          </p:cNvPr>
          <p:cNvSpPr txBox="1"/>
          <p:nvPr/>
        </p:nvSpPr>
        <p:spPr>
          <a:xfrm>
            <a:off x="5730126" y="3748284"/>
            <a:ext cx="94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Postgresl</a:t>
            </a:r>
          </a:p>
        </p:txBody>
      </p:sp>
      <p:sp>
        <p:nvSpPr>
          <p:cNvPr id="4" name="Google Shape;698;p14">
            <a:extLst>
              <a:ext uri="{FF2B5EF4-FFF2-40B4-BE49-F238E27FC236}">
                <a16:creationId xmlns:a16="http://schemas.microsoft.com/office/drawing/2014/main" id="{E075ACAD-9849-3835-A3E3-60EB96CAAA24}"/>
              </a:ext>
            </a:extLst>
          </p:cNvPr>
          <p:cNvSpPr txBox="1"/>
          <p:nvPr/>
        </p:nvSpPr>
        <p:spPr>
          <a:xfrm>
            <a:off x="1477197" y="964166"/>
            <a:ext cx="5545264" cy="4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  <a:buClr>
                <a:srgbClr val="223D34"/>
              </a:buClr>
              <a:buSzPts val="8000"/>
            </a:pPr>
            <a:r>
              <a:rPr lang="es-ES_tradnl" sz="3600" b="1" dirty="0">
                <a:solidFill>
                  <a:srgbClr val="223D34"/>
                </a:solidFill>
                <a:latin typeface="Verdana"/>
                <a:ea typeface="Verdana"/>
                <a:cs typeface="Verdana"/>
                <a:sym typeface="Verdana"/>
              </a:rPr>
              <a:t>Catálogo tecnológico</a:t>
            </a:r>
          </a:p>
        </p:txBody>
      </p:sp>
      <p:sp>
        <p:nvSpPr>
          <p:cNvPr id="5" name="Google Shape;699;p14">
            <a:extLst>
              <a:ext uri="{FF2B5EF4-FFF2-40B4-BE49-F238E27FC236}">
                <a16:creationId xmlns:a16="http://schemas.microsoft.com/office/drawing/2014/main" id="{92A148B9-BA74-A015-4F90-09D8CDC3987F}"/>
              </a:ext>
            </a:extLst>
          </p:cNvPr>
          <p:cNvSpPr txBox="1"/>
          <p:nvPr/>
        </p:nvSpPr>
        <p:spPr>
          <a:xfrm>
            <a:off x="1577584" y="1596294"/>
            <a:ext cx="488003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Stack de herramientas</a:t>
            </a:r>
            <a:endParaRPr lang="es-ES_tradnl" sz="800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00ED535-FB77-A31C-40ED-6925E18D16F1}"/>
              </a:ext>
            </a:extLst>
          </p:cNvPr>
          <p:cNvGrpSpPr/>
          <p:nvPr/>
        </p:nvGrpSpPr>
        <p:grpSpPr>
          <a:xfrm>
            <a:off x="5875743" y="4063114"/>
            <a:ext cx="566437" cy="566437"/>
            <a:chOff x="8945864" y="2469545"/>
            <a:chExt cx="370902" cy="37090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EA293BB-7AE2-75C4-672F-EEB8A749E03A}"/>
                </a:ext>
              </a:extLst>
            </p:cNvPr>
            <p:cNvSpPr/>
            <p:nvPr/>
          </p:nvSpPr>
          <p:spPr>
            <a:xfrm>
              <a:off x="8945864" y="2469545"/>
              <a:ext cx="275178" cy="277604"/>
            </a:xfrm>
            <a:custGeom>
              <a:avLst/>
              <a:gdLst>
                <a:gd name="connsiteX0" fmla="*/ 347932 w 520541"/>
                <a:gd name="connsiteY0" fmla="*/ 316 h 525130"/>
                <a:gd name="connsiteX1" fmla="*/ 181263 w 520541"/>
                <a:gd name="connsiteY1" fmla="*/ 77704 h 525130"/>
                <a:gd name="connsiteX2" fmla="*/ 181263 w 520541"/>
                <a:gd name="connsiteY2" fmla="*/ 158145 h 525130"/>
                <a:gd name="connsiteX3" fmla="*/ 350458 w 520541"/>
                <a:gd name="connsiteY3" fmla="*/ 158145 h 525130"/>
                <a:gd name="connsiteX4" fmla="*/ 350458 w 520541"/>
                <a:gd name="connsiteY4" fmla="*/ 183368 h 525130"/>
                <a:gd name="connsiteX5" fmla="*/ 113873 w 520541"/>
                <a:gd name="connsiteY5" fmla="*/ 183368 h 525130"/>
                <a:gd name="connsiteX6" fmla="*/ 0 w 520541"/>
                <a:gd name="connsiteY6" fmla="*/ 350809 h 525130"/>
                <a:gd name="connsiteX7" fmla="*/ 100542 w 520541"/>
                <a:gd name="connsiteY7" fmla="*/ 525091 h 525130"/>
                <a:gd name="connsiteX8" fmla="*/ 158601 w 520541"/>
                <a:gd name="connsiteY8" fmla="*/ 525091 h 525130"/>
                <a:gd name="connsiteX9" fmla="*/ 158601 w 520541"/>
                <a:gd name="connsiteY9" fmla="*/ 440475 h 525130"/>
                <a:gd name="connsiteX10" fmla="*/ 248134 w 520541"/>
                <a:gd name="connsiteY10" fmla="*/ 339443 h 525130"/>
                <a:gd name="connsiteX11" fmla="*/ 256336 w 520541"/>
                <a:gd name="connsiteY11" fmla="*/ 339302 h 525130"/>
                <a:gd name="connsiteX12" fmla="*/ 425777 w 520541"/>
                <a:gd name="connsiteY12" fmla="*/ 339302 h 525130"/>
                <a:gd name="connsiteX13" fmla="*/ 520214 w 520541"/>
                <a:gd name="connsiteY13" fmla="*/ 252681 h 525130"/>
                <a:gd name="connsiteX14" fmla="*/ 520284 w 520541"/>
                <a:gd name="connsiteY14" fmla="*/ 247180 h 525130"/>
                <a:gd name="connsiteX15" fmla="*/ 520284 w 520541"/>
                <a:gd name="connsiteY15" fmla="*/ 93596 h 525130"/>
                <a:gd name="connsiteX16" fmla="*/ 348844 w 520541"/>
                <a:gd name="connsiteY16" fmla="*/ 0 h 525130"/>
                <a:gd name="connsiteX17" fmla="*/ 348844 w 520541"/>
                <a:gd name="connsiteY17" fmla="*/ 0 h 525130"/>
                <a:gd name="connsiteX18" fmla="*/ 254407 w 520541"/>
                <a:gd name="connsiteY18" fmla="*/ 54200 h 525130"/>
                <a:gd name="connsiteX19" fmla="*/ 285920 w 520541"/>
                <a:gd name="connsiteY19" fmla="*/ 83840 h 525130"/>
                <a:gd name="connsiteX20" fmla="*/ 256280 w 520541"/>
                <a:gd name="connsiteY20" fmla="*/ 115353 h 525130"/>
                <a:gd name="connsiteX21" fmla="*/ 224767 w 520541"/>
                <a:gd name="connsiteY21" fmla="*/ 85713 h 525130"/>
                <a:gd name="connsiteX22" fmla="*/ 224763 w 520541"/>
                <a:gd name="connsiteY22" fmla="*/ 85562 h 525130"/>
                <a:gd name="connsiteX23" fmla="*/ 224763 w 520541"/>
                <a:gd name="connsiteY23" fmla="*/ 85562 h 525130"/>
                <a:gd name="connsiteX24" fmla="*/ 224763 w 520541"/>
                <a:gd name="connsiteY24" fmla="*/ 85071 h 525130"/>
                <a:gd name="connsiteX25" fmla="*/ 255178 w 520541"/>
                <a:gd name="connsiteY25" fmla="*/ 54446 h 525130"/>
                <a:gd name="connsiteX26" fmla="*/ 255178 w 520541"/>
                <a:gd name="connsiteY26" fmla="*/ 54446 h 525130"/>
                <a:gd name="connsiteX27" fmla="*/ 255178 w 520541"/>
                <a:gd name="connsiteY27" fmla="*/ 54446 h 5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0541" h="525130">
                  <a:moveTo>
                    <a:pt x="347932" y="316"/>
                  </a:moveTo>
                  <a:cubicBezTo>
                    <a:pt x="170002" y="316"/>
                    <a:pt x="181263" y="77704"/>
                    <a:pt x="181263" y="77704"/>
                  </a:cubicBezTo>
                  <a:lnTo>
                    <a:pt x="181263" y="158145"/>
                  </a:lnTo>
                  <a:lnTo>
                    <a:pt x="350458" y="158145"/>
                  </a:lnTo>
                  <a:lnTo>
                    <a:pt x="350458" y="183368"/>
                  </a:lnTo>
                  <a:lnTo>
                    <a:pt x="113873" y="183368"/>
                  </a:lnTo>
                  <a:cubicBezTo>
                    <a:pt x="113873" y="183368"/>
                    <a:pt x="0" y="169265"/>
                    <a:pt x="0" y="350809"/>
                  </a:cubicBezTo>
                  <a:cubicBezTo>
                    <a:pt x="0" y="532352"/>
                    <a:pt x="100542" y="525091"/>
                    <a:pt x="100542" y="525091"/>
                  </a:cubicBezTo>
                  <a:lnTo>
                    <a:pt x="158601" y="525091"/>
                  </a:lnTo>
                  <a:lnTo>
                    <a:pt x="158601" y="440475"/>
                  </a:lnTo>
                  <a:cubicBezTo>
                    <a:pt x="155426" y="387854"/>
                    <a:pt x="195509" y="342621"/>
                    <a:pt x="248134" y="339443"/>
                  </a:cubicBezTo>
                  <a:cubicBezTo>
                    <a:pt x="250863" y="339278"/>
                    <a:pt x="253600" y="339232"/>
                    <a:pt x="256336" y="339302"/>
                  </a:cubicBezTo>
                  <a:lnTo>
                    <a:pt x="425777" y="339302"/>
                  </a:lnTo>
                  <a:cubicBezTo>
                    <a:pt x="475774" y="341460"/>
                    <a:pt x="518057" y="302678"/>
                    <a:pt x="520214" y="252681"/>
                  </a:cubicBezTo>
                  <a:cubicBezTo>
                    <a:pt x="520291" y="250849"/>
                    <a:pt x="520316" y="249015"/>
                    <a:pt x="520284" y="247180"/>
                  </a:cubicBezTo>
                  <a:lnTo>
                    <a:pt x="520284" y="93596"/>
                  </a:lnTo>
                  <a:cubicBezTo>
                    <a:pt x="520284" y="93596"/>
                    <a:pt x="534633" y="0"/>
                    <a:pt x="348844" y="0"/>
                  </a:cubicBezTo>
                  <a:lnTo>
                    <a:pt x="348844" y="0"/>
                  </a:lnTo>
                  <a:close/>
                  <a:moveTo>
                    <a:pt x="254407" y="54200"/>
                  </a:moveTo>
                  <a:cubicBezTo>
                    <a:pt x="271294" y="53681"/>
                    <a:pt x="285404" y="66952"/>
                    <a:pt x="285920" y="83840"/>
                  </a:cubicBezTo>
                  <a:cubicBezTo>
                    <a:pt x="286439" y="100724"/>
                    <a:pt x="273168" y="114834"/>
                    <a:pt x="256280" y="115353"/>
                  </a:cubicBezTo>
                  <a:cubicBezTo>
                    <a:pt x="239395" y="115869"/>
                    <a:pt x="225286" y="102601"/>
                    <a:pt x="224767" y="85713"/>
                  </a:cubicBezTo>
                  <a:cubicBezTo>
                    <a:pt x="224767" y="85664"/>
                    <a:pt x="224763" y="85611"/>
                    <a:pt x="224763" y="85562"/>
                  </a:cubicBezTo>
                  <a:lnTo>
                    <a:pt x="224763" y="85562"/>
                  </a:lnTo>
                  <a:lnTo>
                    <a:pt x="224763" y="85071"/>
                  </a:lnTo>
                  <a:cubicBezTo>
                    <a:pt x="224704" y="68215"/>
                    <a:pt x="238322" y="54505"/>
                    <a:pt x="255178" y="54446"/>
                  </a:cubicBezTo>
                  <a:cubicBezTo>
                    <a:pt x="255178" y="54446"/>
                    <a:pt x="255178" y="54446"/>
                    <a:pt x="255178" y="54446"/>
                  </a:cubicBezTo>
                  <a:lnTo>
                    <a:pt x="255178" y="54446"/>
                  </a:lnTo>
                  <a:close/>
                </a:path>
              </a:pathLst>
            </a:custGeom>
            <a:solidFill>
              <a:srgbClr val="B8F600"/>
            </a:solidFill>
            <a:ln w="34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F8E6D39-004E-4561-8C3E-16DDA92A7ABE}"/>
                </a:ext>
              </a:extLst>
            </p:cNvPr>
            <p:cNvSpPr/>
            <p:nvPr/>
          </p:nvSpPr>
          <p:spPr>
            <a:xfrm>
              <a:off x="9041036" y="2562850"/>
              <a:ext cx="275730" cy="277597"/>
            </a:xfrm>
            <a:custGeom>
              <a:avLst/>
              <a:gdLst>
                <a:gd name="connsiteX0" fmla="*/ 172918 w 521586"/>
                <a:gd name="connsiteY0" fmla="*/ 525116 h 525116"/>
                <a:gd name="connsiteX1" fmla="*/ 339552 w 521586"/>
                <a:gd name="connsiteY1" fmla="*/ 447447 h 525116"/>
                <a:gd name="connsiteX2" fmla="*/ 339552 w 521586"/>
                <a:gd name="connsiteY2" fmla="*/ 367252 h 525116"/>
                <a:gd name="connsiteX3" fmla="*/ 170392 w 521586"/>
                <a:gd name="connsiteY3" fmla="*/ 367252 h 525116"/>
                <a:gd name="connsiteX4" fmla="*/ 170392 w 521586"/>
                <a:gd name="connsiteY4" fmla="*/ 341994 h 525116"/>
                <a:gd name="connsiteX5" fmla="*/ 407714 w 521586"/>
                <a:gd name="connsiteY5" fmla="*/ 341994 h 525116"/>
                <a:gd name="connsiteX6" fmla="*/ 521587 w 521586"/>
                <a:gd name="connsiteY6" fmla="*/ 174308 h 525116"/>
                <a:gd name="connsiteX7" fmla="*/ 421045 w 521586"/>
                <a:gd name="connsiteY7" fmla="*/ 26 h 525116"/>
                <a:gd name="connsiteX8" fmla="*/ 362215 w 521586"/>
                <a:gd name="connsiteY8" fmla="*/ 26 h 525116"/>
                <a:gd name="connsiteX9" fmla="*/ 362215 w 521586"/>
                <a:gd name="connsiteY9" fmla="*/ 83659 h 525116"/>
                <a:gd name="connsiteX10" fmla="*/ 272681 w 521586"/>
                <a:gd name="connsiteY10" fmla="*/ 184691 h 525116"/>
                <a:gd name="connsiteX11" fmla="*/ 264479 w 521586"/>
                <a:gd name="connsiteY11" fmla="*/ 184832 h 525116"/>
                <a:gd name="connsiteX12" fmla="*/ 94968 w 521586"/>
                <a:gd name="connsiteY12" fmla="*/ 184832 h 525116"/>
                <a:gd name="connsiteX13" fmla="*/ 327 w 521586"/>
                <a:gd name="connsiteY13" fmla="*/ 271450 h 525116"/>
                <a:gd name="connsiteX14" fmla="*/ 250 w 521586"/>
                <a:gd name="connsiteY14" fmla="*/ 276989 h 525116"/>
                <a:gd name="connsiteX15" fmla="*/ 250 w 521586"/>
                <a:gd name="connsiteY15" fmla="*/ 431626 h 525116"/>
                <a:gd name="connsiteX16" fmla="*/ 171831 w 521586"/>
                <a:gd name="connsiteY16" fmla="*/ 525116 h 525116"/>
                <a:gd name="connsiteX17" fmla="*/ 172918 w 521586"/>
                <a:gd name="connsiteY17" fmla="*/ 525116 h 525116"/>
                <a:gd name="connsiteX18" fmla="*/ 266409 w 521586"/>
                <a:gd name="connsiteY18" fmla="*/ 470951 h 525116"/>
                <a:gd name="connsiteX19" fmla="*/ 234895 w 521586"/>
                <a:gd name="connsiteY19" fmla="*/ 441312 h 525116"/>
                <a:gd name="connsiteX20" fmla="*/ 264535 w 521586"/>
                <a:gd name="connsiteY20" fmla="*/ 409798 h 525116"/>
                <a:gd name="connsiteX21" fmla="*/ 296048 w 521586"/>
                <a:gd name="connsiteY21" fmla="*/ 439438 h 525116"/>
                <a:gd name="connsiteX22" fmla="*/ 296052 w 521586"/>
                <a:gd name="connsiteY22" fmla="*/ 439589 h 525116"/>
                <a:gd name="connsiteX23" fmla="*/ 296052 w 521586"/>
                <a:gd name="connsiteY23" fmla="*/ 439589 h 525116"/>
                <a:gd name="connsiteX24" fmla="*/ 296052 w 521586"/>
                <a:gd name="connsiteY24" fmla="*/ 440361 h 525116"/>
                <a:gd name="connsiteX25" fmla="*/ 265672 w 521586"/>
                <a:gd name="connsiteY25" fmla="*/ 470951 h 525116"/>
                <a:gd name="connsiteX26" fmla="*/ 265637 w 521586"/>
                <a:gd name="connsiteY26" fmla="*/ 470951 h 525116"/>
                <a:gd name="connsiteX27" fmla="*/ 266409 w 521586"/>
                <a:gd name="connsiteY27" fmla="*/ 470951 h 52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586" h="525116">
                  <a:moveTo>
                    <a:pt x="172918" y="525116"/>
                  </a:moveTo>
                  <a:cubicBezTo>
                    <a:pt x="350813" y="525116"/>
                    <a:pt x="339552" y="447447"/>
                    <a:pt x="339552" y="447447"/>
                  </a:cubicBezTo>
                  <a:lnTo>
                    <a:pt x="339552" y="367252"/>
                  </a:lnTo>
                  <a:lnTo>
                    <a:pt x="170392" y="367252"/>
                  </a:lnTo>
                  <a:lnTo>
                    <a:pt x="170392" y="341994"/>
                  </a:lnTo>
                  <a:lnTo>
                    <a:pt x="407714" y="341994"/>
                  </a:lnTo>
                  <a:cubicBezTo>
                    <a:pt x="407714" y="341994"/>
                    <a:pt x="521587" y="354799"/>
                    <a:pt x="521587" y="174308"/>
                  </a:cubicBezTo>
                  <a:cubicBezTo>
                    <a:pt x="521587" y="-6184"/>
                    <a:pt x="421045" y="26"/>
                    <a:pt x="421045" y="26"/>
                  </a:cubicBezTo>
                  <a:lnTo>
                    <a:pt x="362215" y="26"/>
                  </a:lnTo>
                  <a:lnTo>
                    <a:pt x="362215" y="83659"/>
                  </a:lnTo>
                  <a:cubicBezTo>
                    <a:pt x="365389" y="136280"/>
                    <a:pt x="325306" y="181513"/>
                    <a:pt x="272681" y="184691"/>
                  </a:cubicBezTo>
                  <a:cubicBezTo>
                    <a:pt x="269952" y="184856"/>
                    <a:pt x="267216" y="184902"/>
                    <a:pt x="264479" y="184832"/>
                  </a:cubicBezTo>
                  <a:lnTo>
                    <a:pt x="94968" y="184832"/>
                  </a:lnTo>
                  <a:cubicBezTo>
                    <a:pt x="44915" y="182615"/>
                    <a:pt x="2541" y="221397"/>
                    <a:pt x="327" y="271450"/>
                  </a:cubicBezTo>
                  <a:cubicBezTo>
                    <a:pt x="243" y="273295"/>
                    <a:pt x="218" y="275144"/>
                    <a:pt x="250" y="276989"/>
                  </a:cubicBezTo>
                  <a:lnTo>
                    <a:pt x="250" y="431626"/>
                  </a:lnTo>
                  <a:cubicBezTo>
                    <a:pt x="250" y="431626"/>
                    <a:pt x="-13958" y="525116"/>
                    <a:pt x="171831" y="525116"/>
                  </a:cubicBezTo>
                  <a:lnTo>
                    <a:pt x="172918" y="525116"/>
                  </a:lnTo>
                  <a:close/>
                  <a:moveTo>
                    <a:pt x="266409" y="470951"/>
                  </a:moveTo>
                  <a:cubicBezTo>
                    <a:pt x="249521" y="471471"/>
                    <a:pt x="235411" y="458200"/>
                    <a:pt x="234895" y="441312"/>
                  </a:cubicBezTo>
                  <a:cubicBezTo>
                    <a:pt x="234376" y="424427"/>
                    <a:pt x="247647" y="410318"/>
                    <a:pt x="264535" y="409798"/>
                  </a:cubicBezTo>
                  <a:cubicBezTo>
                    <a:pt x="281420" y="409283"/>
                    <a:pt x="295529" y="422550"/>
                    <a:pt x="296048" y="439438"/>
                  </a:cubicBezTo>
                  <a:cubicBezTo>
                    <a:pt x="296048" y="439487"/>
                    <a:pt x="296052" y="439540"/>
                    <a:pt x="296052" y="439589"/>
                  </a:cubicBezTo>
                  <a:lnTo>
                    <a:pt x="296052" y="439589"/>
                  </a:lnTo>
                  <a:lnTo>
                    <a:pt x="296052" y="440361"/>
                  </a:lnTo>
                  <a:cubicBezTo>
                    <a:pt x="296112" y="457196"/>
                    <a:pt x="282507" y="470892"/>
                    <a:pt x="265672" y="470951"/>
                  </a:cubicBezTo>
                  <a:cubicBezTo>
                    <a:pt x="265661" y="470951"/>
                    <a:pt x="265647" y="470951"/>
                    <a:pt x="265637" y="470951"/>
                  </a:cubicBezTo>
                  <a:lnTo>
                    <a:pt x="266409" y="470951"/>
                  </a:lnTo>
                  <a:close/>
                </a:path>
              </a:pathLst>
            </a:custGeom>
            <a:solidFill>
              <a:srgbClr val="00DA09"/>
            </a:solidFill>
            <a:ln w="34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5412104-136A-8883-0886-055CCC751E37}"/>
              </a:ext>
            </a:extLst>
          </p:cNvPr>
          <p:cNvSpPr txBox="1"/>
          <p:nvPr/>
        </p:nvSpPr>
        <p:spPr>
          <a:xfrm>
            <a:off x="5835050" y="4610113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Python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4F8566E-77E5-AF55-FD5D-3F7E3020455B}"/>
              </a:ext>
            </a:extLst>
          </p:cNvPr>
          <p:cNvSpPr txBox="1"/>
          <p:nvPr/>
        </p:nvSpPr>
        <p:spPr>
          <a:xfrm>
            <a:off x="6558498" y="2390994"/>
            <a:ext cx="2056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Framework API </a:t>
            </a:r>
          </a:p>
        </p:txBody>
      </p:sp>
    </p:spTree>
    <p:extLst>
      <p:ext uri="{BB962C8B-B14F-4D97-AF65-F5344CB8AC3E}">
        <p14:creationId xmlns:p14="http://schemas.microsoft.com/office/powerpoint/2010/main" val="248185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70">
          <a:extLst>
            <a:ext uri="{FF2B5EF4-FFF2-40B4-BE49-F238E27FC236}">
              <a16:creationId xmlns:a16="http://schemas.microsoft.com/office/drawing/2014/main" id="{1A3668E5-36F9-F8F4-BCE3-24B00F6E3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84;p14">
            <a:extLst>
              <a:ext uri="{FF2B5EF4-FFF2-40B4-BE49-F238E27FC236}">
                <a16:creationId xmlns:a16="http://schemas.microsoft.com/office/drawing/2014/main" id="{FB6FD920-DCA3-4380-0DC8-5D6E3FA39572}"/>
              </a:ext>
            </a:extLst>
          </p:cNvPr>
          <p:cNvSpPr/>
          <p:nvPr/>
        </p:nvSpPr>
        <p:spPr>
          <a:xfrm>
            <a:off x="561446" y="2123793"/>
            <a:ext cx="2460901" cy="1135733"/>
          </a:xfrm>
          <a:prstGeom prst="rect">
            <a:avLst/>
          </a:prstGeom>
          <a:solidFill>
            <a:srgbClr val="183E3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lang="es-ES_tradnl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98" name="Google Shape;698;p14">
            <a:extLst>
              <a:ext uri="{FF2B5EF4-FFF2-40B4-BE49-F238E27FC236}">
                <a16:creationId xmlns:a16="http://schemas.microsoft.com/office/drawing/2014/main" id="{D4E1AA9A-75AA-5D97-3271-B795A70DFCFE}"/>
              </a:ext>
            </a:extLst>
          </p:cNvPr>
          <p:cNvSpPr txBox="1"/>
          <p:nvPr/>
        </p:nvSpPr>
        <p:spPr>
          <a:xfrm>
            <a:off x="6430836" y="1139258"/>
            <a:ext cx="5545264" cy="426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70000"/>
              </a:lnSpc>
              <a:buClr>
                <a:srgbClr val="223D34"/>
              </a:buClr>
              <a:buSzPts val="8000"/>
            </a:pPr>
            <a:r>
              <a:rPr lang="es-ES_tradnl" sz="3600" b="1" dirty="0">
                <a:solidFill>
                  <a:srgbClr val="223D34"/>
                </a:solidFill>
                <a:latin typeface="Verdana"/>
                <a:ea typeface="Verdana"/>
                <a:cs typeface="Verdana"/>
                <a:sym typeface="Verdana"/>
              </a:rPr>
              <a:t>Catálogo tecnológico</a:t>
            </a:r>
          </a:p>
        </p:txBody>
      </p:sp>
      <p:sp>
        <p:nvSpPr>
          <p:cNvPr id="699" name="Google Shape;699;p14">
            <a:extLst>
              <a:ext uri="{FF2B5EF4-FFF2-40B4-BE49-F238E27FC236}">
                <a16:creationId xmlns:a16="http://schemas.microsoft.com/office/drawing/2014/main" id="{C9ACB2A1-ED98-D765-A13D-A53771596247}"/>
              </a:ext>
            </a:extLst>
          </p:cNvPr>
          <p:cNvSpPr txBox="1"/>
          <p:nvPr/>
        </p:nvSpPr>
        <p:spPr>
          <a:xfrm>
            <a:off x="6673731" y="1699913"/>
            <a:ext cx="4251901" cy="37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Stack de herramientas</a:t>
            </a:r>
            <a:endParaRPr lang="es-ES_tradnl" sz="800" dirty="0"/>
          </a:p>
        </p:txBody>
      </p:sp>
      <p:pic>
        <p:nvPicPr>
          <p:cNvPr id="700" name="Google Shape;700;p14" descr="Imagen">
            <a:extLst>
              <a:ext uri="{FF2B5EF4-FFF2-40B4-BE49-F238E27FC236}">
                <a16:creationId xmlns:a16="http://schemas.microsoft.com/office/drawing/2014/main" id="{BF820658-9D7A-F6B8-1E3A-40D4DB8C96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7149" y="368940"/>
            <a:ext cx="1247116" cy="39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14" descr="Imagen">
            <a:extLst>
              <a:ext uri="{FF2B5EF4-FFF2-40B4-BE49-F238E27FC236}">
                <a16:creationId xmlns:a16="http://schemas.microsoft.com/office/drawing/2014/main" id="{16E14662-C50B-9C43-ACAD-8EEAAA70C9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16187" y="-121000"/>
            <a:ext cx="1693384" cy="1085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14" descr="Imagen">
            <a:extLst>
              <a:ext uri="{FF2B5EF4-FFF2-40B4-BE49-F238E27FC236}">
                <a16:creationId xmlns:a16="http://schemas.microsoft.com/office/drawing/2014/main" id="{49AEC1A4-C04F-FBC8-A93D-070E916DBAE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52352" y="5483978"/>
            <a:ext cx="1145839" cy="16112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n 2">
            <a:extLst>
              <a:ext uri="{FF2B5EF4-FFF2-40B4-BE49-F238E27FC236}">
                <a16:creationId xmlns:a16="http://schemas.microsoft.com/office/drawing/2014/main" id="{6CCAC628-5499-35DD-FFFC-F94C204FFE9F}"/>
              </a:ext>
            </a:extLst>
          </p:cNvPr>
          <p:cNvSpPr/>
          <p:nvPr/>
        </p:nvSpPr>
        <p:spPr>
          <a:xfrm>
            <a:off x="887086" y="2280079"/>
            <a:ext cx="581891" cy="773915"/>
          </a:xfrm>
          <a:prstGeom prst="can">
            <a:avLst/>
          </a:prstGeom>
          <a:solidFill>
            <a:srgbClr val="B8F600"/>
          </a:solidFill>
          <a:ln>
            <a:solidFill>
              <a:srgbClr val="183E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83E33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9F74FF-1B0A-6EE1-0027-6D1810AC1627}"/>
              </a:ext>
            </a:extLst>
          </p:cNvPr>
          <p:cNvGrpSpPr/>
          <p:nvPr/>
        </p:nvGrpSpPr>
        <p:grpSpPr>
          <a:xfrm>
            <a:off x="1054106" y="2803863"/>
            <a:ext cx="280591" cy="203290"/>
            <a:chOff x="3892604" y="3144679"/>
            <a:chExt cx="392434" cy="28432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02980B7-9710-A642-0C33-E7E40A78EFD2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E765FDF-4630-E28B-F8C4-E7D8D7083541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12" name="Google Shape;684;p14">
            <a:extLst>
              <a:ext uri="{FF2B5EF4-FFF2-40B4-BE49-F238E27FC236}">
                <a16:creationId xmlns:a16="http://schemas.microsoft.com/office/drawing/2014/main" id="{21D78FE4-D2ED-BFC2-D216-278D794FC883}"/>
              </a:ext>
            </a:extLst>
          </p:cNvPr>
          <p:cNvSpPr/>
          <p:nvPr/>
        </p:nvSpPr>
        <p:spPr>
          <a:xfrm>
            <a:off x="561446" y="3667385"/>
            <a:ext cx="3730348" cy="1135733"/>
          </a:xfrm>
          <a:prstGeom prst="rect">
            <a:avLst/>
          </a:prstGeom>
          <a:solidFill>
            <a:srgbClr val="183E33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lang="es-ES_tradnl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99F2064-3584-62DD-E1C8-10289DCDE4B5}"/>
              </a:ext>
            </a:extLst>
          </p:cNvPr>
          <p:cNvSpPr/>
          <p:nvPr/>
        </p:nvSpPr>
        <p:spPr>
          <a:xfrm>
            <a:off x="2023855" y="4053886"/>
            <a:ext cx="736340" cy="487403"/>
          </a:xfrm>
          <a:prstGeom prst="rect">
            <a:avLst/>
          </a:prstGeom>
          <a:solidFill>
            <a:srgbClr val="B8F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83E33"/>
              </a:solidFill>
            </a:endParaRPr>
          </a:p>
          <a:p>
            <a:pPr algn="ctr"/>
            <a:r>
              <a:rPr lang="es-ES_tradnl" dirty="0">
                <a:solidFill>
                  <a:srgbClr val="183E33"/>
                </a:solidFill>
              </a:rPr>
              <a:t>REST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57E449-5082-7262-73CD-48535473C700}"/>
              </a:ext>
            </a:extLst>
          </p:cNvPr>
          <p:cNvSpPr txBox="1"/>
          <p:nvPr/>
        </p:nvSpPr>
        <p:spPr>
          <a:xfrm>
            <a:off x="1334697" y="1632741"/>
            <a:ext cx="1191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Servidor 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9E76E2-B1ED-8C85-9331-C752141BF4EC}"/>
              </a:ext>
            </a:extLst>
          </p:cNvPr>
          <p:cNvSpPr txBox="1"/>
          <p:nvPr/>
        </p:nvSpPr>
        <p:spPr>
          <a:xfrm>
            <a:off x="1622214" y="4840439"/>
            <a:ext cx="1194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Servidor B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E1DCB7-798F-203A-CF68-36638E7935B3}"/>
              </a:ext>
            </a:extLst>
          </p:cNvPr>
          <p:cNvSpPr/>
          <p:nvPr/>
        </p:nvSpPr>
        <p:spPr>
          <a:xfrm>
            <a:off x="823146" y="4040203"/>
            <a:ext cx="736340" cy="487403"/>
          </a:xfrm>
          <a:prstGeom prst="rect">
            <a:avLst/>
          </a:prstGeom>
          <a:solidFill>
            <a:srgbClr val="B8F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83E33"/>
              </a:solidFill>
            </a:endParaRPr>
          </a:p>
          <a:p>
            <a:pPr algn="ctr"/>
            <a:r>
              <a:rPr lang="es-ES_tradnl" dirty="0">
                <a:solidFill>
                  <a:srgbClr val="183E33"/>
                </a:solidFill>
              </a:rPr>
              <a:t>ETL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42A1F5-9648-46A3-1BC5-32D12AAD4BED}"/>
              </a:ext>
            </a:extLst>
          </p:cNvPr>
          <p:cNvGrpSpPr/>
          <p:nvPr/>
        </p:nvGrpSpPr>
        <p:grpSpPr>
          <a:xfrm>
            <a:off x="862224" y="4096792"/>
            <a:ext cx="223309" cy="161789"/>
            <a:chOff x="3892604" y="3144679"/>
            <a:chExt cx="392434" cy="284321"/>
          </a:xfrm>
        </p:grpSpPr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44177E0-6F20-6E07-FB5E-D9CA1EBD0BDC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34C2EA71-25BF-6C75-BF69-36BF507BDEB5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39B550C-607A-EE20-D7FF-60AF0EB98A45}"/>
              </a:ext>
            </a:extLst>
          </p:cNvPr>
          <p:cNvGrpSpPr/>
          <p:nvPr/>
        </p:nvGrpSpPr>
        <p:grpSpPr>
          <a:xfrm>
            <a:off x="2061388" y="4119081"/>
            <a:ext cx="223309" cy="161789"/>
            <a:chOff x="3892604" y="3144679"/>
            <a:chExt cx="392434" cy="284321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CD20ACF-5EF0-5368-EAB2-100E023462D3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4866F7A-FD3E-011F-E51F-2823F89EB9FD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F2DDF43-C09A-6EC6-08E7-609B9DB34C7A}"/>
              </a:ext>
            </a:extLst>
          </p:cNvPr>
          <p:cNvCxnSpPr>
            <a:cxnSpLocks/>
            <a:stCxn id="19" idx="0"/>
            <a:endCxn id="3" idx="3"/>
          </p:cNvCxnSpPr>
          <p:nvPr/>
        </p:nvCxnSpPr>
        <p:spPr>
          <a:xfrm flipH="1" flipV="1">
            <a:off x="1178032" y="3053994"/>
            <a:ext cx="13284" cy="986209"/>
          </a:xfrm>
          <a:prstGeom prst="straightConnector1">
            <a:avLst/>
          </a:prstGeom>
          <a:ln w="19050">
            <a:solidFill>
              <a:srgbClr val="B8F600"/>
            </a:solidFill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944D3243-2379-92A0-B486-C7C14FF76155}"/>
              </a:ext>
            </a:extLst>
          </p:cNvPr>
          <p:cNvCxnSpPr>
            <a:stCxn id="3" idx="4"/>
            <a:endCxn id="16" idx="0"/>
          </p:cNvCxnSpPr>
          <p:nvPr/>
        </p:nvCxnSpPr>
        <p:spPr>
          <a:xfrm>
            <a:off x="1468977" y="2667037"/>
            <a:ext cx="923048" cy="1386849"/>
          </a:xfrm>
          <a:prstGeom prst="bentConnector2">
            <a:avLst/>
          </a:prstGeom>
          <a:ln>
            <a:solidFill>
              <a:srgbClr val="B8F6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C45B022-528D-1398-92DB-1A3FB8236741}"/>
              </a:ext>
            </a:extLst>
          </p:cNvPr>
          <p:cNvGrpSpPr/>
          <p:nvPr/>
        </p:nvGrpSpPr>
        <p:grpSpPr>
          <a:xfrm>
            <a:off x="7142185" y="2272806"/>
            <a:ext cx="586844" cy="540420"/>
            <a:chOff x="3935354" y="1422614"/>
            <a:chExt cx="1779231" cy="1638479"/>
          </a:xfrm>
        </p:grpSpPr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6BDD5A90-8E26-CAFE-6522-70AB839CB9C7}"/>
                </a:ext>
              </a:extLst>
            </p:cNvPr>
            <p:cNvSpPr/>
            <p:nvPr/>
          </p:nvSpPr>
          <p:spPr>
            <a:xfrm>
              <a:off x="4497357" y="2053133"/>
              <a:ext cx="655220" cy="1007960"/>
            </a:xfrm>
            <a:custGeom>
              <a:avLst/>
              <a:gdLst>
                <a:gd name="connsiteX0" fmla="*/ 327614 w 655220"/>
                <a:gd name="connsiteY0" fmla="*/ 1007960 h 1007960"/>
                <a:gd name="connsiteX1" fmla="*/ 655220 w 655220"/>
                <a:gd name="connsiteY1" fmla="*/ 0 h 1007960"/>
                <a:gd name="connsiteX2" fmla="*/ 0 w 655220"/>
                <a:gd name="connsiteY2" fmla="*/ 0 h 1007960"/>
                <a:gd name="connsiteX3" fmla="*/ 327607 w 655220"/>
                <a:gd name="connsiteY3" fmla="*/ 1007960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5220" h="1007960">
                  <a:moveTo>
                    <a:pt x="327614" y="1007960"/>
                  </a:moveTo>
                  <a:lnTo>
                    <a:pt x="655220" y="0"/>
                  </a:lnTo>
                  <a:lnTo>
                    <a:pt x="0" y="0"/>
                  </a:lnTo>
                  <a:lnTo>
                    <a:pt x="327607" y="1007960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60364BE2-9A00-294F-D031-EAE3124D9A82}"/>
                </a:ext>
              </a:extLst>
            </p:cNvPr>
            <p:cNvSpPr/>
            <p:nvPr/>
          </p:nvSpPr>
          <p:spPr>
            <a:xfrm>
              <a:off x="4038232" y="2053126"/>
              <a:ext cx="786738" cy="1007960"/>
            </a:xfrm>
            <a:custGeom>
              <a:avLst/>
              <a:gdLst>
                <a:gd name="connsiteX0" fmla="*/ 786739 w 786738"/>
                <a:gd name="connsiteY0" fmla="*/ 1007961 h 1007960"/>
                <a:gd name="connsiteX1" fmla="*/ 459125 w 786738"/>
                <a:gd name="connsiteY1" fmla="*/ 0 h 1007960"/>
                <a:gd name="connsiteX2" fmla="*/ 0 w 786738"/>
                <a:gd name="connsiteY2" fmla="*/ 0 h 1007960"/>
                <a:gd name="connsiteX3" fmla="*/ 786739 w 786738"/>
                <a:gd name="connsiteY3" fmla="*/ 1007961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738" h="1007960">
                  <a:moveTo>
                    <a:pt x="786739" y="1007961"/>
                  </a:moveTo>
                  <a:lnTo>
                    <a:pt x="459125" y="0"/>
                  </a:lnTo>
                  <a:lnTo>
                    <a:pt x="0" y="0"/>
                  </a:lnTo>
                  <a:lnTo>
                    <a:pt x="786739" y="1007961"/>
                  </a:lnTo>
                  <a:close/>
                </a:path>
              </a:pathLst>
            </a:custGeom>
            <a:solidFill>
              <a:srgbClr val="00DA09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4CBEE608-9013-3A62-B5EB-F34F86B80F6A}"/>
                </a:ext>
              </a:extLst>
            </p:cNvPr>
            <p:cNvSpPr/>
            <p:nvPr/>
          </p:nvSpPr>
          <p:spPr>
            <a:xfrm>
              <a:off x="3935354" y="2053126"/>
              <a:ext cx="889616" cy="1007967"/>
            </a:xfrm>
            <a:custGeom>
              <a:avLst/>
              <a:gdLst>
                <a:gd name="connsiteX0" fmla="*/ 102878 w 889616"/>
                <a:gd name="connsiteY0" fmla="*/ 0 h 1007967"/>
                <a:gd name="connsiteX1" fmla="*/ 3325 w 889616"/>
                <a:gd name="connsiteY1" fmla="*/ 306317 h 1007967"/>
                <a:gd name="connsiteX2" fmla="*/ 27959 w 889616"/>
                <a:gd name="connsiteY2" fmla="*/ 382124 h 1007967"/>
                <a:gd name="connsiteX3" fmla="*/ 889617 w 889616"/>
                <a:gd name="connsiteY3" fmla="*/ 1007967 h 1007967"/>
                <a:gd name="connsiteX4" fmla="*/ 102871 w 889616"/>
                <a:gd name="connsiteY4" fmla="*/ 7 h 100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16" h="1007967">
                  <a:moveTo>
                    <a:pt x="102878" y="0"/>
                  </a:moveTo>
                  <a:lnTo>
                    <a:pt x="3325" y="306317"/>
                  </a:lnTo>
                  <a:cubicBezTo>
                    <a:pt x="-5756" y="334253"/>
                    <a:pt x="4189" y="364860"/>
                    <a:pt x="27959" y="382124"/>
                  </a:cubicBezTo>
                  <a:lnTo>
                    <a:pt x="889617" y="1007967"/>
                  </a:lnTo>
                  <a:lnTo>
                    <a:pt x="102871" y="7"/>
                  </a:lnTo>
                  <a:close/>
                </a:path>
              </a:pathLst>
            </a:custGeom>
            <a:solidFill>
              <a:srgbClr val="B8F600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D22FCE91-E33C-01D9-9B4A-DF186500F537}"/>
                </a:ext>
              </a:extLst>
            </p:cNvPr>
            <p:cNvSpPr/>
            <p:nvPr/>
          </p:nvSpPr>
          <p:spPr>
            <a:xfrm>
              <a:off x="4038232" y="1422614"/>
              <a:ext cx="459125" cy="630518"/>
            </a:xfrm>
            <a:custGeom>
              <a:avLst/>
              <a:gdLst>
                <a:gd name="connsiteX0" fmla="*/ 0 w 459125"/>
                <a:gd name="connsiteY0" fmla="*/ 630519 h 630518"/>
                <a:gd name="connsiteX1" fmla="*/ 459125 w 459125"/>
                <a:gd name="connsiteY1" fmla="*/ 630519 h 630518"/>
                <a:gd name="connsiteX2" fmla="*/ 261820 w 459125"/>
                <a:gd name="connsiteY2" fmla="*/ 23427 h 630518"/>
                <a:gd name="connsiteX3" fmla="*/ 197312 w 459125"/>
                <a:gd name="connsiteY3" fmla="*/ 23427 h 630518"/>
                <a:gd name="connsiteX4" fmla="*/ 0 w 459125"/>
                <a:gd name="connsiteY4" fmla="*/ 630519 h 6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25" h="630518">
                  <a:moveTo>
                    <a:pt x="0" y="630519"/>
                  </a:moveTo>
                  <a:lnTo>
                    <a:pt x="459125" y="630519"/>
                  </a:lnTo>
                  <a:lnTo>
                    <a:pt x="261820" y="23427"/>
                  </a:lnTo>
                  <a:cubicBezTo>
                    <a:pt x="251665" y="-7812"/>
                    <a:pt x="207460" y="-7805"/>
                    <a:pt x="197312" y="23427"/>
                  </a:cubicBezTo>
                  <a:lnTo>
                    <a:pt x="0" y="630519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556D8837-7B45-21AC-3B7A-42AB1DDE1C2D}"/>
                </a:ext>
              </a:extLst>
            </p:cNvPr>
            <p:cNvSpPr/>
            <p:nvPr/>
          </p:nvSpPr>
          <p:spPr>
            <a:xfrm>
              <a:off x="4824964" y="2053126"/>
              <a:ext cx="786745" cy="1007960"/>
            </a:xfrm>
            <a:custGeom>
              <a:avLst/>
              <a:gdLst>
                <a:gd name="connsiteX0" fmla="*/ 7 w 786745"/>
                <a:gd name="connsiteY0" fmla="*/ 1007961 h 1007960"/>
                <a:gd name="connsiteX1" fmla="*/ 327614 w 786745"/>
                <a:gd name="connsiteY1" fmla="*/ 0 h 1007960"/>
                <a:gd name="connsiteX2" fmla="*/ 786746 w 786745"/>
                <a:gd name="connsiteY2" fmla="*/ 0 h 1007960"/>
                <a:gd name="connsiteX3" fmla="*/ 0 w 786745"/>
                <a:gd name="connsiteY3" fmla="*/ 1007961 h 1007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6745" h="1007960">
                  <a:moveTo>
                    <a:pt x="7" y="1007961"/>
                  </a:moveTo>
                  <a:lnTo>
                    <a:pt x="327614" y="0"/>
                  </a:lnTo>
                  <a:lnTo>
                    <a:pt x="786746" y="0"/>
                  </a:lnTo>
                  <a:lnTo>
                    <a:pt x="0" y="1007961"/>
                  </a:lnTo>
                  <a:close/>
                </a:path>
              </a:pathLst>
            </a:custGeom>
            <a:solidFill>
              <a:srgbClr val="00DA09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35864B7F-6194-01FE-6A68-87D7F9FEE12F}"/>
                </a:ext>
              </a:extLst>
            </p:cNvPr>
            <p:cNvSpPr/>
            <p:nvPr/>
          </p:nvSpPr>
          <p:spPr>
            <a:xfrm>
              <a:off x="4824971" y="2053126"/>
              <a:ext cx="889614" cy="1007967"/>
            </a:xfrm>
            <a:custGeom>
              <a:avLst/>
              <a:gdLst>
                <a:gd name="connsiteX0" fmla="*/ 786739 w 889614"/>
                <a:gd name="connsiteY0" fmla="*/ 0 h 1007967"/>
                <a:gd name="connsiteX1" fmla="*/ 886292 w 889614"/>
                <a:gd name="connsiteY1" fmla="*/ 306317 h 1007967"/>
                <a:gd name="connsiteX2" fmla="*/ 861651 w 889614"/>
                <a:gd name="connsiteY2" fmla="*/ 382124 h 1007967"/>
                <a:gd name="connsiteX3" fmla="*/ 0 w 889614"/>
                <a:gd name="connsiteY3" fmla="*/ 1007967 h 1007967"/>
                <a:gd name="connsiteX4" fmla="*/ 786739 w 889614"/>
                <a:gd name="connsiteY4" fmla="*/ 7 h 100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9614" h="1007967">
                  <a:moveTo>
                    <a:pt x="786739" y="0"/>
                  </a:moveTo>
                  <a:lnTo>
                    <a:pt x="886292" y="306317"/>
                  </a:lnTo>
                  <a:cubicBezTo>
                    <a:pt x="895368" y="334253"/>
                    <a:pt x="885423" y="364860"/>
                    <a:pt x="861651" y="382124"/>
                  </a:cubicBezTo>
                  <a:lnTo>
                    <a:pt x="0" y="1007967"/>
                  </a:lnTo>
                  <a:lnTo>
                    <a:pt x="786739" y="7"/>
                  </a:lnTo>
                  <a:close/>
                </a:path>
              </a:pathLst>
            </a:custGeom>
            <a:solidFill>
              <a:srgbClr val="B8F600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33862D2-2C96-4893-E2BD-1205977EBB90}"/>
                </a:ext>
              </a:extLst>
            </p:cNvPr>
            <p:cNvSpPr/>
            <p:nvPr/>
          </p:nvSpPr>
          <p:spPr>
            <a:xfrm>
              <a:off x="5152577" y="1422614"/>
              <a:ext cx="459131" cy="630518"/>
            </a:xfrm>
            <a:custGeom>
              <a:avLst/>
              <a:gdLst>
                <a:gd name="connsiteX0" fmla="*/ 459132 w 459131"/>
                <a:gd name="connsiteY0" fmla="*/ 630519 h 630518"/>
                <a:gd name="connsiteX1" fmla="*/ 0 w 459131"/>
                <a:gd name="connsiteY1" fmla="*/ 630519 h 630518"/>
                <a:gd name="connsiteX2" fmla="*/ 197312 w 459131"/>
                <a:gd name="connsiteY2" fmla="*/ 23427 h 630518"/>
                <a:gd name="connsiteX3" fmla="*/ 261820 w 459131"/>
                <a:gd name="connsiteY3" fmla="*/ 23427 h 630518"/>
                <a:gd name="connsiteX4" fmla="*/ 459132 w 459131"/>
                <a:gd name="connsiteY4" fmla="*/ 630519 h 630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9131" h="630518">
                  <a:moveTo>
                    <a:pt x="459132" y="630519"/>
                  </a:moveTo>
                  <a:lnTo>
                    <a:pt x="0" y="630519"/>
                  </a:lnTo>
                  <a:lnTo>
                    <a:pt x="197312" y="23427"/>
                  </a:lnTo>
                  <a:cubicBezTo>
                    <a:pt x="207467" y="-7812"/>
                    <a:pt x="251672" y="-7805"/>
                    <a:pt x="261820" y="23427"/>
                  </a:cubicBezTo>
                  <a:lnTo>
                    <a:pt x="459132" y="630519"/>
                  </a:lnTo>
                  <a:close/>
                </a:path>
              </a:pathLst>
            </a:custGeom>
            <a:solidFill>
              <a:srgbClr val="183E33"/>
            </a:solidFill>
            <a:ln w="692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9D2395E-A4AF-19F5-B2B2-A7E16B163439}"/>
              </a:ext>
            </a:extLst>
          </p:cNvPr>
          <p:cNvSpPr txBox="1"/>
          <p:nvPr/>
        </p:nvSpPr>
        <p:spPr>
          <a:xfrm>
            <a:off x="7759773" y="2334833"/>
            <a:ext cx="3389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CI/CD + Control de versiones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26CB2C8-CB45-AB94-EE45-3CE3DE8E73F8}"/>
              </a:ext>
            </a:extLst>
          </p:cNvPr>
          <p:cNvGrpSpPr/>
          <p:nvPr/>
        </p:nvGrpSpPr>
        <p:grpSpPr>
          <a:xfrm>
            <a:off x="7150788" y="3164146"/>
            <a:ext cx="611234" cy="442843"/>
            <a:chOff x="3892604" y="3144679"/>
            <a:chExt cx="392434" cy="284321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1EA97DD6-CD1B-89F7-3E3A-452AFEF579F8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631D3BE3-1ED6-9228-0DBB-9BAF5DAA45C9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EEF8A50-C92F-F6F7-7EB5-871D63621630}"/>
              </a:ext>
            </a:extLst>
          </p:cNvPr>
          <p:cNvSpPr txBox="1"/>
          <p:nvPr/>
        </p:nvSpPr>
        <p:spPr>
          <a:xfrm>
            <a:off x="7759773" y="3206879"/>
            <a:ext cx="1765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000" dirty="0"/>
              <a:t>Contenedores</a:t>
            </a:r>
          </a:p>
        </p:txBody>
      </p:sp>
      <p:sp>
        <p:nvSpPr>
          <p:cNvPr id="57" name="Google Shape;699;p14">
            <a:extLst>
              <a:ext uri="{FF2B5EF4-FFF2-40B4-BE49-F238E27FC236}">
                <a16:creationId xmlns:a16="http://schemas.microsoft.com/office/drawing/2014/main" id="{50B78B9E-60B7-F603-8A1C-8D5CE5181AF5}"/>
              </a:ext>
            </a:extLst>
          </p:cNvPr>
          <p:cNvSpPr txBox="1"/>
          <p:nvPr/>
        </p:nvSpPr>
        <p:spPr>
          <a:xfrm>
            <a:off x="1014539" y="5763715"/>
            <a:ext cx="210137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000" b="1" i="1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Patrón de arquitectura</a:t>
            </a:r>
          </a:p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endParaRPr lang="es-ES_tradnl" sz="2000" b="1" i="1" dirty="0"/>
          </a:p>
        </p:txBody>
      </p:sp>
      <p:grpSp>
        <p:nvGrpSpPr>
          <p:cNvPr id="60" name="Graphic 58">
            <a:extLst>
              <a:ext uri="{FF2B5EF4-FFF2-40B4-BE49-F238E27FC236}">
                <a16:creationId xmlns:a16="http://schemas.microsoft.com/office/drawing/2014/main" id="{891C7793-1833-892F-722C-8933A8173CA2}"/>
              </a:ext>
            </a:extLst>
          </p:cNvPr>
          <p:cNvGrpSpPr/>
          <p:nvPr/>
        </p:nvGrpSpPr>
        <p:grpSpPr>
          <a:xfrm>
            <a:off x="7127893" y="3958609"/>
            <a:ext cx="546851" cy="626448"/>
            <a:chOff x="8777935" y="2910218"/>
            <a:chExt cx="1239902" cy="1420377"/>
          </a:xfrm>
        </p:grpSpPr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103F6A42-0D41-442B-1489-2494828BE1FE}"/>
                </a:ext>
              </a:extLst>
            </p:cNvPr>
            <p:cNvSpPr/>
            <p:nvPr/>
          </p:nvSpPr>
          <p:spPr>
            <a:xfrm>
              <a:off x="8965645" y="3379678"/>
              <a:ext cx="837307" cy="290172"/>
            </a:xfrm>
            <a:custGeom>
              <a:avLst/>
              <a:gdLst>
                <a:gd name="connsiteX0" fmla="*/ 1 w 837307"/>
                <a:gd name="connsiteY0" fmla="*/ 88728 h 290172"/>
                <a:gd name="connsiteX1" fmla="*/ 403692 w 837307"/>
                <a:gd name="connsiteY1" fmla="*/ 1 h 290172"/>
                <a:gd name="connsiteX2" fmla="*/ 837308 w 837307"/>
                <a:gd name="connsiteY2" fmla="*/ 88772 h 290172"/>
                <a:gd name="connsiteX3" fmla="*/ 425105 w 837307"/>
                <a:gd name="connsiteY3" fmla="*/ 290173 h 290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7307" h="290172">
                  <a:moveTo>
                    <a:pt x="1" y="88728"/>
                  </a:moveTo>
                  <a:cubicBezTo>
                    <a:pt x="1" y="88728"/>
                    <a:pt x="101965" y="1"/>
                    <a:pt x="403692" y="1"/>
                  </a:cubicBezTo>
                  <a:cubicBezTo>
                    <a:pt x="680504" y="1"/>
                    <a:pt x="758308" y="62806"/>
                    <a:pt x="837308" y="88772"/>
                  </a:cubicBezTo>
                  <a:lnTo>
                    <a:pt x="425105" y="290173"/>
                  </a:lnTo>
                  <a:close/>
                </a:path>
              </a:pathLst>
            </a:custGeom>
            <a:solidFill>
              <a:srgbClr val="C9781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E83B44D1-C49E-9C0F-2B0C-549F8157DAC3}"/>
                </a:ext>
              </a:extLst>
            </p:cNvPr>
            <p:cNvSpPr/>
            <p:nvPr/>
          </p:nvSpPr>
          <p:spPr>
            <a:xfrm>
              <a:off x="8913581" y="3674910"/>
              <a:ext cx="91431" cy="84035"/>
            </a:xfrm>
            <a:custGeom>
              <a:avLst/>
              <a:gdLst>
                <a:gd name="connsiteX0" fmla="*/ 9040 w 91431"/>
                <a:gd name="connsiteY0" fmla="*/ 60587 h 84035"/>
                <a:gd name="connsiteX1" fmla="*/ 66783 w 91431"/>
                <a:gd name="connsiteY1" fmla="*/ 69464 h 84035"/>
                <a:gd name="connsiteX2" fmla="*/ 89614 w 91431"/>
                <a:gd name="connsiteY2" fmla="*/ 44986 h 84035"/>
                <a:gd name="connsiteX3" fmla="*/ 91432 w 91431"/>
                <a:gd name="connsiteY3" fmla="*/ 467 h 84035"/>
                <a:gd name="connsiteX4" fmla="*/ 18726 w 91431"/>
                <a:gd name="connsiteY4" fmla="*/ 19042 h 84035"/>
                <a:gd name="connsiteX5" fmla="*/ 9084 w 91431"/>
                <a:gd name="connsiteY5" fmla="*/ 60809 h 84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1" h="84035">
                  <a:moveTo>
                    <a:pt x="9040" y="60587"/>
                  </a:moveTo>
                  <a:cubicBezTo>
                    <a:pt x="10902" y="99092"/>
                    <a:pt x="49382" y="81271"/>
                    <a:pt x="66783" y="69464"/>
                  </a:cubicBezTo>
                  <a:cubicBezTo>
                    <a:pt x="83319" y="58035"/>
                    <a:pt x="88151" y="67534"/>
                    <a:pt x="89614" y="44986"/>
                  </a:cubicBezTo>
                  <a:lnTo>
                    <a:pt x="91432" y="467"/>
                  </a:lnTo>
                  <a:cubicBezTo>
                    <a:pt x="66384" y="-1797"/>
                    <a:pt x="39230" y="4151"/>
                    <a:pt x="18726" y="19042"/>
                  </a:cubicBezTo>
                  <a:cubicBezTo>
                    <a:pt x="8131" y="26765"/>
                    <a:pt x="-11641" y="51222"/>
                    <a:pt x="9084" y="60809"/>
                  </a:cubicBezTo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6EC404D8-8799-E0A3-AAF0-60CE08C564CC}"/>
                </a:ext>
              </a:extLst>
            </p:cNvPr>
            <p:cNvSpPr/>
            <p:nvPr/>
          </p:nvSpPr>
          <p:spPr>
            <a:xfrm>
              <a:off x="8922621" y="3726842"/>
              <a:ext cx="15294" cy="8655"/>
            </a:xfrm>
            <a:custGeom>
              <a:avLst/>
              <a:gdLst>
                <a:gd name="connsiteX0" fmla="*/ 1 w 15294"/>
                <a:gd name="connsiteY0" fmla="*/ 8656 h 8655"/>
                <a:gd name="connsiteX1" fmla="*/ 15295 w 15294"/>
                <a:gd name="connsiteY1" fmla="*/ 1 h 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4" h="8655">
                  <a:moveTo>
                    <a:pt x="1" y="8656"/>
                  </a:moveTo>
                  <a:cubicBezTo>
                    <a:pt x="5609" y="6592"/>
                    <a:pt x="11527" y="5105"/>
                    <a:pt x="15295" y="1"/>
                  </a:cubicBezTo>
                </a:path>
              </a:pathLst>
            </a:custGeom>
            <a:solidFill>
              <a:srgbClr val="C6B19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0" name="Freeform 639">
              <a:extLst>
                <a:ext uri="{FF2B5EF4-FFF2-40B4-BE49-F238E27FC236}">
                  <a16:creationId xmlns:a16="http://schemas.microsoft.com/office/drawing/2014/main" id="{96F75A94-0023-9E5F-64D5-E63B33F84AA4}"/>
                </a:ext>
              </a:extLst>
            </p:cNvPr>
            <p:cNvSpPr/>
            <p:nvPr/>
          </p:nvSpPr>
          <p:spPr>
            <a:xfrm>
              <a:off x="8940499" y="3090375"/>
              <a:ext cx="876044" cy="186550"/>
            </a:xfrm>
            <a:custGeom>
              <a:avLst/>
              <a:gdLst>
                <a:gd name="connsiteX0" fmla="*/ 70987 w 876044"/>
                <a:gd name="connsiteY0" fmla="*/ 186551 h 186550"/>
                <a:gd name="connsiteX1" fmla="*/ 151539 w 876044"/>
                <a:gd name="connsiteY1" fmla="*/ 34752 h 186550"/>
                <a:gd name="connsiteX2" fmla="*/ 725778 w 876044"/>
                <a:gd name="connsiteY2" fmla="*/ 20681 h 186550"/>
                <a:gd name="connsiteX3" fmla="*/ 812271 w 876044"/>
                <a:gd name="connsiteY3" fmla="*/ 170106 h 18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044" h="186550">
                  <a:moveTo>
                    <a:pt x="70987" y="186551"/>
                  </a:moveTo>
                  <a:cubicBezTo>
                    <a:pt x="-76419" y="145050"/>
                    <a:pt x="33193" y="-42347"/>
                    <a:pt x="151539" y="34752"/>
                  </a:cubicBezTo>
                  <a:close/>
                  <a:moveTo>
                    <a:pt x="725778" y="20681"/>
                  </a:moveTo>
                  <a:cubicBezTo>
                    <a:pt x="842439" y="-61255"/>
                    <a:pt x="947884" y="123590"/>
                    <a:pt x="812271" y="170106"/>
                  </a:cubicBezTo>
                  <a:close/>
                </a:path>
              </a:pathLst>
            </a:custGeom>
            <a:solidFill>
              <a:srgbClr val="37ABC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1" name="Freeform 640">
              <a:extLst>
                <a:ext uri="{FF2B5EF4-FFF2-40B4-BE49-F238E27FC236}">
                  <a16:creationId xmlns:a16="http://schemas.microsoft.com/office/drawing/2014/main" id="{9F7C35AA-A296-BFAC-63B5-DB44C84D0C6E}"/>
                </a:ext>
              </a:extLst>
            </p:cNvPr>
            <p:cNvSpPr/>
            <p:nvPr/>
          </p:nvSpPr>
          <p:spPr>
            <a:xfrm>
              <a:off x="9021136" y="4209227"/>
              <a:ext cx="726503" cy="121369"/>
            </a:xfrm>
            <a:custGeom>
              <a:avLst/>
              <a:gdLst>
                <a:gd name="connsiteX0" fmla="*/ 670299 w 726503"/>
                <a:gd name="connsiteY0" fmla="*/ 23 h 121369"/>
                <a:gd name="connsiteX1" fmla="*/ 709644 w 726503"/>
                <a:gd name="connsiteY1" fmla="*/ 100667 h 121369"/>
                <a:gd name="connsiteX2" fmla="*/ 605552 w 726503"/>
                <a:gd name="connsiteY2" fmla="*/ 46384 h 121369"/>
                <a:gd name="connsiteX3" fmla="*/ 670277 w 726503"/>
                <a:gd name="connsiteY3" fmla="*/ 1 h 121369"/>
                <a:gd name="connsiteX4" fmla="*/ 140903 w 726503"/>
                <a:gd name="connsiteY4" fmla="*/ 62673 h 121369"/>
                <a:gd name="connsiteX5" fmla="*/ 57557 w 726503"/>
                <a:gd name="connsiteY5" fmla="*/ 115359 h 121369"/>
                <a:gd name="connsiteX6" fmla="*/ 17326 w 726503"/>
                <a:gd name="connsiteY6" fmla="*/ 105772 h 121369"/>
                <a:gd name="connsiteX7" fmla="*/ 6797 w 726503"/>
                <a:gd name="connsiteY7" fmla="*/ 100934 h 121369"/>
                <a:gd name="connsiteX8" fmla="*/ 60129 w 726503"/>
                <a:gd name="connsiteY8" fmla="*/ 11896 h 121369"/>
                <a:gd name="connsiteX9" fmla="*/ 140925 w 726503"/>
                <a:gd name="connsiteY9" fmla="*/ 62673 h 121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26503" h="121369">
                  <a:moveTo>
                    <a:pt x="670299" y="23"/>
                  </a:moveTo>
                  <a:cubicBezTo>
                    <a:pt x="699935" y="18354"/>
                    <a:pt x="754088" y="73792"/>
                    <a:pt x="709644" y="100667"/>
                  </a:cubicBezTo>
                  <a:cubicBezTo>
                    <a:pt x="666930" y="139771"/>
                    <a:pt x="643035" y="57746"/>
                    <a:pt x="605552" y="46384"/>
                  </a:cubicBezTo>
                  <a:cubicBezTo>
                    <a:pt x="621689" y="24457"/>
                    <a:pt x="642126" y="4483"/>
                    <a:pt x="670277" y="1"/>
                  </a:cubicBezTo>
                  <a:close/>
                  <a:moveTo>
                    <a:pt x="140903" y="62673"/>
                  </a:moveTo>
                  <a:cubicBezTo>
                    <a:pt x="106102" y="68044"/>
                    <a:pt x="86551" y="99425"/>
                    <a:pt x="57557" y="115359"/>
                  </a:cubicBezTo>
                  <a:cubicBezTo>
                    <a:pt x="30226" y="131649"/>
                    <a:pt x="19786" y="110144"/>
                    <a:pt x="17326" y="105772"/>
                  </a:cubicBezTo>
                  <a:cubicBezTo>
                    <a:pt x="12981" y="103819"/>
                    <a:pt x="13402" y="107592"/>
                    <a:pt x="6797" y="100934"/>
                  </a:cubicBezTo>
                  <a:cubicBezTo>
                    <a:pt x="-18539" y="60987"/>
                    <a:pt x="33175" y="31736"/>
                    <a:pt x="60129" y="11896"/>
                  </a:cubicBezTo>
                  <a:cubicBezTo>
                    <a:pt x="97634" y="4306"/>
                    <a:pt x="121152" y="36819"/>
                    <a:pt x="140925" y="62673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2" name="Freeform 641">
              <a:extLst>
                <a:ext uri="{FF2B5EF4-FFF2-40B4-BE49-F238E27FC236}">
                  <a16:creationId xmlns:a16="http://schemas.microsoft.com/office/drawing/2014/main" id="{F55DBE6F-A9A3-9D04-E344-DDC7D322EF89}"/>
                </a:ext>
              </a:extLst>
            </p:cNvPr>
            <p:cNvSpPr/>
            <p:nvPr/>
          </p:nvSpPr>
          <p:spPr>
            <a:xfrm>
              <a:off x="8991497" y="3143172"/>
              <a:ext cx="756743" cy="82177"/>
            </a:xfrm>
            <a:custGeom>
              <a:avLst/>
              <a:gdLst>
                <a:gd name="connsiteX0" fmla="*/ 26151 w 756743"/>
                <a:gd name="connsiteY0" fmla="*/ 82178 h 82177"/>
                <a:gd name="connsiteX1" fmla="*/ 4339 w 756743"/>
                <a:gd name="connsiteY1" fmla="*/ 35440 h 82177"/>
                <a:gd name="connsiteX2" fmla="*/ 55255 w 756743"/>
                <a:gd name="connsiteY2" fmla="*/ 27162 h 82177"/>
                <a:gd name="connsiteX3" fmla="*/ 730594 w 756743"/>
                <a:gd name="connsiteY3" fmla="*/ 62648 h 82177"/>
                <a:gd name="connsiteX4" fmla="*/ 752406 w 756743"/>
                <a:gd name="connsiteY4" fmla="*/ 15910 h 82177"/>
                <a:gd name="connsiteX5" fmla="*/ 701490 w 756743"/>
                <a:gd name="connsiteY5" fmla="*/ 7632 h 82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743" h="82177">
                  <a:moveTo>
                    <a:pt x="26151" y="82178"/>
                  </a:moveTo>
                  <a:cubicBezTo>
                    <a:pt x="6711" y="71969"/>
                    <a:pt x="-7542" y="57943"/>
                    <a:pt x="4339" y="35440"/>
                  </a:cubicBezTo>
                  <a:cubicBezTo>
                    <a:pt x="15356" y="14623"/>
                    <a:pt x="35815" y="16886"/>
                    <a:pt x="55255" y="27162"/>
                  </a:cubicBezTo>
                  <a:close/>
                  <a:moveTo>
                    <a:pt x="730594" y="62648"/>
                  </a:moveTo>
                  <a:cubicBezTo>
                    <a:pt x="750034" y="52373"/>
                    <a:pt x="764287" y="38391"/>
                    <a:pt x="752406" y="15910"/>
                  </a:cubicBezTo>
                  <a:cubicBezTo>
                    <a:pt x="741389" y="-4907"/>
                    <a:pt x="720930" y="-2643"/>
                    <a:pt x="701490" y="7632"/>
                  </a:cubicBezTo>
                  <a:close/>
                </a:path>
              </a:pathLst>
            </a:custGeom>
            <a:solidFill>
              <a:srgbClr val="077E9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251D6E74-F4DC-92DD-B23E-9DDA6D40CCD9}"/>
                </a:ext>
              </a:extLst>
            </p:cNvPr>
            <p:cNvSpPr/>
            <p:nvPr/>
          </p:nvSpPr>
          <p:spPr>
            <a:xfrm>
              <a:off x="9773516" y="3670006"/>
              <a:ext cx="91431" cy="84027"/>
            </a:xfrm>
            <a:custGeom>
              <a:avLst/>
              <a:gdLst>
                <a:gd name="connsiteX0" fmla="*/ 82393 w 91431"/>
                <a:gd name="connsiteY0" fmla="*/ 60587 h 84027"/>
                <a:gd name="connsiteX1" fmla="*/ 24649 w 91431"/>
                <a:gd name="connsiteY1" fmla="*/ 69464 h 84027"/>
                <a:gd name="connsiteX2" fmla="*/ 1818 w 91431"/>
                <a:gd name="connsiteY2" fmla="*/ 44986 h 84027"/>
                <a:gd name="connsiteX3" fmla="*/ 1 w 91431"/>
                <a:gd name="connsiteY3" fmla="*/ 467 h 84027"/>
                <a:gd name="connsiteX4" fmla="*/ 72706 w 91431"/>
                <a:gd name="connsiteY4" fmla="*/ 19042 h 84027"/>
                <a:gd name="connsiteX5" fmla="*/ 82348 w 91431"/>
                <a:gd name="connsiteY5" fmla="*/ 60809 h 84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1" h="84027">
                  <a:moveTo>
                    <a:pt x="82393" y="60587"/>
                  </a:moveTo>
                  <a:cubicBezTo>
                    <a:pt x="80531" y="99070"/>
                    <a:pt x="42050" y="81271"/>
                    <a:pt x="24649" y="69464"/>
                  </a:cubicBezTo>
                  <a:cubicBezTo>
                    <a:pt x="8113" y="58035"/>
                    <a:pt x="3281" y="67534"/>
                    <a:pt x="1818" y="44986"/>
                  </a:cubicBezTo>
                  <a:lnTo>
                    <a:pt x="1" y="467"/>
                  </a:lnTo>
                  <a:cubicBezTo>
                    <a:pt x="25048" y="-1797"/>
                    <a:pt x="52202" y="4151"/>
                    <a:pt x="72706" y="19042"/>
                  </a:cubicBezTo>
                  <a:cubicBezTo>
                    <a:pt x="83301" y="26765"/>
                    <a:pt x="103074" y="51222"/>
                    <a:pt x="82348" y="60809"/>
                  </a:cubicBezTo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4" name="Freeform 643">
              <a:extLst>
                <a:ext uri="{FF2B5EF4-FFF2-40B4-BE49-F238E27FC236}">
                  <a16:creationId xmlns:a16="http://schemas.microsoft.com/office/drawing/2014/main" id="{537F4B6E-FC7B-7226-C1E4-BD8F4779C168}"/>
                </a:ext>
              </a:extLst>
            </p:cNvPr>
            <p:cNvSpPr/>
            <p:nvPr/>
          </p:nvSpPr>
          <p:spPr>
            <a:xfrm>
              <a:off x="9840614" y="3722004"/>
              <a:ext cx="15294" cy="8610"/>
            </a:xfrm>
            <a:custGeom>
              <a:avLst/>
              <a:gdLst>
                <a:gd name="connsiteX0" fmla="*/ 15295 w 15294"/>
                <a:gd name="connsiteY0" fmla="*/ 8611 h 8610"/>
                <a:gd name="connsiteX1" fmla="*/ 1 w 15294"/>
                <a:gd name="connsiteY1" fmla="*/ 1 h 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294" h="8610">
                  <a:moveTo>
                    <a:pt x="15295" y="8611"/>
                  </a:moveTo>
                  <a:cubicBezTo>
                    <a:pt x="9687" y="6547"/>
                    <a:pt x="3769" y="5060"/>
                    <a:pt x="1" y="1"/>
                  </a:cubicBezTo>
                </a:path>
              </a:pathLst>
            </a:custGeom>
            <a:solidFill>
              <a:srgbClr val="C6B198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5" name="Freeform 644">
              <a:extLst>
                <a:ext uri="{FF2B5EF4-FFF2-40B4-BE49-F238E27FC236}">
                  <a16:creationId xmlns:a16="http://schemas.microsoft.com/office/drawing/2014/main" id="{E5111F80-16B2-1AC9-1590-EB3631A942ED}"/>
                </a:ext>
              </a:extLst>
            </p:cNvPr>
            <p:cNvSpPr/>
            <p:nvPr/>
          </p:nvSpPr>
          <p:spPr>
            <a:xfrm>
              <a:off x="8988458" y="3033159"/>
              <a:ext cx="804640" cy="1276485"/>
            </a:xfrm>
            <a:custGeom>
              <a:avLst/>
              <a:gdLst>
                <a:gd name="connsiteX0" fmla="*/ 386044 w 804640"/>
                <a:gd name="connsiteY0" fmla="*/ 1 h 1276485"/>
                <a:gd name="connsiteX1" fmla="*/ 744029 w 804640"/>
                <a:gd name="connsiteY1" fmla="*/ 162830 h 1276485"/>
                <a:gd name="connsiteX2" fmla="*/ 795610 w 804640"/>
                <a:gd name="connsiteY2" fmla="*/ 660927 h 1276485"/>
                <a:gd name="connsiteX3" fmla="*/ 755977 w 804640"/>
                <a:gd name="connsiteY3" fmla="*/ 1105273 h 1276485"/>
                <a:gd name="connsiteX4" fmla="*/ 364897 w 804640"/>
                <a:gd name="connsiteY4" fmla="*/ 1276003 h 1276485"/>
                <a:gd name="connsiteX5" fmla="*/ 49427 w 804640"/>
                <a:gd name="connsiteY5" fmla="*/ 1130862 h 1276485"/>
                <a:gd name="connsiteX6" fmla="*/ 15225 w 804640"/>
                <a:gd name="connsiteY6" fmla="*/ 691886 h 1276485"/>
                <a:gd name="connsiteX7" fmla="*/ 24490 w 804640"/>
                <a:gd name="connsiteY7" fmla="*/ 212631 h 1276485"/>
                <a:gd name="connsiteX8" fmla="*/ 386066 w 804640"/>
                <a:gd name="connsiteY8" fmla="*/ 23 h 1276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4640" h="1276485">
                  <a:moveTo>
                    <a:pt x="386044" y="1"/>
                  </a:moveTo>
                  <a:cubicBezTo>
                    <a:pt x="533605" y="1"/>
                    <a:pt x="671922" y="21084"/>
                    <a:pt x="744029" y="162830"/>
                  </a:cubicBezTo>
                  <a:cubicBezTo>
                    <a:pt x="808754" y="321731"/>
                    <a:pt x="785746" y="493016"/>
                    <a:pt x="795610" y="660927"/>
                  </a:cubicBezTo>
                  <a:cubicBezTo>
                    <a:pt x="804099" y="805092"/>
                    <a:pt x="822874" y="971628"/>
                    <a:pt x="755977" y="1105273"/>
                  </a:cubicBezTo>
                  <a:cubicBezTo>
                    <a:pt x="685599" y="1245843"/>
                    <a:pt x="509710" y="1281196"/>
                    <a:pt x="364897" y="1276003"/>
                  </a:cubicBezTo>
                  <a:cubicBezTo>
                    <a:pt x="251096" y="1271942"/>
                    <a:pt x="113643" y="1234813"/>
                    <a:pt x="49427" y="1130862"/>
                  </a:cubicBezTo>
                  <a:cubicBezTo>
                    <a:pt x="-25938" y="1008912"/>
                    <a:pt x="9528" y="827574"/>
                    <a:pt x="15225" y="691886"/>
                  </a:cubicBezTo>
                  <a:cubicBezTo>
                    <a:pt x="21697" y="531143"/>
                    <a:pt x="-28310" y="369934"/>
                    <a:pt x="24490" y="212631"/>
                  </a:cubicBezTo>
                  <a:cubicBezTo>
                    <a:pt x="79285" y="49468"/>
                    <a:pt x="227045" y="12584"/>
                    <a:pt x="386066" y="23"/>
                  </a:cubicBezTo>
                </a:path>
              </a:pathLst>
            </a:custGeom>
            <a:solidFill>
              <a:srgbClr val="B8F6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6" name="Freeform 645">
              <a:extLst>
                <a:ext uri="{FF2B5EF4-FFF2-40B4-BE49-F238E27FC236}">
                  <a16:creationId xmlns:a16="http://schemas.microsoft.com/office/drawing/2014/main" id="{06CD3BB5-5685-092B-DABD-82BFCCC7B6B0}"/>
                </a:ext>
              </a:extLst>
            </p:cNvPr>
            <p:cNvSpPr/>
            <p:nvPr/>
          </p:nvSpPr>
          <p:spPr>
            <a:xfrm>
              <a:off x="9096924" y="3102411"/>
              <a:ext cx="549218" cy="386678"/>
            </a:xfrm>
            <a:custGeom>
              <a:avLst/>
              <a:gdLst>
                <a:gd name="connsiteX0" fmla="*/ 303623 w 549218"/>
                <a:gd name="connsiteY0" fmla="*/ 128820 h 386678"/>
                <a:gd name="connsiteX1" fmla="*/ 545679 w 549218"/>
                <a:gd name="connsiteY1" fmla="*/ 86875 h 386678"/>
                <a:gd name="connsiteX2" fmla="*/ 303623 w 549218"/>
                <a:gd name="connsiteY2" fmla="*/ 128820 h 386678"/>
                <a:gd name="connsiteX3" fmla="*/ 2827 w 549218"/>
                <a:gd name="connsiteY3" fmla="*/ 153720 h 386678"/>
                <a:gd name="connsiteX4" fmla="*/ 243730 w 549218"/>
                <a:gd name="connsiteY4" fmla="*/ 118989 h 386678"/>
                <a:gd name="connsiteX5" fmla="*/ 2827 w 549218"/>
                <a:gd name="connsiteY5" fmla="*/ 153720 h 386678"/>
                <a:gd name="connsiteX6" fmla="*/ 352500 w 549218"/>
                <a:gd name="connsiteY6" fmla="*/ 308316 h 386678"/>
                <a:gd name="connsiteX7" fmla="*/ 353254 w 549218"/>
                <a:gd name="connsiteY7" fmla="*/ 372098 h 386678"/>
                <a:gd name="connsiteX8" fmla="*/ 329469 w 549218"/>
                <a:gd name="connsiteY8" fmla="*/ 386679 h 386678"/>
                <a:gd name="connsiteX9" fmla="*/ 302670 w 549218"/>
                <a:gd name="connsiteY9" fmla="*/ 365774 h 386678"/>
                <a:gd name="connsiteX10" fmla="*/ 304599 w 549218"/>
                <a:gd name="connsiteY10" fmla="*/ 293647 h 386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49218" h="386678">
                  <a:moveTo>
                    <a:pt x="303623" y="128820"/>
                  </a:moveTo>
                  <a:cubicBezTo>
                    <a:pt x="330112" y="282794"/>
                    <a:pt x="581810" y="242093"/>
                    <a:pt x="545679" y="86875"/>
                  </a:cubicBezTo>
                  <a:cubicBezTo>
                    <a:pt x="513272" y="-52385"/>
                    <a:pt x="294823" y="-13836"/>
                    <a:pt x="303623" y="128820"/>
                  </a:cubicBezTo>
                  <a:moveTo>
                    <a:pt x="2827" y="153720"/>
                  </a:moveTo>
                  <a:cubicBezTo>
                    <a:pt x="37185" y="287766"/>
                    <a:pt x="251821" y="253455"/>
                    <a:pt x="243730" y="118989"/>
                  </a:cubicBezTo>
                  <a:cubicBezTo>
                    <a:pt x="234088" y="-42065"/>
                    <a:pt x="-30023" y="-10973"/>
                    <a:pt x="2827" y="153720"/>
                  </a:cubicBezTo>
                  <a:moveTo>
                    <a:pt x="352500" y="308316"/>
                  </a:moveTo>
                  <a:cubicBezTo>
                    <a:pt x="352611" y="328889"/>
                    <a:pt x="357310" y="348996"/>
                    <a:pt x="353254" y="372098"/>
                  </a:cubicBezTo>
                  <a:cubicBezTo>
                    <a:pt x="348155" y="381752"/>
                    <a:pt x="338114" y="382751"/>
                    <a:pt x="329469" y="386679"/>
                  </a:cubicBezTo>
                  <a:cubicBezTo>
                    <a:pt x="317533" y="384806"/>
                    <a:pt x="307403" y="376903"/>
                    <a:pt x="302670" y="365774"/>
                  </a:cubicBezTo>
                  <a:cubicBezTo>
                    <a:pt x="299567" y="341472"/>
                    <a:pt x="303823" y="317926"/>
                    <a:pt x="304599" y="293647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7" name="Freeform 646">
              <a:extLst>
                <a:ext uri="{FF2B5EF4-FFF2-40B4-BE49-F238E27FC236}">
                  <a16:creationId xmlns:a16="http://schemas.microsoft.com/office/drawing/2014/main" id="{6EA48A9A-2F98-F9C1-3602-3A3ADBC38C75}"/>
                </a:ext>
              </a:extLst>
            </p:cNvPr>
            <p:cNvSpPr/>
            <p:nvPr/>
          </p:nvSpPr>
          <p:spPr>
            <a:xfrm>
              <a:off x="9122715" y="3194989"/>
              <a:ext cx="72483" cy="78562"/>
            </a:xfrm>
            <a:custGeom>
              <a:avLst/>
              <a:gdLst>
                <a:gd name="connsiteX0" fmla="*/ 1 w 72483"/>
                <a:gd name="connsiteY0" fmla="*/ 39282 h 78562"/>
                <a:gd name="connsiteX1" fmla="*/ 36242 w 72483"/>
                <a:gd name="connsiteY1" fmla="*/ 1 h 78562"/>
                <a:gd name="connsiteX2" fmla="*/ 72484 w 72483"/>
                <a:gd name="connsiteY2" fmla="*/ 39282 h 78562"/>
                <a:gd name="connsiteX3" fmla="*/ 36242 w 72483"/>
                <a:gd name="connsiteY3" fmla="*/ 78563 h 78562"/>
                <a:gd name="connsiteX4" fmla="*/ 1 w 72483"/>
                <a:gd name="connsiteY4" fmla="*/ 39282 h 7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483" h="78562">
                  <a:moveTo>
                    <a:pt x="1" y="39282"/>
                  </a:moveTo>
                  <a:cubicBezTo>
                    <a:pt x="1" y="17533"/>
                    <a:pt x="16182" y="1"/>
                    <a:pt x="36242" y="1"/>
                  </a:cubicBezTo>
                  <a:cubicBezTo>
                    <a:pt x="56303" y="1"/>
                    <a:pt x="72484" y="17533"/>
                    <a:pt x="72484" y="39282"/>
                  </a:cubicBezTo>
                  <a:cubicBezTo>
                    <a:pt x="72484" y="61031"/>
                    <a:pt x="56303" y="78563"/>
                    <a:pt x="36242" y="78563"/>
                  </a:cubicBezTo>
                  <a:cubicBezTo>
                    <a:pt x="16182" y="78563"/>
                    <a:pt x="1" y="61031"/>
                    <a:pt x="1" y="39282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8" name="Freeform 647">
              <a:extLst>
                <a:ext uri="{FF2B5EF4-FFF2-40B4-BE49-F238E27FC236}">
                  <a16:creationId xmlns:a16="http://schemas.microsoft.com/office/drawing/2014/main" id="{D483FAE2-1BD7-888F-4ACE-3395CEF1BB23}"/>
                </a:ext>
              </a:extLst>
            </p:cNvPr>
            <p:cNvSpPr/>
            <p:nvPr/>
          </p:nvSpPr>
          <p:spPr>
            <a:xfrm>
              <a:off x="9166893" y="3233117"/>
              <a:ext cx="17090" cy="19973"/>
            </a:xfrm>
            <a:custGeom>
              <a:avLst/>
              <a:gdLst>
                <a:gd name="connsiteX0" fmla="*/ 1 w 17090"/>
                <a:gd name="connsiteY0" fmla="*/ 9987 h 19973"/>
                <a:gd name="connsiteX1" fmla="*/ 8557 w 17090"/>
                <a:gd name="connsiteY1" fmla="*/ 1 h 19973"/>
                <a:gd name="connsiteX2" fmla="*/ 17091 w 17090"/>
                <a:gd name="connsiteY2" fmla="*/ 9987 h 19973"/>
                <a:gd name="connsiteX3" fmla="*/ 8557 w 17090"/>
                <a:gd name="connsiteY3" fmla="*/ 19974 h 19973"/>
                <a:gd name="connsiteX4" fmla="*/ 1 w 17090"/>
                <a:gd name="connsiteY4" fmla="*/ 9987 h 1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90" h="19973">
                  <a:moveTo>
                    <a:pt x="1" y="9987"/>
                  </a:moveTo>
                  <a:cubicBezTo>
                    <a:pt x="1" y="4439"/>
                    <a:pt x="3813" y="1"/>
                    <a:pt x="8557" y="1"/>
                  </a:cubicBezTo>
                  <a:cubicBezTo>
                    <a:pt x="13300" y="1"/>
                    <a:pt x="17091" y="4439"/>
                    <a:pt x="17091" y="9987"/>
                  </a:cubicBezTo>
                  <a:cubicBezTo>
                    <a:pt x="17091" y="15536"/>
                    <a:pt x="13278" y="19974"/>
                    <a:pt x="8557" y="19974"/>
                  </a:cubicBezTo>
                  <a:cubicBezTo>
                    <a:pt x="3835" y="19974"/>
                    <a:pt x="1" y="15536"/>
                    <a:pt x="1" y="9987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49" name="Freeform 648">
              <a:extLst>
                <a:ext uri="{FF2B5EF4-FFF2-40B4-BE49-F238E27FC236}">
                  <a16:creationId xmlns:a16="http://schemas.microsoft.com/office/drawing/2014/main" id="{9CD4694A-0C34-F0D8-7E7D-076A106F540F}"/>
                </a:ext>
              </a:extLst>
            </p:cNvPr>
            <p:cNvSpPr/>
            <p:nvPr/>
          </p:nvSpPr>
          <p:spPr>
            <a:xfrm>
              <a:off x="9426991" y="3185224"/>
              <a:ext cx="71286" cy="78562"/>
            </a:xfrm>
            <a:custGeom>
              <a:avLst/>
              <a:gdLst>
                <a:gd name="connsiteX0" fmla="*/ 1 w 71286"/>
                <a:gd name="connsiteY0" fmla="*/ 39282 h 78562"/>
                <a:gd name="connsiteX1" fmla="*/ 35644 w 71286"/>
                <a:gd name="connsiteY1" fmla="*/ 1 h 78562"/>
                <a:gd name="connsiteX2" fmla="*/ 71287 w 71286"/>
                <a:gd name="connsiteY2" fmla="*/ 39282 h 78562"/>
                <a:gd name="connsiteX3" fmla="*/ 35644 w 71286"/>
                <a:gd name="connsiteY3" fmla="*/ 78563 h 78562"/>
                <a:gd name="connsiteX4" fmla="*/ 1 w 71286"/>
                <a:gd name="connsiteY4" fmla="*/ 39282 h 78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86" h="78562">
                  <a:moveTo>
                    <a:pt x="1" y="39282"/>
                  </a:moveTo>
                  <a:cubicBezTo>
                    <a:pt x="1" y="17533"/>
                    <a:pt x="15894" y="1"/>
                    <a:pt x="35644" y="1"/>
                  </a:cubicBezTo>
                  <a:cubicBezTo>
                    <a:pt x="55394" y="1"/>
                    <a:pt x="71287" y="17533"/>
                    <a:pt x="71287" y="39282"/>
                  </a:cubicBezTo>
                  <a:cubicBezTo>
                    <a:pt x="71287" y="61031"/>
                    <a:pt x="55394" y="78563"/>
                    <a:pt x="35644" y="78563"/>
                  </a:cubicBezTo>
                  <a:cubicBezTo>
                    <a:pt x="15894" y="78563"/>
                    <a:pt x="1" y="61031"/>
                    <a:pt x="1" y="39282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0" name="Freeform 649">
              <a:extLst>
                <a:ext uri="{FF2B5EF4-FFF2-40B4-BE49-F238E27FC236}">
                  <a16:creationId xmlns:a16="http://schemas.microsoft.com/office/drawing/2014/main" id="{BDDD55A7-B13A-9BA4-152C-58EC1EEFA7F1}"/>
                </a:ext>
              </a:extLst>
            </p:cNvPr>
            <p:cNvSpPr/>
            <p:nvPr/>
          </p:nvSpPr>
          <p:spPr>
            <a:xfrm>
              <a:off x="9341049" y="3223352"/>
              <a:ext cx="146234" cy="268975"/>
            </a:xfrm>
            <a:custGeom>
              <a:avLst/>
              <a:gdLst>
                <a:gd name="connsiteX0" fmla="*/ 129389 w 146234"/>
                <a:gd name="connsiteY0" fmla="*/ 9987 h 268975"/>
                <a:gd name="connsiteX1" fmla="*/ 137812 w 146234"/>
                <a:gd name="connsiteY1" fmla="*/ 1 h 268975"/>
                <a:gd name="connsiteX2" fmla="*/ 146235 w 146234"/>
                <a:gd name="connsiteY2" fmla="*/ 9987 h 268975"/>
                <a:gd name="connsiteX3" fmla="*/ 137812 w 146234"/>
                <a:gd name="connsiteY3" fmla="*/ 19974 h 268975"/>
                <a:gd name="connsiteX4" fmla="*/ 129389 w 146234"/>
                <a:gd name="connsiteY4" fmla="*/ 9987 h 268975"/>
                <a:gd name="connsiteX5" fmla="*/ 4814 w 146234"/>
                <a:gd name="connsiteY5" fmla="*/ 190460 h 268975"/>
                <a:gd name="connsiteX6" fmla="*/ 56550 w 146234"/>
                <a:gd name="connsiteY6" fmla="*/ 248827 h 268975"/>
                <a:gd name="connsiteX7" fmla="*/ 58457 w 146234"/>
                <a:gd name="connsiteY7" fmla="*/ 176700 h 268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6234" h="268975">
                  <a:moveTo>
                    <a:pt x="129389" y="9987"/>
                  </a:moveTo>
                  <a:cubicBezTo>
                    <a:pt x="129389" y="4439"/>
                    <a:pt x="133157" y="1"/>
                    <a:pt x="137812" y="1"/>
                  </a:cubicBezTo>
                  <a:cubicBezTo>
                    <a:pt x="142467" y="1"/>
                    <a:pt x="146235" y="4439"/>
                    <a:pt x="146235" y="9987"/>
                  </a:cubicBezTo>
                  <a:cubicBezTo>
                    <a:pt x="146235" y="15536"/>
                    <a:pt x="142467" y="19974"/>
                    <a:pt x="137812" y="19974"/>
                  </a:cubicBezTo>
                  <a:cubicBezTo>
                    <a:pt x="133157" y="19974"/>
                    <a:pt x="129389" y="15536"/>
                    <a:pt x="129389" y="9987"/>
                  </a:cubicBezTo>
                  <a:close/>
                  <a:moveTo>
                    <a:pt x="4814" y="190460"/>
                  </a:moveTo>
                  <a:cubicBezTo>
                    <a:pt x="-10990" y="228787"/>
                    <a:pt x="13636" y="305419"/>
                    <a:pt x="56550" y="248827"/>
                  </a:cubicBezTo>
                  <a:cubicBezTo>
                    <a:pt x="53447" y="224526"/>
                    <a:pt x="57703" y="200979"/>
                    <a:pt x="58457" y="176700"/>
                  </a:cubicBezTo>
                  <a:close/>
                </a:path>
              </a:pathLst>
            </a:custGeom>
            <a:solidFill>
              <a:srgbClr val="FFFFFF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B9DBC779-0BA2-19FB-CCCB-A5BC94083B3A}"/>
                </a:ext>
              </a:extLst>
            </p:cNvPr>
            <p:cNvSpPr/>
            <p:nvPr/>
          </p:nvSpPr>
          <p:spPr>
            <a:xfrm>
              <a:off x="9300336" y="3336424"/>
              <a:ext cx="193551" cy="86729"/>
            </a:xfrm>
            <a:custGeom>
              <a:avLst/>
              <a:gdLst>
                <a:gd name="connsiteX0" fmla="*/ 43001 w 193551"/>
                <a:gd name="connsiteY0" fmla="*/ 3596 h 86729"/>
                <a:gd name="connsiteX1" fmla="*/ 4764 w 193551"/>
                <a:gd name="connsiteY1" fmla="*/ 68887 h 86729"/>
                <a:gd name="connsiteX2" fmla="*/ 98572 w 193551"/>
                <a:gd name="connsiteY2" fmla="*/ 69375 h 86729"/>
                <a:gd name="connsiteX3" fmla="*/ 183734 w 193551"/>
                <a:gd name="connsiteY3" fmla="*/ 75456 h 86729"/>
                <a:gd name="connsiteX4" fmla="*/ 138826 w 193551"/>
                <a:gd name="connsiteY4" fmla="*/ 1 h 86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51" h="86729">
                  <a:moveTo>
                    <a:pt x="43001" y="3596"/>
                  </a:moveTo>
                  <a:cubicBezTo>
                    <a:pt x="13520" y="6104"/>
                    <a:pt x="-10575" y="41146"/>
                    <a:pt x="4764" y="68887"/>
                  </a:cubicBezTo>
                  <a:cubicBezTo>
                    <a:pt x="25068" y="105550"/>
                    <a:pt x="70376" y="65647"/>
                    <a:pt x="98572" y="69375"/>
                  </a:cubicBezTo>
                  <a:cubicBezTo>
                    <a:pt x="131045" y="70041"/>
                    <a:pt x="157645" y="103708"/>
                    <a:pt x="183734" y="75456"/>
                  </a:cubicBezTo>
                  <a:cubicBezTo>
                    <a:pt x="212772" y="44098"/>
                    <a:pt x="171255" y="13449"/>
                    <a:pt x="138826" y="1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2" name="Freeform 651">
              <a:extLst>
                <a:ext uri="{FF2B5EF4-FFF2-40B4-BE49-F238E27FC236}">
                  <a16:creationId xmlns:a16="http://schemas.microsoft.com/office/drawing/2014/main" id="{A20E6BEA-E3A5-82D5-F81D-977E8F8B2C1C}"/>
                </a:ext>
              </a:extLst>
            </p:cNvPr>
            <p:cNvSpPr/>
            <p:nvPr/>
          </p:nvSpPr>
          <p:spPr>
            <a:xfrm>
              <a:off x="8953542" y="3468406"/>
              <a:ext cx="427948" cy="603302"/>
            </a:xfrm>
            <a:custGeom>
              <a:avLst/>
              <a:gdLst>
                <a:gd name="connsiteX0" fmla="*/ 12103 w 427948"/>
                <a:gd name="connsiteY0" fmla="*/ 1 h 603302"/>
                <a:gd name="connsiteX1" fmla="*/ 20792 w 427948"/>
                <a:gd name="connsiteY1" fmla="*/ 144632 h 603302"/>
                <a:gd name="connsiteX2" fmla="*/ 64061 w 427948"/>
                <a:gd name="connsiteY2" fmla="*/ 229187 h 603302"/>
                <a:gd name="connsiteX3" fmla="*/ 24295 w 427948"/>
                <a:gd name="connsiteY3" fmla="*/ 318247 h 603302"/>
                <a:gd name="connsiteX4" fmla="*/ 1 w 427948"/>
                <a:gd name="connsiteY4" fmla="*/ 508817 h 603302"/>
                <a:gd name="connsiteX5" fmla="*/ 61179 w 427948"/>
                <a:gd name="connsiteY5" fmla="*/ 564588 h 603302"/>
                <a:gd name="connsiteX6" fmla="*/ 246644 w 427948"/>
                <a:gd name="connsiteY6" fmla="*/ 602937 h 603302"/>
                <a:gd name="connsiteX7" fmla="*/ 368847 w 427948"/>
                <a:gd name="connsiteY7" fmla="*/ 578525 h 603302"/>
                <a:gd name="connsiteX8" fmla="*/ 406707 w 427948"/>
                <a:gd name="connsiteY8" fmla="*/ 527992 h 603302"/>
                <a:gd name="connsiteX9" fmla="*/ 427898 w 427948"/>
                <a:gd name="connsiteY9" fmla="*/ 267070 h 603302"/>
                <a:gd name="connsiteX10" fmla="*/ 412271 w 427948"/>
                <a:gd name="connsiteY10" fmla="*/ 97583 h 60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7948" h="603302">
                  <a:moveTo>
                    <a:pt x="12103" y="1"/>
                  </a:moveTo>
                  <a:lnTo>
                    <a:pt x="20792" y="144632"/>
                  </a:lnTo>
                  <a:cubicBezTo>
                    <a:pt x="20127" y="188196"/>
                    <a:pt x="61889" y="160677"/>
                    <a:pt x="64061" y="229187"/>
                  </a:cubicBezTo>
                  <a:cubicBezTo>
                    <a:pt x="66233" y="297696"/>
                    <a:pt x="38791" y="284713"/>
                    <a:pt x="24295" y="318247"/>
                  </a:cubicBezTo>
                  <a:cubicBezTo>
                    <a:pt x="9798" y="351780"/>
                    <a:pt x="1" y="508817"/>
                    <a:pt x="1" y="508817"/>
                  </a:cubicBezTo>
                  <a:cubicBezTo>
                    <a:pt x="1" y="508817"/>
                    <a:pt x="14852" y="538156"/>
                    <a:pt x="61179" y="564588"/>
                  </a:cubicBezTo>
                  <a:cubicBezTo>
                    <a:pt x="107507" y="591020"/>
                    <a:pt x="182141" y="605867"/>
                    <a:pt x="246644" y="602937"/>
                  </a:cubicBezTo>
                  <a:cubicBezTo>
                    <a:pt x="311148" y="600008"/>
                    <a:pt x="357298" y="586181"/>
                    <a:pt x="368847" y="578525"/>
                  </a:cubicBezTo>
                  <a:cubicBezTo>
                    <a:pt x="380396" y="570868"/>
                    <a:pt x="399503" y="546700"/>
                    <a:pt x="406707" y="527992"/>
                  </a:cubicBezTo>
                  <a:cubicBezTo>
                    <a:pt x="413911" y="509283"/>
                    <a:pt x="428940" y="355220"/>
                    <a:pt x="427898" y="267070"/>
                  </a:cubicBezTo>
                  <a:cubicBezTo>
                    <a:pt x="426856" y="178920"/>
                    <a:pt x="412271" y="97583"/>
                    <a:pt x="412271" y="97583"/>
                  </a:cubicBezTo>
                  <a:close/>
                </a:path>
              </a:pathLst>
            </a:custGeom>
            <a:solidFill>
              <a:srgbClr val="183E33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3" name="Freeform 652">
              <a:extLst>
                <a:ext uri="{FF2B5EF4-FFF2-40B4-BE49-F238E27FC236}">
                  <a16:creationId xmlns:a16="http://schemas.microsoft.com/office/drawing/2014/main" id="{CD8A599D-8F2B-546F-0BEB-F10C7F5EA259}"/>
                </a:ext>
              </a:extLst>
            </p:cNvPr>
            <p:cNvSpPr/>
            <p:nvPr/>
          </p:nvSpPr>
          <p:spPr>
            <a:xfrm>
              <a:off x="8953594" y="3779772"/>
              <a:ext cx="426549" cy="239592"/>
            </a:xfrm>
            <a:custGeom>
              <a:avLst/>
              <a:gdLst>
                <a:gd name="connsiteX0" fmla="*/ 420953 w 426549"/>
                <a:gd name="connsiteY0" fmla="*/ 117867 h 239592"/>
                <a:gd name="connsiteX1" fmla="*/ 10278 w 426549"/>
                <a:gd name="connsiteY1" fmla="*/ 80428 h 239592"/>
                <a:gd name="connsiteX2" fmla="*/ 28011 w 426549"/>
                <a:gd name="connsiteY2" fmla="*/ 1 h 239592"/>
                <a:gd name="connsiteX3" fmla="*/ 425186 w 426549"/>
                <a:gd name="connsiteY3" fmla="*/ 41834 h 239592"/>
                <a:gd name="connsiteX4" fmla="*/ 421196 w 426549"/>
                <a:gd name="connsiteY4" fmla="*/ 117867 h 239592"/>
                <a:gd name="connsiteX5" fmla="*/ 397080 w 426549"/>
                <a:gd name="connsiteY5" fmla="*/ 235112 h 239592"/>
                <a:gd name="connsiteX6" fmla="*/ 15 w 426549"/>
                <a:gd name="connsiteY6" fmla="*/ 195320 h 239592"/>
                <a:gd name="connsiteX7" fmla="*/ 6887 w 426549"/>
                <a:gd name="connsiteY7" fmla="*/ 113073 h 239592"/>
                <a:gd name="connsiteX8" fmla="*/ 415766 w 426549"/>
                <a:gd name="connsiteY8" fmla="*/ 159057 h 239592"/>
                <a:gd name="connsiteX9" fmla="*/ 397057 w 426549"/>
                <a:gd name="connsiteY9" fmla="*/ 235090 h 2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6549" h="239592">
                  <a:moveTo>
                    <a:pt x="420953" y="117867"/>
                  </a:moveTo>
                  <a:cubicBezTo>
                    <a:pt x="230855" y="139083"/>
                    <a:pt x="10278" y="80428"/>
                    <a:pt x="10278" y="80428"/>
                  </a:cubicBezTo>
                  <a:cubicBezTo>
                    <a:pt x="10278" y="80428"/>
                    <a:pt x="13515" y="20951"/>
                    <a:pt x="28011" y="1"/>
                  </a:cubicBezTo>
                  <a:cubicBezTo>
                    <a:pt x="225734" y="61253"/>
                    <a:pt x="425186" y="41834"/>
                    <a:pt x="425186" y="41834"/>
                  </a:cubicBezTo>
                  <a:cubicBezTo>
                    <a:pt x="428134" y="69575"/>
                    <a:pt x="426073" y="91679"/>
                    <a:pt x="421196" y="117867"/>
                  </a:cubicBezTo>
                  <a:close/>
                  <a:moveTo>
                    <a:pt x="397080" y="235112"/>
                  </a:moveTo>
                  <a:cubicBezTo>
                    <a:pt x="206982" y="256328"/>
                    <a:pt x="15" y="195320"/>
                    <a:pt x="15" y="195320"/>
                  </a:cubicBezTo>
                  <a:cubicBezTo>
                    <a:pt x="15" y="195320"/>
                    <a:pt x="-650" y="138174"/>
                    <a:pt x="6887" y="113073"/>
                  </a:cubicBezTo>
                  <a:cubicBezTo>
                    <a:pt x="204610" y="174326"/>
                    <a:pt x="415766" y="159057"/>
                    <a:pt x="415766" y="159057"/>
                  </a:cubicBezTo>
                  <a:cubicBezTo>
                    <a:pt x="413992" y="189239"/>
                    <a:pt x="409736" y="218889"/>
                    <a:pt x="397057" y="235090"/>
                  </a:cubicBezTo>
                  <a:close/>
                </a:path>
              </a:pathLst>
            </a:custGeom>
            <a:solidFill>
              <a:srgbClr val="E5E5E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4" name="Freeform 653">
              <a:extLst>
                <a:ext uri="{FF2B5EF4-FFF2-40B4-BE49-F238E27FC236}">
                  <a16:creationId xmlns:a16="http://schemas.microsoft.com/office/drawing/2014/main" id="{4D6ED9C0-31DA-064C-5E58-E6A369720B82}"/>
                </a:ext>
              </a:extLst>
            </p:cNvPr>
            <p:cNvSpPr/>
            <p:nvPr/>
          </p:nvSpPr>
          <p:spPr>
            <a:xfrm>
              <a:off x="9406122" y="3468406"/>
              <a:ext cx="433338" cy="603302"/>
            </a:xfrm>
            <a:custGeom>
              <a:avLst/>
              <a:gdLst>
                <a:gd name="connsiteX0" fmla="*/ 396854 w 433338"/>
                <a:gd name="connsiteY0" fmla="*/ 1 h 603302"/>
                <a:gd name="connsiteX1" fmla="*/ 396189 w 433338"/>
                <a:gd name="connsiteY1" fmla="*/ 144632 h 603302"/>
                <a:gd name="connsiteX2" fmla="*/ 368703 w 433338"/>
                <a:gd name="connsiteY2" fmla="*/ 229187 h 603302"/>
                <a:gd name="connsiteX3" fmla="*/ 408957 w 433338"/>
                <a:gd name="connsiteY3" fmla="*/ 318247 h 603302"/>
                <a:gd name="connsiteX4" fmla="*/ 433339 w 433338"/>
                <a:gd name="connsiteY4" fmla="*/ 508817 h 603302"/>
                <a:gd name="connsiteX5" fmla="*/ 371363 w 433338"/>
                <a:gd name="connsiteY5" fmla="*/ 564588 h 603302"/>
                <a:gd name="connsiteX6" fmla="*/ 183570 w 433338"/>
                <a:gd name="connsiteY6" fmla="*/ 602937 h 603302"/>
                <a:gd name="connsiteX7" fmla="*/ 59838 w 433338"/>
                <a:gd name="connsiteY7" fmla="*/ 578525 h 603302"/>
                <a:gd name="connsiteX8" fmla="*/ 21491 w 433338"/>
                <a:gd name="connsiteY8" fmla="*/ 527992 h 603302"/>
                <a:gd name="connsiteX9" fmla="*/ 56 w 433338"/>
                <a:gd name="connsiteY9" fmla="*/ 267070 h 603302"/>
                <a:gd name="connsiteX10" fmla="*/ 15860 w 433338"/>
                <a:gd name="connsiteY10" fmla="*/ 97583 h 603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33338" h="603302">
                  <a:moveTo>
                    <a:pt x="396854" y="1"/>
                  </a:moveTo>
                  <a:lnTo>
                    <a:pt x="396189" y="144632"/>
                  </a:lnTo>
                  <a:cubicBezTo>
                    <a:pt x="396854" y="188196"/>
                    <a:pt x="370919" y="160677"/>
                    <a:pt x="368703" y="229187"/>
                  </a:cubicBezTo>
                  <a:cubicBezTo>
                    <a:pt x="366486" y="297696"/>
                    <a:pt x="394305" y="284713"/>
                    <a:pt x="408957" y="318247"/>
                  </a:cubicBezTo>
                  <a:cubicBezTo>
                    <a:pt x="423608" y="351780"/>
                    <a:pt x="433339" y="508817"/>
                    <a:pt x="433339" y="508817"/>
                  </a:cubicBezTo>
                  <a:cubicBezTo>
                    <a:pt x="433339" y="508817"/>
                    <a:pt x="418311" y="538156"/>
                    <a:pt x="371363" y="564588"/>
                  </a:cubicBezTo>
                  <a:cubicBezTo>
                    <a:pt x="324414" y="591020"/>
                    <a:pt x="248938" y="605867"/>
                    <a:pt x="183570" y="602937"/>
                  </a:cubicBezTo>
                  <a:cubicBezTo>
                    <a:pt x="118202" y="600008"/>
                    <a:pt x="71520" y="586181"/>
                    <a:pt x="59838" y="578525"/>
                  </a:cubicBezTo>
                  <a:cubicBezTo>
                    <a:pt x="48157" y="570868"/>
                    <a:pt x="28805" y="546700"/>
                    <a:pt x="21491" y="527992"/>
                  </a:cubicBezTo>
                  <a:cubicBezTo>
                    <a:pt x="14176" y="509283"/>
                    <a:pt x="-1030" y="355220"/>
                    <a:pt x="56" y="267070"/>
                  </a:cubicBezTo>
                  <a:cubicBezTo>
                    <a:pt x="1142" y="178920"/>
                    <a:pt x="15860" y="97583"/>
                    <a:pt x="15860" y="97583"/>
                  </a:cubicBezTo>
                  <a:close/>
                </a:path>
              </a:pathLst>
            </a:custGeom>
            <a:solidFill>
              <a:srgbClr val="183E33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5" name="Freeform 654">
              <a:extLst>
                <a:ext uri="{FF2B5EF4-FFF2-40B4-BE49-F238E27FC236}">
                  <a16:creationId xmlns:a16="http://schemas.microsoft.com/office/drawing/2014/main" id="{72944FE5-45DD-F6C2-ADE2-26133E68DE27}"/>
                </a:ext>
              </a:extLst>
            </p:cNvPr>
            <p:cNvSpPr/>
            <p:nvPr/>
          </p:nvSpPr>
          <p:spPr>
            <a:xfrm>
              <a:off x="9408011" y="3779772"/>
              <a:ext cx="431686" cy="239592"/>
            </a:xfrm>
            <a:custGeom>
              <a:avLst/>
              <a:gdLst>
                <a:gd name="connsiteX0" fmla="*/ 5394 w 431686"/>
                <a:gd name="connsiteY0" fmla="*/ 117867 h 239592"/>
                <a:gd name="connsiteX1" fmla="*/ 421277 w 431686"/>
                <a:gd name="connsiteY1" fmla="*/ 80428 h 239592"/>
                <a:gd name="connsiteX2" fmla="*/ 403544 w 431686"/>
                <a:gd name="connsiteY2" fmla="*/ 1 h 239592"/>
                <a:gd name="connsiteX3" fmla="*/ 1381 w 431686"/>
                <a:gd name="connsiteY3" fmla="*/ 41834 h 239592"/>
                <a:gd name="connsiteX4" fmla="*/ 5438 w 431686"/>
                <a:gd name="connsiteY4" fmla="*/ 117867 h 239592"/>
                <a:gd name="connsiteX5" fmla="*/ 29621 w 431686"/>
                <a:gd name="connsiteY5" fmla="*/ 235112 h 239592"/>
                <a:gd name="connsiteX6" fmla="*/ 431673 w 431686"/>
                <a:gd name="connsiteY6" fmla="*/ 195320 h 239592"/>
                <a:gd name="connsiteX7" fmla="*/ 424690 w 431686"/>
                <a:gd name="connsiteY7" fmla="*/ 113073 h 239592"/>
                <a:gd name="connsiteX8" fmla="*/ 10669 w 431686"/>
                <a:gd name="connsiteY8" fmla="*/ 159057 h 239592"/>
                <a:gd name="connsiteX9" fmla="*/ 29621 w 431686"/>
                <a:gd name="connsiteY9" fmla="*/ 235090 h 239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1686" h="239592">
                  <a:moveTo>
                    <a:pt x="5394" y="117867"/>
                  </a:moveTo>
                  <a:cubicBezTo>
                    <a:pt x="197885" y="139083"/>
                    <a:pt x="421277" y="80428"/>
                    <a:pt x="421277" y="80428"/>
                  </a:cubicBezTo>
                  <a:cubicBezTo>
                    <a:pt x="421277" y="80428"/>
                    <a:pt x="417996" y="20951"/>
                    <a:pt x="403544" y="1"/>
                  </a:cubicBezTo>
                  <a:cubicBezTo>
                    <a:pt x="203338" y="61253"/>
                    <a:pt x="1381" y="41834"/>
                    <a:pt x="1381" y="41834"/>
                  </a:cubicBezTo>
                  <a:cubicBezTo>
                    <a:pt x="-1611" y="69575"/>
                    <a:pt x="495" y="91679"/>
                    <a:pt x="5438" y="117867"/>
                  </a:cubicBezTo>
                  <a:close/>
                  <a:moveTo>
                    <a:pt x="29621" y="235112"/>
                  </a:moveTo>
                  <a:cubicBezTo>
                    <a:pt x="222113" y="256328"/>
                    <a:pt x="431673" y="195320"/>
                    <a:pt x="431673" y="195320"/>
                  </a:cubicBezTo>
                  <a:cubicBezTo>
                    <a:pt x="431673" y="195320"/>
                    <a:pt x="432338" y="138174"/>
                    <a:pt x="424690" y="113073"/>
                  </a:cubicBezTo>
                  <a:cubicBezTo>
                    <a:pt x="224529" y="174326"/>
                    <a:pt x="10669" y="159057"/>
                    <a:pt x="10669" y="159057"/>
                  </a:cubicBezTo>
                  <a:cubicBezTo>
                    <a:pt x="12442" y="189239"/>
                    <a:pt x="16765" y="218889"/>
                    <a:pt x="29621" y="235090"/>
                  </a:cubicBezTo>
                  <a:close/>
                </a:path>
              </a:pathLst>
            </a:custGeom>
            <a:solidFill>
              <a:srgbClr val="E5E5E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6" name="Freeform 655">
              <a:extLst>
                <a:ext uri="{FF2B5EF4-FFF2-40B4-BE49-F238E27FC236}">
                  <a16:creationId xmlns:a16="http://schemas.microsoft.com/office/drawing/2014/main" id="{4C08477C-2565-60E1-78E5-78B3179C2EF1}"/>
                </a:ext>
              </a:extLst>
            </p:cNvPr>
            <p:cNvSpPr/>
            <p:nvPr/>
          </p:nvSpPr>
          <p:spPr>
            <a:xfrm>
              <a:off x="9838193" y="3365539"/>
              <a:ext cx="179644" cy="302005"/>
            </a:xfrm>
            <a:custGeom>
              <a:avLst/>
              <a:gdLst>
                <a:gd name="connsiteX0" fmla="*/ 41545 w 179644"/>
                <a:gd name="connsiteY0" fmla="*/ 288222 h 302005"/>
                <a:gd name="connsiteX1" fmla="*/ 15100 w 179644"/>
                <a:gd name="connsiteY1" fmla="*/ 300384 h 302005"/>
                <a:gd name="connsiteX2" fmla="*/ 8185 w 179644"/>
                <a:gd name="connsiteY2" fmla="*/ 296722 h 302005"/>
                <a:gd name="connsiteX3" fmla="*/ 3397 w 179644"/>
                <a:gd name="connsiteY3" fmla="*/ 268004 h 302005"/>
                <a:gd name="connsiteX4" fmla="*/ 138101 w 179644"/>
                <a:gd name="connsiteY4" fmla="*/ 13785 h 302005"/>
                <a:gd name="connsiteX5" fmla="*/ 164545 w 179644"/>
                <a:gd name="connsiteY5" fmla="*/ 1623 h 302005"/>
                <a:gd name="connsiteX6" fmla="*/ 171461 w 179644"/>
                <a:gd name="connsiteY6" fmla="*/ 5285 h 302005"/>
                <a:gd name="connsiteX7" fmla="*/ 176249 w 179644"/>
                <a:gd name="connsiteY7" fmla="*/ 34002 h 30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644" h="302005">
                  <a:moveTo>
                    <a:pt x="41545" y="288222"/>
                  </a:moveTo>
                  <a:cubicBezTo>
                    <a:pt x="35560" y="299540"/>
                    <a:pt x="23723" y="304955"/>
                    <a:pt x="15100" y="300384"/>
                  </a:cubicBezTo>
                  <a:lnTo>
                    <a:pt x="8185" y="296722"/>
                  </a:lnTo>
                  <a:cubicBezTo>
                    <a:pt x="-460" y="292150"/>
                    <a:pt x="-2588" y="279345"/>
                    <a:pt x="3397" y="268004"/>
                  </a:cubicBezTo>
                  <a:lnTo>
                    <a:pt x="138101" y="13785"/>
                  </a:lnTo>
                  <a:cubicBezTo>
                    <a:pt x="144086" y="2466"/>
                    <a:pt x="155923" y="-2949"/>
                    <a:pt x="164545" y="1623"/>
                  </a:cubicBezTo>
                  <a:lnTo>
                    <a:pt x="171461" y="5285"/>
                  </a:lnTo>
                  <a:cubicBezTo>
                    <a:pt x="180106" y="9856"/>
                    <a:pt x="182234" y="22662"/>
                    <a:pt x="176249" y="34002"/>
                  </a:cubicBezTo>
                  <a:close/>
                </a:path>
              </a:pathLst>
            </a:custGeom>
            <a:solidFill>
              <a:srgbClr val="D2E26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7" name="Freeform 656">
              <a:extLst>
                <a:ext uri="{FF2B5EF4-FFF2-40B4-BE49-F238E27FC236}">
                  <a16:creationId xmlns:a16="http://schemas.microsoft.com/office/drawing/2014/main" id="{9FB6541B-0D78-4361-D231-36A40B83A365}"/>
                </a:ext>
              </a:extLst>
            </p:cNvPr>
            <p:cNvSpPr/>
            <p:nvPr/>
          </p:nvSpPr>
          <p:spPr>
            <a:xfrm>
              <a:off x="9776741" y="3628112"/>
              <a:ext cx="103806" cy="151942"/>
            </a:xfrm>
            <a:custGeom>
              <a:avLst/>
              <a:gdLst>
                <a:gd name="connsiteX0" fmla="*/ 39402 w 103806"/>
                <a:gd name="connsiteY0" fmla="*/ 145713 h 151942"/>
                <a:gd name="connsiteX1" fmla="*/ 17457 w 103806"/>
                <a:gd name="connsiteY1" fmla="*/ 149353 h 151942"/>
                <a:gd name="connsiteX2" fmla="*/ 10542 w 103806"/>
                <a:gd name="connsiteY2" fmla="*/ 145691 h 151942"/>
                <a:gd name="connsiteX3" fmla="*/ 1232 w 103806"/>
                <a:gd name="connsiteY3" fmla="*/ 125495 h 151942"/>
                <a:gd name="connsiteX4" fmla="*/ 64406 w 103806"/>
                <a:gd name="connsiteY4" fmla="*/ 6231 h 151942"/>
                <a:gd name="connsiteX5" fmla="*/ 86350 w 103806"/>
                <a:gd name="connsiteY5" fmla="*/ 2591 h 151942"/>
                <a:gd name="connsiteX6" fmla="*/ 93266 w 103806"/>
                <a:gd name="connsiteY6" fmla="*/ 6253 h 151942"/>
                <a:gd name="connsiteX7" fmla="*/ 102576 w 103806"/>
                <a:gd name="connsiteY7" fmla="*/ 26449 h 151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806" h="151942">
                  <a:moveTo>
                    <a:pt x="39402" y="145713"/>
                  </a:moveTo>
                  <a:cubicBezTo>
                    <a:pt x="35922" y="152282"/>
                    <a:pt x="26102" y="153925"/>
                    <a:pt x="17457" y="149353"/>
                  </a:cubicBezTo>
                  <a:lnTo>
                    <a:pt x="10542" y="145691"/>
                  </a:lnTo>
                  <a:cubicBezTo>
                    <a:pt x="1897" y="141119"/>
                    <a:pt x="-2248" y="132087"/>
                    <a:pt x="1232" y="125495"/>
                  </a:cubicBezTo>
                  <a:lnTo>
                    <a:pt x="64406" y="6231"/>
                  </a:lnTo>
                  <a:cubicBezTo>
                    <a:pt x="67886" y="-338"/>
                    <a:pt x="77705" y="-1981"/>
                    <a:pt x="86350" y="2591"/>
                  </a:cubicBezTo>
                  <a:lnTo>
                    <a:pt x="93266" y="6253"/>
                  </a:lnTo>
                  <a:cubicBezTo>
                    <a:pt x="101911" y="10825"/>
                    <a:pt x="106056" y="19857"/>
                    <a:pt x="102576" y="26449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8" name="Freeform 657">
              <a:extLst>
                <a:ext uri="{FF2B5EF4-FFF2-40B4-BE49-F238E27FC236}">
                  <a16:creationId xmlns:a16="http://schemas.microsoft.com/office/drawing/2014/main" id="{A0E34DCB-3034-4D86-AF6C-A763B47D1A9C}"/>
                </a:ext>
              </a:extLst>
            </p:cNvPr>
            <p:cNvSpPr/>
            <p:nvPr/>
          </p:nvSpPr>
          <p:spPr>
            <a:xfrm>
              <a:off x="9841633" y="3622778"/>
              <a:ext cx="42737" cy="30849"/>
            </a:xfrm>
            <a:custGeom>
              <a:avLst/>
              <a:gdLst>
                <a:gd name="connsiteX0" fmla="*/ 30679 w 42737"/>
                <a:gd name="connsiteY0" fmla="*/ 7259 h 30849"/>
                <a:gd name="connsiteX1" fmla="*/ 23763 w 42737"/>
                <a:gd name="connsiteY1" fmla="*/ 3597 h 30849"/>
                <a:gd name="connsiteX2" fmla="*/ 4035 w 42737"/>
                <a:gd name="connsiteY2" fmla="*/ 3042 h 30849"/>
                <a:gd name="connsiteX3" fmla="*/ 1 w 42737"/>
                <a:gd name="connsiteY3" fmla="*/ 10654 h 30849"/>
                <a:gd name="connsiteX4" fmla="*/ 19728 w 42737"/>
                <a:gd name="connsiteY4" fmla="*/ 11209 h 30849"/>
                <a:gd name="connsiteX5" fmla="*/ 26644 w 42737"/>
                <a:gd name="connsiteY5" fmla="*/ 14871 h 30849"/>
                <a:gd name="connsiteX6" fmla="*/ 38171 w 42737"/>
                <a:gd name="connsiteY6" fmla="*/ 30850 h 30849"/>
                <a:gd name="connsiteX7" fmla="*/ 42205 w 42737"/>
                <a:gd name="connsiteY7" fmla="*/ 23238 h 30849"/>
                <a:gd name="connsiteX8" fmla="*/ 30679 w 42737"/>
                <a:gd name="connsiteY8" fmla="*/ 7259 h 30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737" h="30849">
                  <a:moveTo>
                    <a:pt x="30679" y="7259"/>
                  </a:moveTo>
                  <a:lnTo>
                    <a:pt x="23763" y="3597"/>
                  </a:lnTo>
                  <a:cubicBezTo>
                    <a:pt x="15118" y="-975"/>
                    <a:pt x="6318" y="-1219"/>
                    <a:pt x="4035" y="3042"/>
                  </a:cubicBezTo>
                  <a:lnTo>
                    <a:pt x="1" y="10654"/>
                  </a:lnTo>
                  <a:cubicBezTo>
                    <a:pt x="2261" y="6393"/>
                    <a:pt x="11084" y="6660"/>
                    <a:pt x="19728" y="11209"/>
                  </a:cubicBezTo>
                  <a:lnTo>
                    <a:pt x="26644" y="14871"/>
                  </a:lnTo>
                  <a:cubicBezTo>
                    <a:pt x="35289" y="19443"/>
                    <a:pt x="40432" y="26589"/>
                    <a:pt x="38171" y="30850"/>
                  </a:cubicBezTo>
                  <a:lnTo>
                    <a:pt x="42205" y="23238"/>
                  </a:lnTo>
                  <a:cubicBezTo>
                    <a:pt x="44466" y="18977"/>
                    <a:pt x="39323" y="11808"/>
                    <a:pt x="30679" y="7259"/>
                  </a:cubicBezTo>
                  <a:close/>
                </a:path>
              </a:pathLst>
            </a:custGeom>
            <a:solidFill>
              <a:srgbClr val="9B9B9B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59" name="Freeform 658">
              <a:extLst>
                <a:ext uri="{FF2B5EF4-FFF2-40B4-BE49-F238E27FC236}">
                  <a16:creationId xmlns:a16="http://schemas.microsoft.com/office/drawing/2014/main" id="{D339A160-E2F7-74DB-44CE-D85FDDD190CF}"/>
                </a:ext>
              </a:extLst>
            </p:cNvPr>
            <p:cNvSpPr/>
            <p:nvPr/>
          </p:nvSpPr>
          <p:spPr>
            <a:xfrm>
              <a:off x="9786493" y="3675127"/>
              <a:ext cx="57858" cy="47740"/>
            </a:xfrm>
            <a:custGeom>
              <a:avLst/>
              <a:gdLst>
                <a:gd name="connsiteX0" fmla="*/ 1144 w 57858"/>
                <a:gd name="connsiteY0" fmla="*/ 13522 h 47740"/>
                <a:gd name="connsiteX1" fmla="*/ 36921 w 57858"/>
                <a:gd name="connsiteY1" fmla="*/ 2381 h 47740"/>
                <a:gd name="connsiteX2" fmla="*/ 56715 w 57858"/>
                <a:gd name="connsiteY2" fmla="*/ 34228 h 47740"/>
                <a:gd name="connsiteX3" fmla="*/ 20939 w 57858"/>
                <a:gd name="connsiteY3" fmla="*/ 45369 h 47740"/>
                <a:gd name="connsiteX4" fmla="*/ 1144 w 57858"/>
                <a:gd name="connsiteY4" fmla="*/ 13522 h 47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58" h="47740">
                  <a:moveTo>
                    <a:pt x="1144" y="13522"/>
                  </a:moveTo>
                  <a:cubicBezTo>
                    <a:pt x="5577" y="1604"/>
                    <a:pt x="21537" y="-3345"/>
                    <a:pt x="36921" y="2381"/>
                  </a:cubicBezTo>
                  <a:cubicBezTo>
                    <a:pt x="52304" y="8107"/>
                    <a:pt x="61148" y="22354"/>
                    <a:pt x="56715" y="34228"/>
                  </a:cubicBezTo>
                  <a:cubicBezTo>
                    <a:pt x="52282" y="46101"/>
                    <a:pt x="36322" y="51094"/>
                    <a:pt x="20939" y="45369"/>
                  </a:cubicBezTo>
                  <a:cubicBezTo>
                    <a:pt x="5555" y="39643"/>
                    <a:pt x="-3289" y="25395"/>
                    <a:pt x="1144" y="13522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0" name="Freeform 659">
              <a:extLst>
                <a:ext uri="{FF2B5EF4-FFF2-40B4-BE49-F238E27FC236}">
                  <a16:creationId xmlns:a16="http://schemas.microsoft.com/office/drawing/2014/main" id="{11CE285D-1294-BA64-10B4-961AE600C826}"/>
                </a:ext>
              </a:extLst>
            </p:cNvPr>
            <p:cNvSpPr/>
            <p:nvPr/>
          </p:nvSpPr>
          <p:spPr>
            <a:xfrm>
              <a:off x="8777935" y="3364525"/>
              <a:ext cx="167567" cy="308073"/>
            </a:xfrm>
            <a:custGeom>
              <a:avLst/>
              <a:gdLst>
                <a:gd name="connsiteX0" fmla="*/ 125712 w 167567"/>
                <a:gd name="connsiteY0" fmla="*/ 293298 h 308073"/>
                <a:gd name="connsiteX1" fmla="*/ 151580 w 167567"/>
                <a:gd name="connsiteY1" fmla="*/ 306658 h 308073"/>
                <a:gd name="connsiteX2" fmla="*/ 158673 w 167567"/>
                <a:gd name="connsiteY2" fmla="*/ 303329 h 308073"/>
                <a:gd name="connsiteX3" fmla="*/ 164768 w 167567"/>
                <a:gd name="connsiteY3" fmla="*/ 274877 h 308073"/>
                <a:gd name="connsiteX4" fmla="*/ 41857 w 167567"/>
                <a:gd name="connsiteY4" fmla="*/ 14777 h 308073"/>
                <a:gd name="connsiteX5" fmla="*/ 15989 w 167567"/>
                <a:gd name="connsiteY5" fmla="*/ 1417 h 308073"/>
                <a:gd name="connsiteX6" fmla="*/ 8895 w 167567"/>
                <a:gd name="connsiteY6" fmla="*/ 4746 h 308073"/>
                <a:gd name="connsiteX7" fmla="*/ 2800 w 167567"/>
                <a:gd name="connsiteY7" fmla="*/ 33197 h 308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7567" h="308073">
                  <a:moveTo>
                    <a:pt x="125712" y="293298"/>
                  </a:moveTo>
                  <a:cubicBezTo>
                    <a:pt x="131164" y="304838"/>
                    <a:pt x="142780" y="311052"/>
                    <a:pt x="151580" y="306658"/>
                  </a:cubicBezTo>
                  <a:lnTo>
                    <a:pt x="158673" y="303329"/>
                  </a:lnTo>
                  <a:cubicBezTo>
                    <a:pt x="167495" y="299157"/>
                    <a:pt x="170199" y="286418"/>
                    <a:pt x="164768" y="274877"/>
                  </a:cubicBezTo>
                  <a:lnTo>
                    <a:pt x="41857" y="14777"/>
                  </a:lnTo>
                  <a:cubicBezTo>
                    <a:pt x="36404" y="3236"/>
                    <a:pt x="24833" y="-2978"/>
                    <a:pt x="15989" y="1417"/>
                  </a:cubicBezTo>
                  <a:lnTo>
                    <a:pt x="8895" y="4746"/>
                  </a:lnTo>
                  <a:cubicBezTo>
                    <a:pt x="73" y="8918"/>
                    <a:pt x="-2631" y="21657"/>
                    <a:pt x="2800" y="33197"/>
                  </a:cubicBezTo>
                  <a:close/>
                </a:path>
              </a:pathLst>
            </a:custGeom>
            <a:solidFill>
              <a:srgbClr val="D2E261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1" name="Freeform 660">
              <a:extLst>
                <a:ext uri="{FF2B5EF4-FFF2-40B4-BE49-F238E27FC236}">
                  <a16:creationId xmlns:a16="http://schemas.microsoft.com/office/drawing/2014/main" id="{9A8FAC9F-F1EE-9D0C-1DD3-2E04D7C06AC0}"/>
                </a:ext>
              </a:extLst>
            </p:cNvPr>
            <p:cNvSpPr/>
            <p:nvPr/>
          </p:nvSpPr>
          <p:spPr>
            <a:xfrm>
              <a:off x="8903293" y="3633527"/>
              <a:ext cx="98636" cy="153994"/>
            </a:xfrm>
            <a:custGeom>
              <a:avLst/>
              <a:gdLst>
                <a:gd name="connsiteX0" fmla="*/ 58651 w 98636"/>
                <a:gd name="connsiteY0" fmla="*/ 147200 h 153994"/>
                <a:gd name="connsiteX1" fmla="*/ 80329 w 98636"/>
                <a:gd name="connsiteY1" fmla="*/ 151860 h 153994"/>
                <a:gd name="connsiteX2" fmla="*/ 87422 w 98636"/>
                <a:gd name="connsiteY2" fmla="*/ 148532 h 153994"/>
                <a:gd name="connsiteX3" fmla="*/ 97619 w 98636"/>
                <a:gd name="connsiteY3" fmla="*/ 128780 h 153994"/>
                <a:gd name="connsiteX4" fmla="*/ 39987 w 98636"/>
                <a:gd name="connsiteY4" fmla="*/ 6785 h 153994"/>
                <a:gd name="connsiteX5" fmla="*/ 18308 w 98636"/>
                <a:gd name="connsiteY5" fmla="*/ 2125 h 153994"/>
                <a:gd name="connsiteX6" fmla="*/ 11215 w 98636"/>
                <a:gd name="connsiteY6" fmla="*/ 5454 h 153994"/>
                <a:gd name="connsiteX7" fmla="*/ 1018 w 98636"/>
                <a:gd name="connsiteY7" fmla="*/ 25206 h 15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636" h="153994">
                  <a:moveTo>
                    <a:pt x="58651" y="147200"/>
                  </a:moveTo>
                  <a:cubicBezTo>
                    <a:pt x="61820" y="153924"/>
                    <a:pt x="71573" y="156011"/>
                    <a:pt x="80329" y="151860"/>
                  </a:cubicBezTo>
                  <a:lnTo>
                    <a:pt x="87422" y="148532"/>
                  </a:lnTo>
                  <a:cubicBezTo>
                    <a:pt x="96244" y="144359"/>
                    <a:pt x="100811" y="135527"/>
                    <a:pt x="97619" y="128780"/>
                  </a:cubicBezTo>
                  <a:lnTo>
                    <a:pt x="39987" y="6785"/>
                  </a:lnTo>
                  <a:cubicBezTo>
                    <a:pt x="36817" y="61"/>
                    <a:pt x="27064" y="-2003"/>
                    <a:pt x="18308" y="2125"/>
                  </a:cubicBezTo>
                  <a:lnTo>
                    <a:pt x="11215" y="5454"/>
                  </a:lnTo>
                  <a:cubicBezTo>
                    <a:pt x="2393" y="9626"/>
                    <a:pt x="-2174" y="18459"/>
                    <a:pt x="1018" y="25206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2" name="Freeform 661">
              <a:extLst>
                <a:ext uri="{FF2B5EF4-FFF2-40B4-BE49-F238E27FC236}">
                  <a16:creationId xmlns:a16="http://schemas.microsoft.com/office/drawing/2014/main" id="{2B49A0B3-1087-E2A2-BC7F-41239D1F0BAB}"/>
                </a:ext>
              </a:extLst>
            </p:cNvPr>
            <p:cNvSpPr/>
            <p:nvPr/>
          </p:nvSpPr>
          <p:spPr>
            <a:xfrm>
              <a:off x="8899486" y="3628169"/>
              <a:ext cx="43195" cy="29608"/>
            </a:xfrm>
            <a:custGeom>
              <a:avLst/>
              <a:gdLst>
                <a:gd name="connsiteX0" fmla="*/ 12695 w 43195"/>
                <a:gd name="connsiteY0" fmla="*/ 6351 h 29608"/>
                <a:gd name="connsiteX1" fmla="*/ 19788 w 43195"/>
                <a:gd name="connsiteY1" fmla="*/ 3022 h 29608"/>
                <a:gd name="connsiteX2" fmla="*/ 39516 w 43195"/>
                <a:gd name="connsiteY2" fmla="*/ 3377 h 29608"/>
                <a:gd name="connsiteX3" fmla="*/ 43196 w 43195"/>
                <a:gd name="connsiteY3" fmla="*/ 11189 h 29608"/>
                <a:gd name="connsiteX4" fmla="*/ 23468 w 43195"/>
                <a:gd name="connsiteY4" fmla="*/ 10834 h 29608"/>
                <a:gd name="connsiteX5" fmla="*/ 16375 w 43195"/>
                <a:gd name="connsiteY5" fmla="*/ 14163 h 29608"/>
                <a:gd name="connsiteX6" fmla="*/ 4117 w 43195"/>
                <a:gd name="connsiteY6" fmla="*/ 29609 h 29608"/>
                <a:gd name="connsiteX7" fmla="*/ 437 w 43195"/>
                <a:gd name="connsiteY7" fmla="*/ 21797 h 29608"/>
                <a:gd name="connsiteX8" fmla="*/ 12695 w 43195"/>
                <a:gd name="connsiteY8" fmla="*/ 6351 h 29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195" h="29608">
                  <a:moveTo>
                    <a:pt x="12695" y="6351"/>
                  </a:moveTo>
                  <a:lnTo>
                    <a:pt x="19788" y="3022"/>
                  </a:lnTo>
                  <a:cubicBezTo>
                    <a:pt x="28610" y="-1150"/>
                    <a:pt x="37433" y="-973"/>
                    <a:pt x="39516" y="3377"/>
                  </a:cubicBezTo>
                  <a:lnTo>
                    <a:pt x="43196" y="11189"/>
                  </a:lnTo>
                  <a:cubicBezTo>
                    <a:pt x="41134" y="6817"/>
                    <a:pt x="32334" y="6684"/>
                    <a:pt x="23468" y="10834"/>
                  </a:cubicBezTo>
                  <a:lnTo>
                    <a:pt x="16375" y="14163"/>
                  </a:lnTo>
                  <a:cubicBezTo>
                    <a:pt x="7552" y="18335"/>
                    <a:pt x="2055" y="25259"/>
                    <a:pt x="4117" y="29609"/>
                  </a:cubicBezTo>
                  <a:lnTo>
                    <a:pt x="437" y="21797"/>
                  </a:lnTo>
                  <a:cubicBezTo>
                    <a:pt x="-1624" y="17447"/>
                    <a:pt x="3806" y="10523"/>
                    <a:pt x="12695" y="6351"/>
                  </a:cubicBezTo>
                  <a:close/>
                </a:path>
              </a:pathLst>
            </a:custGeom>
            <a:solidFill>
              <a:srgbClr val="9B9B9B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3" name="Freeform 662">
              <a:extLst>
                <a:ext uri="{FF2B5EF4-FFF2-40B4-BE49-F238E27FC236}">
                  <a16:creationId xmlns:a16="http://schemas.microsoft.com/office/drawing/2014/main" id="{4B940124-5FDC-4CC1-A9BC-347056EFFA5A}"/>
                </a:ext>
              </a:extLst>
            </p:cNvPr>
            <p:cNvSpPr/>
            <p:nvPr/>
          </p:nvSpPr>
          <p:spPr>
            <a:xfrm>
              <a:off x="8942921" y="3678459"/>
              <a:ext cx="57846" cy="47744"/>
            </a:xfrm>
            <a:custGeom>
              <a:avLst/>
              <a:gdLst>
                <a:gd name="connsiteX0" fmla="*/ 56705 w 57846"/>
                <a:gd name="connsiteY0" fmla="*/ 13518 h 47744"/>
                <a:gd name="connsiteX1" fmla="*/ 36911 w 57846"/>
                <a:gd name="connsiteY1" fmla="*/ 45365 h 47744"/>
                <a:gd name="connsiteX2" fmla="*/ 1135 w 57846"/>
                <a:gd name="connsiteY2" fmla="*/ 34224 h 47744"/>
                <a:gd name="connsiteX3" fmla="*/ 20929 w 57846"/>
                <a:gd name="connsiteY3" fmla="*/ 2377 h 47744"/>
                <a:gd name="connsiteX4" fmla="*/ 56705 w 57846"/>
                <a:gd name="connsiteY4" fmla="*/ 13518 h 47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846" h="47744">
                  <a:moveTo>
                    <a:pt x="56705" y="13518"/>
                  </a:moveTo>
                  <a:cubicBezTo>
                    <a:pt x="61139" y="25436"/>
                    <a:pt x="52272" y="39639"/>
                    <a:pt x="36911" y="45365"/>
                  </a:cubicBezTo>
                  <a:cubicBezTo>
                    <a:pt x="21550" y="51091"/>
                    <a:pt x="5546" y="46141"/>
                    <a:pt x="1135" y="34224"/>
                  </a:cubicBezTo>
                  <a:cubicBezTo>
                    <a:pt x="-3276" y="22306"/>
                    <a:pt x="5568" y="8103"/>
                    <a:pt x="20929" y="2377"/>
                  </a:cubicBezTo>
                  <a:cubicBezTo>
                    <a:pt x="36290" y="-3349"/>
                    <a:pt x="52272" y="1623"/>
                    <a:pt x="56705" y="13518"/>
                  </a:cubicBezTo>
                  <a:close/>
                </a:path>
              </a:pathLst>
            </a:custGeom>
            <a:solidFill>
              <a:srgbClr val="F6D2A2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4" name="Freeform 663">
              <a:extLst>
                <a:ext uri="{FF2B5EF4-FFF2-40B4-BE49-F238E27FC236}">
                  <a16:creationId xmlns:a16="http://schemas.microsoft.com/office/drawing/2014/main" id="{F54AF81D-1FF5-B7D0-F683-628DFDD3E6FF}"/>
                </a:ext>
              </a:extLst>
            </p:cNvPr>
            <p:cNvSpPr/>
            <p:nvPr/>
          </p:nvSpPr>
          <p:spPr>
            <a:xfrm>
              <a:off x="8972789" y="3050543"/>
              <a:ext cx="191931" cy="295260"/>
            </a:xfrm>
            <a:custGeom>
              <a:avLst/>
              <a:gdLst>
                <a:gd name="connsiteX0" fmla="*/ 56008 w 191931"/>
                <a:gd name="connsiteY0" fmla="*/ 284128 h 295260"/>
                <a:gd name="connsiteX1" fmla="*/ 25130 w 191931"/>
                <a:gd name="connsiteY1" fmla="*/ 292273 h 295260"/>
                <a:gd name="connsiteX2" fmla="*/ 12274 w 191931"/>
                <a:gd name="connsiteY2" fmla="*/ 285171 h 295260"/>
                <a:gd name="connsiteX3" fmla="*/ 2609 w 191931"/>
                <a:gd name="connsiteY3" fmla="*/ 254767 h 295260"/>
                <a:gd name="connsiteX4" fmla="*/ 136560 w 191931"/>
                <a:gd name="connsiteY4" fmla="*/ 11134 h 295260"/>
                <a:gd name="connsiteX5" fmla="*/ 167438 w 191931"/>
                <a:gd name="connsiteY5" fmla="*/ 2989 h 295260"/>
                <a:gd name="connsiteX6" fmla="*/ 180294 w 191931"/>
                <a:gd name="connsiteY6" fmla="*/ 10090 h 295260"/>
                <a:gd name="connsiteX7" fmla="*/ 189959 w 191931"/>
                <a:gd name="connsiteY7" fmla="*/ 40495 h 295260"/>
                <a:gd name="connsiteX8" fmla="*/ 55964 w 191931"/>
                <a:gd name="connsiteY8" fmla="*/ 284128 h 295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931" h="295260">
                  <a:moveTo>
                    <a:pt x="56008" y="284128"/>
                  </a:moveTo>
                  <a:cubicBezTo>
                    <a:pt x="50156" y="294781"/>
                    <a:pt x="36324" y="298421"/>
                    <a:pt x="25130" y="292273"/>
                  </a:cubicBezTo>
                  <a:lnTo>
                    <a:pt x="12274" y="285171"/>
                  </a:lnTo>
                  <a:cubicBezTo>
                    <a:pt x="1080" y="279024"/>
                    <a:pt x="-3242" y="265420"/>
                    <a:pt x="2609" y="254767"/>
                  </a:cubicBezTo>
                  <a:lnTo>
                    <a:pt x="136560" y="11134"/>
                  </a:lnTo>
                  <a:cubicBezTo>
                    <a:pt x="142412" y="481"/>
                    <a:pt x="156244" y="-3159"/>
                    <a:pt x="167438" y="2989"/>
                  </a:cubicBezTo>
                  <a:lnTo>
                    <a:pt x="180294" y="10090"/>
                  </a:lnTo>
                  <a:cubicBezTo>
                    <a:pt x="191488" y="16238"/>
                    <a:pt x="194370" y="27756"/>
                    <a:pt x="189959" y="40495"/>
                  </a:cubicBezTo>
                  <a:cubicBezTo>
                    <a:pt x="143011" y="175871"/>
                    <a:pt x="55964" y="284128"/>
                    <a:pt x="55964" y="284128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5" name="Freeform 664">
              <a:extLst>
                <a:ext uri="{FF2B5EF4-FFF2-40B4-BE49-F238E27FC236}">
                  <a16:creationId xmlns:a16="http://schemas.microsoft.com/office/drawing/2014/main" id="{60FE3624-94FA-FC53-52CB-567E485279F9}"/>
                </a:ext>
              </a:extLst>
            </p:cNvPr>
            <p:cNvSpPr/>
            <p:nvPr/>
          </p:nvSpPr>
          <p:spPr>
            <a:xfrm>
              <a:off x="8913578" y="3036718"/>
              <a:ext cx="212726" cy="288365"/>
            </a:xfrm>
            <a:custGeom>
              <a:avLst/>
              <a:gdLst>
                <a:gd name="connsiteX0" fmla="*/ 150664 w 212726"/>
                <a:gd name="connsiteY0" fmla="*/ 158804 h 288365"/>
                <a:gd name="connsiteX1" fmla="*/ 211798 w 212726"/>
                <a:gd name="connsiteY1" fmla="*/ 13773 h 288365"/>
                <a:gd name="connsiteX2" fmla="*/ 211931 w 212726"/>
                <a:gd name="connsiteY2" fmla="*/ 13507 h 288365"/>
                <a:gd name="connsiteX3" fmla="*/ 211444 w 212726"/>
                <a:gd name="connsiteY3" fmla="*/ 13285 h 288365"/>
                <a:gd name="connsiteX4" fmla="*/ 211377 w 212726"/>
                <a:gd name="connsiteY4" fmla="*/ 13241 h 288365"/>
                <a:gd name="connsiteX5" fmla="*/ 22875 w 212726"/>
                <a:gd name="connsiteY5" fmla="*/ 88541 h 288365"/>
                <a:gd name="connsiteX6" fmla="*/ 60203 w 212726"/>
                <a:gd name="connsiteY6" fmla="*/ 288055 h 288365"/>
                <a:gd name="connsiteX7" fmla="*/ 60181 w 212726"/>
                <a:gd name="connsiteY7" fmla="*/ 288055 h 288365"/>
                <a:gd name="connsiteX8" fmla="*/ 60757 w 212726"/>
                <a:gd name="connsiteY8" fmla="*/ 288366 h 288365"/>
                <a:gd name="connsiteX9" fmla="*/ 60913 w 212726"/>
                <a:gd name="connsiteY9" fmla="*/ 288100 h 288365"/>
                <a:gd name="connsiteX10" fmla="*/ 150641 w 212726"/>
                <a:gd name="connsiteY10" fmla="*/ 158804 h 288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2726" h="288365">
                  <a:moveTo>
                    <a:pt x="150664" y="158804"/>
                  </a:moveTo>
                  <a:cubicBezTo>
                    <a:pt x="191405" y="84724"/>
                    <a:pt x="218138" y="21208"/>
                    <a:pt x="211798" y="13773"/>
                  </a:cubicBezTo>
                  <a:lnTo>
                    <a:pt x="211931" y="13507"/>
                  </a:lnTo>
                  <a:lnTo>
                    <a:pt x="211444" y="13285"/>
                  </a:lnTo>
                  <a:lnTo>
                    <a:pt x="211377" y="13241"/>
                  </a:lnTo>
                  <a:cubicBezTo>
                    <a:pt x="148735" y="-20714"/>
                    <a:pt x="64481" y="12863"/>
                    <a:pt x="22875" y="88541"/>
                  </a:cubicBezTo>
                  <a:cubicBezTo>
                    <a:pt x="-18731" y="164219"/>
                    <a:pt x="-1995" y="253346"/>
                    <a:pt x="60203" y="288055"/>
                  </a:cubicBezTo>
                  <a:lnTo>
                    <a:pt x="60181" y="288055"/>
                  </a:lnTo>
                  <a:cubicBezTo>
                    <a:pt x="60447" y="288144"/>
                    <a:pt x="60580" y="288277"/>
                    <a:pt x="60757" y="288366"/>
                  </a:cubicBezTo>
                  <a:lnTo>
                    <a:pt x="60913" y="288100"/>
                  </a:lnTo>
                  <a:cubicBezTo>
                    <a:pt x="70444" y="289609"/>
                    <a:pt x="109678" y="232884"/>
                    <a:pt x="150641" y="158804"/>
                  </a:cubicBezTo>
                  <a:close/>
                </a:path>
              </a:pathLst>
            </a:custGeom>
            <a:solidFill>
              <a:srgbClr val="595959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6" name="Freeform 665">
              <a:extLst>
                <a:ext uri="{FF2B5EF4-FFF2-40B4-BE49-F238E27FC236}">
                  <a16:creationId xmlns:a16="http://schemas.microsoft.com/office/drawing/2014/main" id="{C0A195CB-184C-256C-902A-4BEC20FE1FF8}"/>
                </a:ext>
              </a:extLst>
            </p:cNvPr>
            <p:cNvSpPr/>
            <p:nvPr/>
          </p:nvSpPr>
          <p:spPr>
            <a:xfrm>
              <a:off x="9606921" y="3048222"/>
              <a:ext cx="185577" cy="298682"/>
            </a:xfrm>
            <a:custGeom>
              <a:avLst/>
              <a:gdLst>
                <a:gd name="connsiteX0" fmla="*/ 128780 w 185577"/>
                <a:gd name="connsiteY0" fmla="*/ 286982 h 298682"/>
                <a:gd name="connsiteX1" fmla="*/ 159414 w 185577"/>
                <a:gd name="connsiteY1" fmla="*/ 296015 h 298682"/>
                <a:gd name="connsiteX2" fmla="*/ 172714 w 185577"/>
                <a:gd name="connsiteY2" fmla="*/ 289268 h 298682"/>
                <a:gd name="connsiteX3" fmla="*/ 183243 w 185577"/>
                <a:gd name="connsiteY3" fmla="*/ 259130 h 298682"/>
                <a:gd name="connsiteX4" fmla="*/ 56142 w 185577"/>
                <a:gd name="connsiteY4" fmla="*/ 11701 h 298682"/>
                <a:gd name="connsiteX5" fmla="*/ 25508 w 185577"/>
                <a:gd name="connsiteY5" fmla="*/ 2669 h 298682"/>
                <a:gd name="connsiteX6" fmla="*/ 12208 w 185577"/>
                <a:gd name="connsiteY6" fmla="*/ 9416 h 298682"/>
                <a:gd name="connsiteX7" fmla="*/ 1679 w 185577"/>
                <a:gd name="connsiteY7" fmla="*/ 39554 h 298682"/>
                <a:gd name="connsiteX8" fmla="*/ 128581 w 185577"/>
                <a:gd name="connsiteY8" fmla="*/ 286960 h 298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5577" h="298682">
                  <a:moveTo>
                    <a:pt x="128780" y="286982"/>
                  </a:moveTo>
                  <a:cubicBezTo>
                    <a:pt x="134322" y="297790"/>
                    <a:pt x="148065" y="301851"/>
                    <a:pt x="159414" y="296015"/>
                  </a:cubicBezTo>
                  <a:lnTo>
                    <a:pt x="172714" y="289268"/>
                  </a:lnTo>
                  <a:cubicBezTo>
                    <a:pt x="184085" y="283431"/>
                    <a:pt x="188807" y="269960"/>
                    <a:pt x="183243" y="259130"/>
                  </a:cubicBezTo>
                  <a:lnTo>
                    <a:pt x="56142" y="11701"/>
                  </a:lnTo>
                  <a:cubicBezTo>
                    <a:pt x="50600" y="894"/>
                    <a:pt x="36857" y="-3168"/>
                    <a:pt x="25508" y="2669"/>
                  </a:cubicBezTo>
                  <a:lnTo>
                    <a:pt x="12208" y="9416"/>
                  </a:lnTo>
                  <a:cubicBezTo>
                    <a:pt x="837" y="15252"/>
                    <a:pt x="-2377" y="26682"/>
                    <a:pt x="1679" y="39554"/>
                  </a:cubicBezTo>
                  <a:cubicBezTo>
                    <a:pt x="44682" y="176262"/>
                    <a:pt x="128581" y="286960"/>
                    <a:pt x="128581" y="286960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7" name="Freeform 666">
              <a:extLst>
                <a:ext uri="{FF2B5EF4-FFF2-40B4-BE49-F238E27FC236}">
                  <a16:creationId xmlns:a16="http://schemas.microsoft.com/office/drawing/2014/main" id="{0E96F031-562B-A26B-7E7F-E9EDC5FF4D93}"/>
                </a:ext>
              </a:extLst>
            </p:cNvPr>
            <p:cNvSpPr/>
            <p:nvPr/>
          </p:nvSpPr>
          <p:spPr>
            <a:xfrm>
              <a:off x="9646316" y="3036139"/>
              <a:ext cx="208122" cy="291186"/>
            </a:xfrm>
            <a:custGeom>
              <a:avLst/>
              <a:gdLst>
                <a:gd name="connsiteX0" fmla="*/ 57976 w 208122"/>
                <a:gd name="connsiteY0" fmla="*/ 158984 h 291186"/>
                <a:gd name="connsiteX1" fmla="*/ 1053 w 208122"/>
                <a:gd name="connsiteY1" fmla="*/ 12245 h 291186"/>
                <a:gd name="connsiteX2" fmla="*/ 898 w 208122"/>
                <a:gd name="connsiteY2" fmla="*/ 11978 h 291186"/>
                <a:gd name="connsiteX3" fmla="*/ 1430 w 208122"/>
                <a:gd name="connsiteY3" fmla="*/ 11756 h 291186"/>
                <a:gd name="connsiteX4" fmla="*/ 1496 w 208122"/>
                <a:gd name="connsiteY4" fmla="*/ 11734 h 291186"/>
                <a:gd name="connsiteX5" fmla="*/ 187693 w 208122"/>
                <a:gd name="connsiteY5" fmla="*/ 92516 h 291186"/>
                <a:gd name="connsiteX6" fmla="*/ 144624 w 208122"/>
                <a:gd name="connsiteY6" fmla="*/ 290832 h 291186"/>
                <a:gd name="connsiteX7" fmla="*/ 144624 w 208122"/>
                <a:gd name="connsiteY7" fmla="*/ 290877 h 291186"/>
                <a:gd name="connsiteX8" fmla="*/ 144025 w 208122"/>
                <a:gd name="connsiteY8" fmla="*/ 291187 h 291186"/>
                <a:gd name="connsiteX9" fmla="*/ 143870 w 208122"/>
                <a:gd name="connsiteY9" fmla="*/ 290921 h 291186"/>
                <a:gd name="connsiteX10" fmla="*/ 57865 w 208122"/>
                <a:gd name="connsiteY10" fmla="*/ 159095 h 291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8122" h="291186">
                  <a:moveTo>
                    <a:pt x="57976" y="158984"/>
                  </a:moveTo>
                  <a:cubicBezTo>
                    <a:pt x="19407" y="83528"/>
                    <a:pt x="-5530" y="19280"/>
                    <a:pt x="1053" y="12245"/>
                  </a:cubicBezTo>
                  <a:lnTo>
                    <a:pt x="898" y="11978"/>
                  </a:lnTo>
                  <a:cubicBezTo>
                    <a:pt x="1075" y="11890"/>
                    <a:pt x="1275" y="11845"/>
                    <a:pt x="1430" y="11756"/>
                  </a:cubicBezTo>
                  <a:lnTo>
                    <a:pt x="1496" y="11734"/>
                  </a:lnTo>
                  <a:cubicBezTo>
                    <a:pt x="65114" y="-20357"/>
                    <a:pt x="148304" y="15596"/>
                    <a:pt x="187693" y="92516"/>
                  </a:cubicBezTo>
                  <a:cubicBezTo>
                    <a:pt x="227082" y="169437"/>
                    <a:pt x="207798" y="257942"/>
                    <a:pt x="144624" y="290832"/>
                  </a:cubicBezTo>
                  <a:lnTo>
                    <a:pt x="144624" y="290877"/>
                  </a:lnTo>
                  <a:cubicBezTo>
                    <a:pt x="144358" y="290965"/>
                    <a:pt x="144181" y="291098"/>
                    <a:pt x="144025" y="291187"/>
                  </a:cubicBezTo>
                  <a:lnTo>
                    <a:pt x="143870" y="290921"/>
                  </a:lnTo>
                  <a:cubicBezTo>
                    <a:pt x="134339" y="292164"/>
                    <a:pt x="96479" y="234329"/>
                    <a:pt x="57865" y="159095"/>
                  </a:cubicBezTo>
                  <a:close/>
                </a:path>
              </a:pathLst>
            </a:custGeom>
            <a:solidFill>
              <a:srgbClr val="595959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8" name="Freeform 667">
              <a:extLst>
                <a:ext uri="{FF2B5EF4-FFF2-40B4-BE49-F238E27FC236}">
                  <a16:creationId xmlns:a16="http://schemas.microsoft.com/office/drawing/2014/main" id="{1537CFA0-1740-C892-FCF9-C8D7F447AE0C}"/>
                </a:ext>
              </a:extLst>
            </p:cNvPr>
            <p:cNvSpPr/>
            <p:nvPr/>
          </p:nvSpPr>
          <p:spPr>
            <a:xfrm>
              <a:off x="8934635" y="2910218"/>
              <a:ext cx="895272" cy="253146"/>
            </a:xfrm>
            <a:custGeom>
              <a:avLst/>
              <a:gdLst>
                <a:gd name="connsiteX0" fmla="*/ 895273 w 895272"/>
                <a:gd name="connsiteY0" fmla="*/ 253124 h 253146"/>
                <a:gd name="connsiteX1" fmla="*/ 794018 w 895272"/>
                <a:gd name="connsiteY1" fmla="*/ 73650 h 253146"/>
                <a:gd name="connsiteX2" fmla="*/ 120297 w 895272"/>
                <a:gd name="connsiteY2" fmla="*/ 73650 h 253146"/>
                <a:gd name="connsiteX3" fmla="*/ 1 w 895272"/>
                <a:gd name="connsiteY3" fmla="*/ 253147 h 253146"/>
                <a:gd name="connsiteX4" fmla="*/ 1 w 895272"/>
                <a:gd name="connsiteY4" fmla="*/ 227092 h 253146"/>
                <a:gd name="connsiteX5" fmla="*/ 120297 w 895272"/>
                <a:gd name="connsiteY5" fmla="*/ 47596 h 253146"/>
                <a:gd name="connsiteX6" fmla="*/ 792909 w 895272"/>
                <a:gd name="connsiteY6" fmla="*/ 47596 h 253146"/>
                <a:gd name="connsiteX7" fmla="*/ 895273 w 895272"/>
                <a:gd name="connsiteY7" fmla="*/ 227070 h 253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5272" h="253146">
                  <a:moveTo>
                    <a:pt x="895273" y="253124"/>
                  </a:moveTo>
                  <a:cubicBezTo>
                    <a:pt x="895273" y="253124"/>
                    <a:pt x="848392" y="135502"/>
                    <a:pt x="794018" y="73650"/>
                  </a:cubicBezTo>
                  <a:cubicBezTo>
                    <a:pt x="739644" y="11799"/>
                    <a:pt x="207654" y="-9573"/>
                    <a:pt x="120297" y="73650"/>
                  </a:cubicBezTo>
                  <a:cubicBezTo>
                    <a:pt x="32940" y="156874"/>
                    <a:pt x="1" y="253147"/>
                    <a:pt x="1" y="253147"/>
                  </a:cubicBezTo>
                  <a:lnTo>
                    <a:pt x="1" y="227092"/>
                  </a:lnTo>
                  <a:cubicBezTo>
                    <a:pt x="1" y="227092"/>
                    <a:pt x="40387" y="112732"/>
                    <a:pt x="120297" y="47596"/>
                  </a:cubicBezTo>
                  <a:cubicBezTo>
                    <a:pt x="200206" y="-17540"/>
                    <a:pt x="725169" y="-14167"/>
                    <a:pt x="792909" y="47596"/>
                  </a:cubicBezTo>
                  <a:cubicBezTo>
                    <a:pt x="860650" y="109359"/>
                    <a:pt x="895273" y="227070"/>
                    <a:pt x="895273" y="227070"/>
                  </a:cubicBezTo>
                  <a:close/>
                </a:path>
              </a:pathLst>
            </a:custGeom>
            <a:solidFill>
              <a:srgbClr val="353535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69" name="Freeform 668">
              <a:extLst>
                <a:ext uri="{FF2B5EF4-FFF2-40B4-BE49-F238E27FC236}">
                  <a16:creationId xmlns:a16="http://schemas.microsoft.com/office/drawing/2014/main" id="{A6066033-F3FF-FFC1-03B2-F9962370EA7D}"/>
                </a:ext>
              </a:extLst>
            </p:cNvPr>
            <p:cNvSpPr/>
            <p:nvPr/>
          </p:nvSpPr>
          <p:spPr>
            <a:xfrm>
              <a:off x="8914234" y="3089150"/>
              <a:ext cx="941141" cy="84132"/>
            </a:xfrm>
            <a:custGeom>
              <a:avLst/>
              <a:gdLst>
                <a:gd name="connsiteX0" fmla="*/ 931368 w 941141"/>
                <a:gd name="connsiteY0" fmla="*/ 34956 h 84132"/>
                <a:gd name="connsiteX1" fmla="*/ 935469 w 941141"/>
                <a:gd name="connsiteY1" fmla="*/ 83248 h 84132"/>
                <a:gd name="connsiteX2" fmla="*/ 898673 w 941141"/>
                <a:gd name="connsiteY2" fmla="*/ 51734 h 84132"/>
                <a:gd name="connsiteX3" fmla="*/ 894572 w 941141"/>
                <a:gd name="connsiteY3" fmla="*/ 3442 h 84132"/>
                <a:gd name="connsiteX4" fmla="*/ 931368 w 941141"/>
                <a:gd name="connsiteY4" fmla="*/ 34956 h 84132"/>
                <a:gd name="connsiteX5" fmla="*/ 10870 w 941141"/>
                <a:gd name="connsiteY5" fmla="*/ 31449 h 84132"/>
                <a:gd name="connsiteX6" fmla="*/ 48553 w 941141"/>
                <a:gd name="connsiteY6" fmla="*/ 1001 h 84132"/>
                <a:gd name="connsiteX7" fmla="*/ 43055 w 941141"/>
                <a:gd name="connsiteY7" fmla="*/ 49159 h 84132"/>
                <a:gd name="connsiteX8" fmla="*/ 5373 w 941141"/>
                <a:gd name="connsiteY8" fmla="*/ 79564 h 84132"/>
                <a:gd name="connsiteX9" fmla="*/ 10870 w 941141"/>
                <a:gd name="connsiteY9" fmla="*/ 31405 h 8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141" h="84132">
                  <a:moveTo>
                    <a:pt x="931368" y="34956"/>
                  </a:moveTo>
                  <a:cubicBezTo>
                    <a:pt x="942451" y="57060"/>
                    <a:pt x="944513" y="78609"/>
                    <a:pt x="935469" y="83248"/>
                  </a:cubicBezTo>
                  <a:cubicBezTo>
                    <a:pt x="926425" y="87886"/>
                    <a:pt x="910022" y="73838"/>
                    <a:pt x="898673" y="51734"/>
                  </a:cubicBezTo>
                  <a:cubicBezTo>
                    <a:pt x="887324" y="29630"/>
                    <a:pt x="885528" y="8103"/>
                    <a:pt x="894572" y="3442"/>
                  </a:cubicBezTo>
                  <a:cubicBezTo>
                    <a:pt x="903616" y="-1218"/>
                    <a:pt x="920019" y="12852"/>
                    <a:pt x="931368" y="34956"/>
                  </a:cubicBezTo>
                  <a:close/>
                  <a:moveTo>
                    <a:pt x="10870" y="31449"/>
                  </a:moveTo>
                  <a:cubicBezTo>
                    <a:pt x="22840" y="9700"/>
                    <a:pt x="39620" y="-3904"/>
                    <a:pt x="48553" y="1001"/>
                  </a:cubicBezTo>
                  <a:cubicBezTo>
                    <a:pt x="57486" y="5905"/>
                    <a:pt x="55025" y="27632"/>
                    <a:pt x="43055" y="49159"/>
                  </a:cubicBezTo>
                  <a:cubicBezTo>
                    <a:pt x="31086" y="70687"/>
                    <a:pt x="14306" y="84513"/>
                    <a:pt x="5373" y="79564"/>
                  </a:cubicBezTo>
                  <a:cubicBezTo>
                    <a:pt x="-3560" y="74615"/>
                    <a:pt x="-1100" y="52932"/>
                    <a:pt x="10870" y="31405"/>
                  </a:cubicBezTo>
                  <a:close/>
                </a:path>
              </a:pathLst>
            </a:custGeom>
            <a:solidFill>
              <a:srgbClr val="96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670" name="Freeform 669">
              <a:extLst>
                <a:ext uri="{FF2B5EF4-FFF2-40B4-BE49-F238E27FC236}">
                  <a16:creationId xmlns:a16="http://schemas.microsoft.com/office/drawing/2014/main" id="{2F647D0F-FBA9-CB1E-0F8E-1AE187E0B119}"/>
                </a:ext>
              </a:extLst>
            </p:cNvPr>
            <p:cNvSpPr/>
            <p:nvPr/>
          </p:nvSpPr>
          <p:spPr>
            <a:xfrm>
              <a:off x="9065927" y="3138575"/>
              <a:ext cx="628699" cy="250380"/>
            </a:xfrm>
            <a:custGeom>
              <a:avLst/>
              <a:gdLst>
                <a:gd name="connsiteX0" fmla="*/ 563532 w 628699"/>
                <a:gd name="connsiteY0" fmla="*/ 1 h 250380"/>
                <a:gd name="connsiteX1" fmla="*/ 67362 w 628699"/>
                <a:gd name="connsiteY1" fmla="*/ 1 h 250380"/>
                <a:gd name="connsiteX2" fmla="*/ 62220 w 628699"/>
                <a:gd name="connsiteY2" fmla="*/ 250336 h 250380"/>
                <a:gd name="connsiteX3" fmla="*/ 235227 w 628699"/>
                <a:gd name="connsiteY3" fmla="*/ 239240 h 250380"/>
                <a:gd name="connsiteX4" fmla="*/ 305716 w 628699"/>
                <a:gd name="connsiteY4" fmla="*/ 151889 h 250380"/>
                <a:gd name="connsiteX5" fmla="*/ 349517 w 628699"/>
                <a:gd name="connsiteY5" fmla="*/ 151889 h 250380"/>
                <a:gd name="connsiteX6" fmla="*/ 403691 w 628699"/>
                <a:gd name="connsiteY6" fmla="*/ 231073 h 250380"/>
                <a:gd name="connsiteX7" fmla="*/ 576699 w 628699"/>
                <a:gd name="connsiteY7" fmla="*/ 250381 h 250380"/>
                <a:gd name="connsiteX8" fmla="*/ 563687 w 628699"/>
                <a:gd name="connsiteY8" fmla="*/ 45 h 250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99" h="250380">
                  <a:moveTo>
                    <a:pt x="563532" y="1"/>
                  </a:moveTo>
                  <a:lnTo>
                    <a:pt x="67362" y="1"/>
                  </a:lnTo>
                  <a:cubicBezTo>
                    <a:pt x="-21746" y="1"/>
                    <a:pt x="-21413" y="236710"/>
                    <a:pt x="62220" y="250336"/>
                  </a:cubicBezTo>
                  <a:lnTo>
                    <a:pt x="235227" y="239240"/>
                  </a:lnTo>
                  <a:cubicBezTo>
                    <a:pt x="256152" y="239240"/>
                    <a:pt x="297891" y="158236"/>
                    <a:pt x="305716" y="151889"/>
                  </a:cubicBezTo>
                  <a:cubicBezTo>
                    <a:pt x="313541" y="145541"/>
                    <a:pt x="339365" y="144743"/>
                    <a:pt x="349517" y="151889"/>
                  </a:cubicBezTo>
                  <a:cubicBezTo>
                    <a:pt x="359669" y="159035"/>
                    <a:pt x="382766" y="231073"/>
                    <a:pt x="403691" y="231073"/>
                  </a:cubicBezTo>
                  <a:lnTo>
                    <a:pt x="576699" y="250381"/>
                  </a:lnTo>
                  <a:cubicBezTo>
                    <a:pt x="657495" y="213208"/>
                    <a:pt x="637124" y="45"/>
                    <a:pt x="563687" y="45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03" name="Freeform 702">
              <a:extLst>
                <a:ext uri="{FF2B5EF4-FFF2-40B4-BE49-F238E27FC236}">
                  <a16:creationId xmlns:a16="http://schemas.microsoft.com/office/drawing/2014/main" id="{6235C71B-86B9-772B-A0CC-B9562FC48B7E}"/>
                </a:ext>
              </a:extLst>
            </p:cNvPr>
            <p:cNvSpPr/>
            <p:nvPr/>
          </p:nvSpPr>
          <p:spPr>
            <a:xfrm>
              <a:off x="9064756" y="3187177"/>
              <a:ext cx="630110" cy="125700"/>
            </a:xfrm>
            <a:custGeom>
              <a:avLst/>
              <a:gdLst>
                <a:gd name="connsiteX0" fmla="*/ 200245 w 630110"/>
                <a:gd name="connsiteY0" fmla="*/ 333 h 125700"/>
                <a:gd name="connsiteX1" fmla="*/ 13383 w 630110"/>
                <a:gd name="connsiteY1" fmla="*/ 1 h 125700"/>
                <a:gd name="connsiteX2" fmla="*/ 1147 w 630110"/>
                <a:gd name="connsiteY2" fmla="*/ 89749 h 125700"/>
                <a:gd name="connsiteX3" fmla="*/ 201375 w 630110"/>
                <a:gd name="connsiteY3" fmla="*/ 89971 h 125700"/>
                <a:gd name="connsiteX4" fmla="*/ 304980 w 630110"/>
                <a:gd name="connsiteY4" fmla="*/ 105506 h 125700"/>
                <a:gd name="connsiteX5" fmla="*/ 306887 w 630110"/>
                <a:gd name="connsiteY5" fmla="*/ 103419 h 125700"/>
                <a:gd name="connsiteX6" fmla="*/ 350687 w 630110"/>
                <a:gd name="connsiteY6" fmla="*/ 103419 h 125700"/>
                <a:gd name="connsiteX7" fmla="*/ 360928 w 630110"/>
                <a:gd name="connsiteY7" fmla="*/ 119665 h 125700"/>
                <a:gd name="connsiteX8" fmla="*/ 408896 w 630110"/>
                <a:gd name="connsiteY8" fmla="*/ 125479 h 125700"/>
                <a:gd name="connsiteX9" fmla="*/ 625726 w 630110"/>
                <a:gd name="connsiteY9" fmla="*/ 125701 h 125700"/>
                <a:gd name="connsiteX10" fmla="*/ 626058 w 630110"/>
                <a:gd name="connsiteY10" fmla="*/ 37373 h 125700"/>
                <a:gd name="connsiteX11" fmla="*/ 405548 w 630110"/>
                <a:gd name="connsiteY11" fmla="*/ 35886 h 125700"/>
                <a:gd name="connsiteX12" fmla="*/ 200333 w 630110"/>
                <a:gd name="connsiteY12" fmla="*/ 378 h 125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30110" h="125700">
                  <a:moveTo>
                    <a:pt x="200245" y="333"/>
                  </a:moveTo>
                  <a:lnTo>
                    <a:pt x="13383" y="1"/>
                  </a:lnTo>
                  <a:cubicBezTo>
                    <a:pt x="5558" y="25678"/>
                    <a:pt x="-3175" y="58146"/>
                    <a:pt x="1147" y="89749"/>
                  </a:cubicBezTo>
                  <a:lnTo>
                    <a:pt x="201375" y="89971"/>
                  </a:lnTo>
                  <a:cubicBezTo>
                    <a:pt x="240831" y="89971"/>
                    <a:pt x="274080" y="97427"/>
                    <a:pt x="304980" y="105506"/>
                  </a:cubicBezTo>
                  <a:cubicBezTo>
                    <a:pt x="305559" y="104760"/>
                    <a:pt x="306197" y="104063"/>
                    <a:pt x="306887" y="103419"/>
                  </a:cubicBezTo>
                  <a:cubicBezTo>
                    <a:pt x="314711" y="97050"/>
                    <a:pt x="340513" y="96273"/>
                    <a:pt x="350687" y="103419"/>
                  </a:cubicBezTo>
                  <a:cubicBezTo>
                    <a:pt x="353303" y="105261"/>
                    <a:pt x="356827" y="111498"/>
                    <a:pt x="360928" y="119665"/>
                  </a:cubicBezTo>
                  <a:cubicBezTo>
                    <a:pt x="376684" y="123200"/>
                    <a:pt x="392752" y="125148"/>
                    <a:pt x="408896" y="125479"/>
                  </a:cubicBezTo>
                  <a:lnTo>
                    <a:pt x="625726" y="125701"/>
                  </a:lnTo>
                  <a:cubicBezTo>
                    <a:pt x="634304" y="97028"/>
                    <a:pt x="627987" y="66268"/>
                    <a:pt x="626058" y="37373"/>
                  </a:cubicBezTo>
                  <a:cubicBezTo>
                    <a:pt x="560269" y="37373"/>
                    <a:pt x="455689" y="35886"/>
                    <a:pt x="405548" y="35886"/>
                  </a:cubicBezTo>
                  <a:cubicBezTo>
                    <a:pt x="334905" y="35886"/>
                    <a:pt x="273216" y="2020"/>
                    <a:pt x="200333" y="378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04" name="Freeform 703">
              <a:extLst>
                <a:ext uri="{FF2B5EF4-FFF2-40B4-BE49-F238E27FC236}">
                  <a16:creationId xmlns:a16="http://schemas.microsoft.com/office/drawing/2014/main" id="{7FB75D87-A042-E142-CE1C-62598D5E7E6B}"/>
                </a:ext>
              </a:extLst>
            </p:cNvPr>
            <p:cNvSpPr/>
            <p:nvPr/>
          </p:nvSpPr>
          <p:spPr>
            <a:xfrm>
              <a:off x="9337930" y="3295507"/>
              <a:ext cx="109187" cy="66551"/>
            </a:xfrm>
            <a:custGeom>
              <a:avLst/>
              <a:gdLst>
                <a:gd name="connsiteX0" fmla="*/ 1683 w 109187"/>
                <a:gd name="connsiteY0" fmla="*/ 42960 h 66551"/>
                <a:gd name="connsiteX1" fmla="*/ 108369 w 109187"/>
                <a:gd name="connsiteY1" fmla="*/ 28268 h 66551"/>
                <a:gd name="connsiteX2" fmla="*/ 1705 w 109187"/>
                <a:gd name="connsiteY2" fmla="*/ 42960 h 66551"/>
                <a:gd name="connsiteX3" fmla="*/ 1705 w 109187"/>
                <a:gd name="connsiteY3" fmla="*/ 42960 h 6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187" h="66551">
                  <a:moveTo>
                    <a:pt x="1683" y="42960"/>
                  </a:moveTo>
                  <a:cubicBezTo>
                    <a:pt x="-490" y="-8084"/>
                    <a:pt x="96865" y="-14475"/>
                    <a:pt x="108369" y="28268"/>
                  </a:cubicBezTo>
                  <a:cubicBezTo>
                    <a:pt x="119873" y="71012"/>
                    <a:pt x="6493" y="80866"/>
                    <a:pt x="1705" y="42960"/>
                  </a:cubicBezTo>
                  <a:cubicBezTo>
                    <a:pt x="-2130" y="12778"/>
                    <a:pt x="1705" y="42960"/>
                    <a:pt x="1705" y="42960"/>
                  </a:cubicBezTo>
                  <a:close/>
                </a:path>
              </a:pathLst>
            </a:custGeom>
            <a:solidFill>
              <a:srgbClr val="000000"/>
            </a:solidFill>
            <a:ln w="22112" cap="rnd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705" name="TextBox 704">
            <a:extLst>
              <a:ext uri="{FF2B5EF4-FFF2-40B4-BE49-F238E27FC236}">
                <a16:creationId xmlns:a16="http://schemas.microsoft.com/office/drawing/2014/main" id="{B6C0FA98-407A-AAF8-5B7B-235999ED4231}"/>
              </a:ext>
            </a:extLst>
          </p:cNvPr>
          <p:cNvSpPr txBox="1"/>
          <p:nvPr/>
        </p:nvSpPr>
        <p:spPr>
          <a:xfrm>
            <a:off x="7787334" y="4110867"/>
            <a:ext cx="17084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Proxy inverso</a:t>
            </a:r>
          </a:p>
        </p:txBody>
      </p:sp>
      <p:pic>
        <p:nvPicPr>
          <p:cNvPr id="708" name="Graphic 707">
            <a:extLst>
              <a:ext uri="{FF2B5EF4-FFF2-40B4-BE49-F238E27FC236}">
                <a16:creationId xmlns:a16="http://schemas.microsoft.com/office/drawing/2014/main" id="{9EB9FB2C-4A3A-E116-0548-9CB5ABE8D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79977" y="3134488"/>
            <a:ext cx="568383" cy="568383"/>
          </a:xfrm>
          <a:prstGeom prst="rect">
            <a:avLst/>
          </a:prstGeom>
        </p:spPr>
      </p:pic>
      <p:sp>
        <p:nvSpPr>
          <p:cNvPr id="709" name="TextBox 708">
            <a:extLst>
              <a:ext uri="{FF2B5EF4-FFF2-40B4-BE49-F238E27FC236}">
                <a16:creationId xmlns:a16="http://schemas.microsoft.com/office/drawing/2014/main" id="{0263F895-D044-CCE5-3440-A9484ECC900D}"/>
              </a:ext>
            </a:extLst>
          </p:cNvPr>
          <p:cNvSpPr txBox="1"/>
          <p:nvPr/>
        </p:nvSpPr>
        <p:spPr>
          <a:xfrm>
            <a:off x="10478750" y="3157505"/>
            <a:ext cx="6030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API </a:t>
            </a:r>
          </a:p>
        </p:txBody>
      </p:sp>
      <p:sp>
        <p:nvSpPr>
          <p:cNvPr id="712" name="Rectangle 711">
            <a:extLst>
              <a:ext uri="{FF2B5EF4-FFF2-40B4-BE49-F238E27FC236}">
                <a16:creationId xmlns:a16="http://schemas.microsoft.com/office/drawing/2014/main" id="{9ED74F95-6746-8E4E-C5B6-8E0741F7BDDA}"/>
              </a:ext>
            </a:extLst>
          </p:cNvPr>
          <p:cNvSpPr/>
          <p:nvPr/>
        </p:nvSpPr>
        <p:spPr>
          <a:xfrm>
            <a:off x="3190133" y="5579494"/>
            <a:ext cx="818866" cy="818866"/>
          </a:xfrm>
          <a:prstGeom prst="rect">
            <a:avLst/>
          </a:prstGeom>
          <a:solidFill>
            <a:srgbClr val="183E3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grpSp>
        <p:nvGrpSpPr>
          <p:cNvPr id="727" name="Group 726">
            <a:extLst>
              <a:ext uri="{FF2B5EF4-FFF2-40B4-BE49-F238E27FC236}">
                <a16:creationId xmlns:a16="http://schemas.microsoft.com/office/drawing/2014/main" id="{8734A91A-28F3-C6B8-A97F-8EE31115E6C2}"/>
              </a:ext>
            </a:extLst>
          </p:cNvPr>
          <p:cNvGrpSpPr/>
          <p:nvPr/>
        </p:nvGrpSpPr>
        <p:grpSpPr>
          <a:xfrm>
            <a:off x="9794360" y="3994210"/>
            <a:ext cx="496851" cy="512243"/>
            <a:chOff x="3837234" y="4852115"/>
            <a:chExt cx="1818170" cy="1874497"/>
          </a:xfrm>
        </p:grpSpPr>
        <p:sp>
          <p:nvSpPr>
            <p:cNvPr id="724" name="Freeform 723">
              <a:extLst>
                <a:ext uri="{FF2B5EF4-FFF2-40B4-BE49-F238E27FC236}">
                  <a16:creationId xmlns:a16="http://schemas.microsoft.com/office/drawing/2014/main" id="{EFF5918F-1E7A-C088-FD05-633F68E4B073}"/>
                </a:ext>
              </a:extLst>
            </p:cNvPr>
            <p:cNvSpPr/>
            <p:nvPr/>
          </p:nvSpPr>
          <p:spPr>
            <a:xfrm>
              <a:off x="4552450" y="5415747"/>
              <a:ext cx="684266" cy="76416"/>
            </a:xfrm>
            <a:custGeom>
              <a:avLst/>
              <a:gdLst>
                <a:gd name="connsiteX0" fmla="*/ 52091 w 684266"/>
                <a:gd name="connsiteY0" fmla="*/ 14173 h 76416"/>
                <a:gd name="connsiteX1" fmla="*/ 6991 w 684266"/>
                <a:gd name="connsiteY1" fmla="*/ 20595 h 76416"/>
                <a:gd name="connsiteX2" fmla="*/ 142 w 684266"/>
                <a:gd name="connsiteY2" fmla="*/ 31601 h 76416"/>
                <a:gd name="connsiteX3" fmla="*/ 7945 w 684266"/>
                <a:gd name="connsiteY3" fmla="*/ 52653 h 76416"/>
                <a:gd name="connsiteX4" fmla="*/ 45378 w 684266"/>
                <a:gd name="connsiteY4" fmla="*/ 76004 h 76416"/>
                <a:gd name="connsiteX5" fmla="*/ 51372 w 684266"/>
                <a:gd name="connsiteY5" fmla="*/ 76417 h 76416"/>
                <a:gd name="connsiteX6" fmla="*/ 97334 w 684266"/>
                <a:gd name="connsiteY6" fmla="*/ 45149 h 76416"/>
                <a:gd name="connsiteX7" fmla="*/ 52091 w 684266"/>
                <a:gd name="connsiteY7" fmla="*/ 14180 h 76416"/>
                <a:gd name="connsiteX8" fmla="*/ 684170 w 684266"/>
                <a:gd name="connsiteY8" fmla="*/ 14700 h 76416"/>
                <a:gd name="connsiteX9" fmla="*/ 637140 w 684266"/>
                <a:gd name="connsiteY9" fmla="*/ 1009 h 76416"/>
                <a:gd name="connsiteX10" fmla="*/ 595621 w 684266"/>
                <a:gd name="connsiteY10" fmla="*/ 27059 h 76416"/>
                <a:gd name="connsiteX11" fmla="*/ 637105 w 684266"/>
                <a:gd name="connsiteY11" fmla="*/ 54561 h 76416"/>
                <a:gd name="connsiteX12" fmla="*/ 642658 w 684266"/>
                <a:gd name="connsiteY12" fmla="*/ 54176 h 76416"/>
                <a:gd name="connsiteX13" fmla="*/ 672843 w 684266"/>
                <a:gd name="connsiteY13" fmla="*/ 37660 h 76416"/>
                <a:gd name="connsiteX14" fmla="*/ 684170 w 684266"/>
                <a:gd name="connsiteY14" fmla="*/ 14700 h 76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4266" h="76416">
                  <a:moveTo>
                    <a:pt x="52091" y="14173"/>
                  </a:moveTo>
                  <a:cubicBezTo>
                    <a:pt x="33012" y="11518"/>
                    <a:pt x="15733" y="13974"/>
                    <a:pt x="6991" y="20595"/>
                  </a:cubicBezTo>
                  <a:cubicBezTo>
                    <a:pt x="2078" y="24318"/>
                    <a:pt x="555" y="28632"/>
                    <a:pt x="142" y="31601"/>
                  </a:cubicBezTo>
                  <a:cubicBezTo>
                    <a:pt x="-954" y="39468"/>
                    <a:pt x="4556" y="48168"/>
                    <a:pt x="7945" y="52653"/>
                  </a:cubicBezTo>
                  <a:cubicBezTo>
                    <a:pt x="17527" y="65354"/>
                    <a:pt x="31524" y="74082"/>
                    <a:pt x="45378" y="76004"/>
                  </a:cubicBezTo>
                  <a:cubicBezTo>
                    <a:pt x="47386" y="76289"/>
                    <a:pt x="49386" y="76417"/>
                    <a:pt x="51372" y="76417"/>
                  </a:cubicBezTo>
                  <a:cubicBezTo>
                    <a:pt x="74474" y="76417"/>
                    <a:pt x="95483" y="58427"/>
                    <a:pt x="97334" y="45149"/>
                  </a:cubicBezTo>
                  <a:cubicBezTo>
                    <a:pt x="99648" y="28518"/>
                    <a:pt x="75507" y="17434"/>
                    <a:pt x="52091" y="14180"/>
                  </a:cubicBezTo>
                  <a:moveTo>
                    <a:pt x="684170" y="14700"/>
                  </a:moveTo>
                  <a:cubicBezTo>
                    <a:pt x="682348" y="1664"/>
                    <a:pt x="659153" y="-2052"/>
                    <a:pt x="637140" y="1009"/>
                  </a:cubicBezTo>
                  <a:cubicBezTo>
                    <a:pt x="615156" y="4071"/>
                    <a:pt x="593841" y="13995"/>
                    <a:pt x="595621" y="27059"/>
                  </a:cubicBezTo>
                  <a:cubicBezTo>
                    <a:pt x="597044" y="37218"/>
                    <a:pt x="615391" y="54561"/>
                    <a:pt x="637105" y="54561"/>
                  </a:cubicBezTo>
                  <a:cubicBezTo>
                    <a:pt x="638941" y="54561"/>
                    <a:pt x="640792" y="54440"/>
                    <a:pt x="642658" y="54176"/>
                  </a:cubicBezTo>
                  <a:cubicBezTo>
                    <a:pt x="657153" y="52169"/>
                    <a:pt x="667789" y="42963"/>
                    <a:pt x="672843" y="37660"/>
                  </a:cubicBezTo>
                  <a:cubicBezTo>
                    <a:pt x="680532" y="29572"/>
                    <a:pt x="684989" y="20559"/>
                    <a:pt x="684170" y="14700"/>
                  </a:cubicBezTo>
                </a:path>
              </a:pathLst>
            </a:custGeom>
            <a:solidFill>
              <a:srgbClr val="FFFFFF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22" name="Freeform 721">
              <a:extLst>
                <a:ext uri="{FF2B5EF4-FFF2-40B4-BE49-F238E27FC236}">
                  <a16:creationId xmlns:a16="http://schemas.microsoft.com/office/drawing/2014/main" id="{B328CF0D-E5BC-C13D-CC3B-7DDE2BAF4F00}"/>
                </a:ext>
              </a:extLst>
            </p:cNvPr>
            <p:cNvSpPr/>
            <p:nvPr/>
          </p:nvSpPr>
          <p:spPr>
            <a:xfrm>
              <a:off x="3837234" y="4852115"/>
              <a:ext cx="1818170" cy="1874497"/>
            </a:xfrm>
            <a:custGeom>
              <a:avLst/>
              <a:gdLst>
                <a:gd name="connsiteX0" fmla="*/ 1813359 w 1818170"/>
                <a:gd name="connsiteY0" fmla="*/ 1122865 h 1874497"/>
                <a:gd name="connsiteX1" fmla="*/ 1736784 w 1818170"/>
                <a:gd name="connsiteY1" fmla="*/ 1061184 h 1874497"/>
                <a:gd name="connsiteX2" fmla="*/ 1675679 w 1818170"/>
                <a:gd name="connsiteY2" fmla="*/ 1064565 h 1874497"/>
                <a:gd name="connsiteX3" fmla="*/ 1581527 w 1818170"/>
                <a:gd name="connsiteY3" fmla="*/ 1076938 h 1874497"/>
                <a:gd name="connsiteX4" fmla="*/ 1773769 w 1818170"/>
                <a:gd name="connsiteY4" fmla="*/ 619681 h 1874497"/>
                <a:gd name="connsiteX5" fmla="*/ 1763638 w 1818170"/>
                <a:gd name="connsiteY5" fmla="*/ 209325 h 1874497"/>
                <a:gd name="connsiteX6" fmla="*/ 1318882 w 1818170"/>
                <a:gd name="connsiteY6" fmla="*/ 54 h 1874497"/>
                <a:gd name="connsiteX7" fmla="*/ 1087683 w 1818170"/>
                <a:gd name="connsiteY7" fmla="*/ 32439 h 1874497"/>
                <a:gd name="connsiteX8" fmla="*/ 952488 w 1818170"/>
                <a:gd name="connsiteY8" fmla="*/ 20066 h 1874497"/>
                <a:gd name="connsiteX9" fmla="*/ 716989 w 1818170"/>
                <a:gd name="connsiteY9" fmla="*/ 78088 h 1874497"/>
                <a:gd name="connsiteX10" fmla="*/ 550668 w 1818170"/>
                <a:gd name="connsiteY10" fmla="*/ 36341 h 1874497"/>
                <a:gd name="connsiteX11" fmla="*/ 161115 w 1818170"/>
                <a:gd name="connsiteY11" fmla="*/ 98172 h 1874497"/>
                <a:gd name="connsiteX12" fmla="*/ 1166 w 1818170"/>
                <a:gd name="connsiteY12" fmla="*/ 521627 h 1874497"/>
                <a:gd name="connsiteX13" fmla="*/ 95311 w 1818170"/>
                <a:gd name="connsiteY13" fmla="*/ 959321 h 1874497"/>
                <a:gd name="connsiteX14" fmla="*/ 196669 w 1818170"/>
                <a:gd name="connsiteY14" fmla="*/ 1217964 h 1874497"/>
                <a:gd name="connsiteX15" fmla="*/ 360320 w 1818170"/>
                <a:gd name="connsiteY15" fmla="*/ 1388628 h 1874497"/>
                <a:gd name="connsiteX16" fmla="*/ 519564 w 1818170"/>
                <a:gd name="connsiteY16" fmla="*/ 1354099 h 1874497"/>
                <a:gd name="connsiteX17" fmla="*/ 553053 w 1818170"/>
                <a:gd name="connsiteY17" fmla="*/ 1382918 h 1874497"/>
                <a:gd name="connsiteX18" fmla="*/ 616237 w 1818170"/>
                <a:gd name="connsiteY18" fmla="*/ 1409545 h 1874497"/>
                <a:gd name="connsiteX19" fmla="*/ 837127 w 1818170"/>
                <a:gd name="connsiteY19" fmla="*/ 1396388 h 1874497"/>
                <a:gd name="connsiteX20" fmla="*/ 838088 w 1818170"/>
                <a:gd name="connsiteY20" fmla="*/ 1428297 h 1874497"/>
                <a:gd name="connsiteX21" fmla="*/ 839505 w 1818170"/>
                <a:gd name="connsiteY21" fmla="*/ 1472792 h 1874497"/>
                <a:gd name="connsiteX22" fmla="*/ 869000 w 1818170"/>
                <a:gd name="connsiteY22" fmla="*/ 1693839 h 1874497"/>
                <a:gd name="connsiteX23" fmla="*/ 872965 w 1818170"/>
                <a:gd name="connsiteY23" fmla="*/ 1705636 h 1874497"/>
                <a:gd name="connsiteX24" fmla="*/ 939289 w 1818170"/>
                <a:gd name="connsiteY24" fmla="*/ 1822470 h 1874497"/>
                <a:gd name="connsiteX25" fmla="*/ 1079225 w 1818170"/>
                <a:gd name="connsiteY25" fmla="*/ 1874498 h 1874497"/>
                <a:gd name="connsiteX26" fmla="*/ 1144637 w 1818170"/>
                <a:gd name="connsiteY26" fmla="*/ 1867222 h 1874497"/>
                <a:gd name="connsiteX27" fmla="*/ 1351389 w 1818170"/>
                <a:gd name="connsiteY27" fmla="*/ 1747625 h 1874497"/>
                <a:gd name="connsiteX28" fmla="*/ 1436870 w 1818170"/>
                <a:gd name="connsiteY28" fmla="*/ 1370374 h 1874497"/>
                <a:gd name="connsiteX29" fmla="*/ 1438607 w 1818170"/>
                <a:gd name="connsiteY29" fmla="*/ 1355509 h 1874497"/>
                <a:gd name="connsiteX30" fmla="*/ 1439746 w 1818170"/>
                <a:gd name="connsiteY30" fmla="*/ 1345813 h 1874497"/>
                <a:gd name="connsiteX31" fmla="*/ 1452539 w 1818170"/>
                <a:gd name="connsiteY31" fmla="*/ 1346937 h 1874497"/>
                <a:gd name="connsiteX32" fmla="*/ 1455836 w 1818170"/>
                <a:gd name="connsiteY32" fmla="*/ 1347158 h 1874497"/>
                <a:gd name="connsiteX33" fmla="*/ 1667585 w 1818170"/>
                <a:gd name="connsiteY33" fmla="*/ 1310465 h 1874497"/>
                <a:gd name="connsiteX34" fmla="*/ 1813359 w 1818170"/>
                <a:gd name="connsiteY34" fmla="*/ 1122865 h 1874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18170" h="1874497">
                  <a:moveTo>
                    <a:pt x="1813359" y="1122865"/>
                  </a:moveTo>
                  <a:cubicBezTo>
                    <a:pt x="1802431" y="1089767"/>
                    <a:pt x="1773804" y="1066715"/>
                    <a:pt x="1736784" y="1061184"/>
                  </a:cubicBezTo>
                  <a:cubicBezTo>
                    <a:pt x="1719328" y="1058578"/>
                    <a:pt x="1699337" y="1059689"/>
                    <a:pt x="1675679" y="1064565"/>
                  </a:cubicBezTo>
                  <a:cubicBezTo>
                    <a:pt x="1634444" y="1073073"/>
                    <a:pt x="1603853" y="1076312"/>
                    <a:pt x="1581527" y="1076938"/>
                  </a:cubicBezTo>
                  <a:cubicBezTo>
                    <a:pt x="1665798" y="934659"/>
                    <a:pt x="1734321" y="772411"/>
                    <a:pt x="1773769" y="619681"/>
                  </a:cubicBezTo>
                  <a:cubicBezTo>
                    <a:pt x="1837558" y="372720"/>
                    <a:pt x="1803471" y="260214"/>
                    <a:pt x="1763638" y="209325"/>
                  </a:cubicBezTo>
                  <a:cubicBezTo>
                    <a:pt x="1658223" y="74628"/>
                    <a:pt x="1504425" y="2268"/>
                    <a:pt x="1318882" y="54"/>
                  </a:cubicBezTo>
                  <a:cubicBezTo>
                    <a:pt x="1219903" y="-1157"/>
                    <a:pt x="1133012" y="18386"/>
                    <a:pt x="1087683" y="32439"/>
                  </a:cubicBezTo>
                  <a:cubicBezTo>
                    <a:pt x="1045480" y="24992"/>
                    <a:pt x="1000102" y="20835"/>
                    <a:pt x="952488" y="20066"/>
                  </a:cubicBezTo>
                  <a:cubicBezTo>
                    <a:pt x="863233" y="18642"/>
                    <a:pt x="784373" y="38099"/>
                    <a:pt x="716989" y="78088"/>
                  </a:cubicBezTo>
                  <a:cubicBezTo>
                    <a:pt x="679684" y="65473"/>
                    <a:pt x="619811" y="47689"/>
                    <a:pt x="550668" y="36341"/>
                  </a:cubicBezTo>
                  <a:cubicBezTo>
                    <a:pt x="388049" y="9643"/>
                    <a:pt x="256983" y="30446"/>
                    <a:pt x="161115" y="98172"/>
                  </a:cubicBezTo>
                  <a:cubicBezTo>
                    <a:pt x="45028" y="180172"/>
                    <a:pt x="-8787" y="322643"/>
                    <a:pt x="1166" y="521627"/>
                  </a:cubicBezTo>
                  <a:cubicBezTo>
                    <a:pt x="4327" y="584803"/>
                    <a:pt x="39667" y="777024"/>
                    <a:pt x="95311" y="959321"/>
                  </a:cubicBezTo>
                  <a:cubicBezTo>
                    <a:pt x="127291" y="1064102"/>
                    <a:pt x="161392" y="1151114"/>
                    <a:pt x="196669" y="1217964"/>
                  </a:cubicBezTo>
                  <a:cubicBezTo>
                    <a:pt x="246696" y="1312758"/>
                    <a:pt x="300226" y="1368580"/>
                    <a:pt x="360320" y="1388628"/>
                  </a:cubicBezTo>
                  <a:cubicBezTo>
                    <a:pt x="394001" y="1399848"/>
                    <a:pt x="455198" y="1407708"/>
                    <a:pt x="519564" y="1354099"/>
                  </a:cubicBezTo>
                  <a:cubicBezTo>
                    <a:pt x="527723" y="1363981"/>
                    <a:pt x="538608" y="1373799"/>
                    <a:pt x="553053" y="1382918"/>
                  </a:cubicBezTo>
                  <a:cubicBezTo>
                    <a:pt x="571399" y="1394487"/>
                    <a:pt x="593832" y="1403942"/>
                    <a:pt x="616237" y="1409545"/>
                  </a:cubicBezTo>
                  <a:cubicBezTo>
                    <a:pt x="696977" y="1429728"/>
                    <a:pt x="772605" y="1424680"/>
                    <a:pt x="837127" y="1396388"/>
                  </a:cubicBezTo>
                  <a:cubicBezTo>
                    <a:pt x="837526" y="1407864"/>
                    <a:pt x="837832" y="1418828"/>
                    <a:pt x="838088" y="1428297"/>
                  </a:cubicBezTo>
                  <a:cubicBezTo>
                    <a:pt x="838515" y="1443653"/>
                    <a:pt x="838942" y="1458710"/>
                    <a:pt x="839505" y="1472792"/>
                  </a:cubicBezTo>
                  <a:cubicBezTo>
                    <a:pt x="843328" y="1568006"/>
                    <a:pt x="849806" y="1642039"/>
                    <a:pt x="869000" y="1693839"/>
                  </a:cubicBezTo>
                  <a:cubicBezTo>
                    <a:pt x="870054" y="1696687"/>
                    <a:pt x="871470" y="1701030"/>
                    <a:pt x="872965" y="1705636"/>
                  </a:cubicBezTo>
                  <a:cubicBezTo>
                    <a:pt x="882541" y="1734953"/>
                    <a:pt x="898552" y="1784033"/>
                    <a:pt x="939289" y="1822470"/>
                  </a:cubicBezTo>
                  <a:cubicBezTo>
                    <a:pt x="981470" y="1862289"/>
                    <a:pt x="1032494" y="1874498"/>
                    <a:pt x="1079225" y="1874498"/>
                  </a:cubicBezTo>
                  <a:cubicBezTo>
                    <a:pt x="1102662" y="1874498"/>
                    <a:pt x="1125024" y="1871422"/>
                    <a:pt x="1144637" y="1867222"/>
                  </a:cubicBezTo>
                  <a:cubicBezTo>
                    <a:pt x="1214549" y="1852236"/>
                    <a:pt x="1293950" y="1829412"/>
                    <a:pt x="1351389" y="1747625"/>
                  </a:cubicBezTo>
                  <a:cubicBezTo>
                    <a:pt x="1405695" y="1670310"/>
                    <a:pt x="1432093" y="1553860"/>
                    <a:pt x="1436870" y="1370374"/>
                  </a:cubicBezTo>
                  <a:cubicBezTo>
                    <a:pt x="1437489" y="1365184"/>
                    <a:pt x="1438059" y="1360229"/>
                    <a:pt x="1438607" y="1355509"/>
                  </a:cubicBezTo>
                  <a:lnTo>
                    <a:pt x="1439746" y="1345813"/>
                  </a:lnTo>
                  <a:lnTo>
                    <a:pt x="1452539" y="1346937"/>
                  </a:lnTo>
                  <a:lnTo>
                    <a:pt x="1455836" y="1347158"/>
                  </a:lnTo>
                  <a:cubicBezTo>
                    <a:pt x="1527043" y="1350405"/>
                    <a:pt x="1614112" y="1335305"/>
                    <a:pt x="1667585" y="1310465"/>
                  </a:cubicBezTo>
                  <a:cubicBezTo>
                    <a:pt x="1709838" y="1290859"/>
                    <a:pt x="1845239" y="1219374"/>
                    <a:pt x="1813359" y="1122865"/>
                  </a:cubicBezTo>
                </a:path>
              </a:pathLst>
            </a:custGeom>
            <a:solidFill>
              <a:srgbClr val="B8F600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25" name="Freeform 724">
              <a:extLst>
                <a:ext uri="{FF2B5EF4-FFF2-40B4-BE49-F238E27FC236}">
                  <a16:creationId xmlns:a16="http://schemas.microsoft.com/office/drawing/2014/main" id="{3368F69E-C98C-63D0-1B3A-4B8675615C0F}"/>
                </a:ext>
              </a:extLst>
            </p:cNvPr>
            <p:cNvSpPr/>
            <p:nvPr/>
          </p:nvSpPr>
          <p:spPr>
            <a:xfrm>
              <a:off x="3888179" y="4901969"/>
              <a:ext cx="1712976" cy="1775941"/>
            </a:xfrm>
            <a:custGeom>
              <a:avLst/>
              <a:gdLst>
                <a:gd name="connsiteX0" fmla="*/ 1711112 w 1712976"/>
                <a:gd name="connsiteY0" fmla="*/ 1086815 h 1775941"/>
                <a:gd name="connsiteX1" fmla="*/ 1633882 w 1712976"/>
                <a:gd name="connsiteY1" fmla="*/ 1063464 h 1775941"/>
                <a:gd name="connsiteX2" fmla="*/ 1444723 w 1712976"/>
                <a:gd name="connsiteY2" fmla="*/ 1060495 h 1775941"/>
                <a:gd name="connsiteX3" fmla="*/ 1670540 w 1712976"/>
                <a:gd name="connsiteY3" fmla="*/ 554051 h 1775941"/>
                <a:gd name="connsiteX4" fmla="*/ 1704000 w 1712976"/>
                <a:gd name="connsiteY4" fmla="*/ 336272 h 1775941"/>
                <a:gd name="connsiteX5" fmla="*/ 1669906 w 1712976"/>
                <a:gd name="connsiteY5" fmla="*/ 189151 h 1775941"/>
                <a:gd name="connsiteX6" fmla="*/ 1264947 w 1712976"/>
                <a:gd name="connsiteY6" fmla="*/ 42 h 1775941"/>
                <a:gd name="connsiteX7" fmla="*/ 1030864 w 1712976"/>
                <a:gd name="connsiteY7" fmla="*/ 36941 h 1775941"/>
                <a:gd name="connsiteX8" fmla="*/ 899143 w 1712976"/>
                <a:gd name="connsiteY8" fmla="*/ 20026 h 1775941"/>
                <a:gd name="connsiteX9" fmla="*/ 673433 w 1712976"/>
                <a:gd name="connsiteY9" fmla="*/ 82248 h 1775941"/>
                <a:gd name="connsiteX10" fmla="*/ 490005 w 1712976"/>
                <a:gd name="connsiteY10" fmla="*/ 34150 h 1775941"/>
                <a:gd name="connsiteX11" fmla="*/ 139067 w 1712976"/>
                <a:gd name="connsiteY11" fmla="*/ 88050 h 1775941"/>
                <a:gd name="connsiteX12" fmla="*/ 1095 w 1712976"/>
                <a:gd name="connsiteY12" fmla="*/ 466512 h 1775941"/>
                <a:gd name="connsiteX13" fmla="*/ 93026 w 1712976"/>
                <a:gd name="connsiteY13" fmla="*/ 891519 h 1775941"/>
                <a:gd name="connsiteX14" fmla="*/ 324460 w 1712976"/>
                <a:gd name="connsiteY14" fmla="*/ 1286383 h 1775941"/>
                <a:gd name="connsiteX15" fmla="*/ 357301 w 1712976"/>
                <a:gd name="connsiteY15" fmla="*/ 1291815 h 1775941"/>
                <a:gd name="connsiteX16" fmla="*/ 461955 w 1712976"/>
                <a:gd name="connsiteY16" fmla="*/ 1232512 h 1775941"/>
                <a:gd name="connsiteX17" fmla="*/ 606199 w 1712976"/>
                <a:gd name="connsiteY17" fmla="*/ 1069295 h 1775941"/>
                <a:gd name="connsiteX18" fmla="*/ 709977 w 1712976"/>
                <a:gd name="connsiteY18" fmla="*/ 1097202 h 1775941"/>
                <a:gd name="connsiteX19" fmla="*/ 710226 w 1712976"/>
                <a:gd name="connsiteY19" fmla="*/ 1100036 h 1775941"/>
                <a:gd name="connsiteX20" fmla="*/ 691929 w 1712976"/>
                <a:gd name="connsiteY20" fmla="*/ 1122640 h 1775941"/>
                <a:gd name="connsiteX21" fmla="*/ 580925 w 1712976"/>
                <a:gd name="connsiteY21" fmla="*/ 1177714 h 1775941"/>
                <a:gd name="connsiteX22" fmla="*/ 496092 w 1712976"/>
                <a:gd name="connsiteY22" fmla="*/ 1237766 h 1775941"/>
                <a:gd name="connsiteX23" fmla="*/ 576497 w 1712976"/>
                <a:gd name="connsiteY23" fmla="*/ 1306161 h 1775941"/>
                <a:gd name="connsiteX24" fmla="*/ 660092 w 1712976"/>
                <a:gd name="connsiteY24" fmla="*/ 1317003 h 1775941"/>
                <a:gd name="connsiteX25" fmla="*/ 827509 w 1712976"/>
                <a:gd name="connsiteY25" fmla="*/ 1254489 h 1775941"/>
                <a:gd name="connsiteX26" fmla="*/ 853039 w 1712976"/>
                <a:gd name="connsiteY26" fmla="*/ 1635022 h 1775941"/>
                <a:gd name="connsiteX27" fmla="*/ 1035748 w 1712976"/>
                <a:gd name="connsiteY27" fmla="*/ 1775941 h 1775941"/>
                <a:gd name="connsiteX28" fmla="*/ 1097138 w 1712976"/>
                <a:gd name="connsiteY28" fmla="*/ 1768971 h 1775941"/>
                <a:gd name="connsiteX29" fmla="*/ 1308403 w 1712976"/>
                <a:gd name="connsiteY29" fmla="*/ 1553948 h 1775941"/>
                <a:gd name="connsiteX30" fmla="*/ 1350165 w 1712976"/>
                <a:gd name="connsiteY30" fmla="*/ 1233366 h 1775941"/>
                <a:gd name="connsiteX31" fmla="*/ 1424447 w 1712976"/>
                <a:gd name="connsiteY31" fmla="*/ 1242543 h 1775941"/>
                <a:gd name="connsiteX32" fmla="*/ 1593089 w 1712976"/>
                <a:gd name="connsiteY32" fmla="*/ 1210406 h 1775941"/>
                <a:gd name="connsiteX33" fmla="*/ 1711112 w 1712976"/>
                <a:gd name="connsiteY33" fmla="*/ 1086815 h 1775941"/>
                <a:gd name="connsiteX34" fmla="*/ 1397109 w 1712976"/>
                <a:gd name="connsiteY34" fmla="*/ 492497 h 1775941"/>
                <a:gd name="connsiteX35" fmla="*/ 1389314 w 1712976"/>
                <a:gd name="connsiteY35" fmla="*/ 566638 h 1775941"/>
                <a:gd name="connsiteX36" fmla="*/ 1379959 w 1712976"/>
                <a:gd name="connsiteY36" fmla="*/ 653671 h 1775941"/>
                <a:gd name="connsiteX37" fmla="*/ 1386850 w 1712976"/>
                <a:gd name="connsiteY37" fmla="*/ 752095 h 1775941"/>
                <a:gd name="connsiteX38" fmla="*/ 1371501 w 1712976"/>
                <a:gd name="connsiteY38" fmla="*/ 951990 h 1775941"/>
                <a:gd name="connsiteX39" fmla="*/ 1357618 w 1712976"/>
                <a:gd name="connsiteY39" fmla="*/ 923449 h 1775941"/>
                <a:gd name="connsiteX40" fmla="*/ 1333555 w 1712976"/>
                <a:gd name="connsiteY40" fmla="*/ 877857 h 1775941"/>
                <a:gd name="connsiteX41" fmla="*/ 1235928 w 1712976"/>
                <a:gd name="connsiteY41" fmla="*/ 526762 h 1775941"/>
                <a:gd name="connsiteX42" fmla="*/ 1397109 w 1712976"/>
                <a:gd name="connsiteY42" fmla="*/ 492497 h 1775941"/>
                <a:gd name="connsiteX43" fmla="*/ 1271496 w 1712976"/>
                <a:gd name="connsiteY43" fmla="*/ 52618 h 1775941"/>
                <a:gd name="connsiteX44" fmla="*/ 1628586 w 1712976"/>
                <a:gd name="connsiteY44" fmla="*/ 221487 h 1775941"/>
                <a:gd name="connsiteX45" fmla="*/ 1414010 w 1712976"/>
                <a:gd name="connsiteY45" fmla="*/ 1011508 h 1775941"/>
                <a:gd name="connsiteX46" fmla="*/ 1407703 w 1712976"/>
                <a:gd name="connsiteY46" fmla="*/ 1003555 h 1775941"/>
                <a:gd name="connsiteX47" fmla="*/ 1405068 w 1712976"/>
                <a:gd name="connsiteY47" fmla="*/ 1000266 h 1775941"/>
                <a:gd name="connsiteX48" fmla="*/ 1438949 w 1712976"/>
                <a:gd name="connsiteY48" fmla="*/ 745837 h 1775941"/>
                <a:gd name="connsiteX49" fmla="*/ 1432399 w 1712976"/>
                <a:gd name="connsiteY49" fmla="*/ 655358 h 1775941"/>
                <a:gd name="connsiteX50" fmla="*/ 1441170 w 1712976"/>
                <a:gd name="connsiteY50" fmla="*/ 574625 h 1775941"/>
                <a:gd name="connsiteX51" fmla="*/ 1449372 w 1712976"/>
                <a:gd name="connsiteY51" fmla="*/ 474692 h 1775941"/>
                <a:gd name="connsiteX52" fmla="*/ 1450240 w 1712976"/>
                <a:gd name="connsiteY52" fmla="*/ 460610 h 1775941"/>
                <a:gd name="connsiteX53" fmla="*/ 1322271 w 1712976"/>
                <a:gd name="connsiteY53" fmla="*/ 219907 h 1775941"/>
                <a:gd name="connsiteX54" fmla="*/ 1118845 w 1712976"/>
                <a:gd name="connsiteY54" fmla="*/ 66970 h 1775941"/>
                <a:gd name="connsiteX55" fmla="*/ 1271496 w 1712976"/>
                <a:gd name="connsiteY55" fmla="*/ 52618 h 1775941"/>
                <a:gd name="connsiteX56" fmla="*/ 421610 w 1712976"/>
                <a:gd name="connsiteY56" fmla="*/ 1198966 h 1775941"/>
                <a:gd name="connsiteX57" fmla="*/ 341062 w 1712976"/>
                <a:gd name="connsiteY57" fmla="*/ 1236612 h 1775941"/>
                <a:gd name="connsiteX58" fmla="*/ 143210 w 1712976"/>
                <a:gd name="connsiteY58" fmla="*/ 876206 h 1775941"/>
                <a:gd name="connsiteX59" fmla="*/ 53493 w 1712976"/>
                <a:gd name="connsiteY59" fmla="*/ 463885 h 1775941"/>
                <a:gd name="connsiteX60" fmla="*/ 169310 w 1712976"/>
                <a:gd name="connsiteY60" fmla="*/ 130923 h 1775941"/>
                <a:gd name="connsiteX61" fmla="*/ 625834 w 1712976"/>
                <a:gd name="connsiteY61" fmla="*/ 121333 h 1775941"/>
                <a:gd name="connsiteX62" fmla="*/ 621861 w 1712976"/>
                <a:gd name="connsiteY62" fmla="*/ 125156 h 1775941"/>
                <a:gd name="connsiteX63" fmla="*/ 476023 w 1712976"/>
                <a:gd name="connsiteY63" fmla="*/ 550598 h 1775941"/>
                <a:gd name="connsiteX64" fmla="*/ 477219 w 1712976"/>
                <a:gd name="connsiteY64" fmla="*/ 577188 h 1775941"/>
                <a:gd name="connsiteX65" fmla="*/ 471780 w 1712976"/>
                <a:gd name="connsiteY65" fmla="*/ 793145 h 1775941"/>
                <a:gd name="connsiteX66" fmla="*/ 543763 w 1712976"/>
                <a:gd name="connsiteY66" fmla="*/ 1021738 h 1775941"/>
                <a:gd name="connsiteX67" fmla="*/ 562394 w 1712976"/>
                <a:gd name="connsiteY67" fmla="*/ 1039308 h 1775941"/>
                <a:gd name="connsiteX68" fmla="*/ 421610 w 1712976"/>
                <a:gd name="connsiteY68" fmla="*/ 1198966 h 1775941"/>
                <a:gd name="connsiteX69" fmla="*/ 581645 w 1712976"/>
                <a:gd name="connsiteY69" fmla="*/ 985437 h 1775941"/>
                <a:gd name="connsiteX70" fmla="*/ 523743 w 1712976"/>
                <a:gd name="connsiteY70" fmla="*/ 800406 h 1775941"/>
                <a:gd name="connsiteX71" fmla="*/ 529595 w 1712976"/>
                <a:gd name="connsiteY71" fmla="*/ 574084 h 1775941"/>
                <a:gd name="connsiteX72" fmla="*/ 528691 w 1712976"/>
                <a:gd name="connsiteY72" fmla="*/ 557817 h 1775941"/>
                <a:gd name="connsiteX73" fmla="*/ 724258 w 1712976"/>
                <a:gd name="connsiteY73" fmla="*/ 500663 h 1775941"/>
                <a:gd name="connsiteX74" fmla="*/ 785712 w 1712976"/>
                <a:gd name="connsiteY74" fmla="*/ 569329 h 1775941"/>
                <a:gd name="connsiteX75" fmla="*/ 761278 w 1712976"/>
                <a:gd name="connsiteY75" fmla="*/ 919804 h 1775941"/>
                <a:gd name="connsiteX76" fmla="*/ 744178 w 1712976"/>
                <a:gd name="connsiteY76" fmla="*/ 960156 h 1775941"/>
                <a:gd name="connsiteX77" fmla="*/ 740291 w 1712976"/>
                <a:gd name="connsiteY77" fmla="*/ 970593 h 1775941"/>
                <a:gd name="connsiteX78" fmla="*/ 715622 w 1712976"/>
                <a:gd name="connsiteY78" fmla="*/ 1044804 h 1775941"/>
                <a:gd name="connsiteX79" fmla="*/ 581645 w 1712976"/>
                <a:gd name="connsiteY79" fmla="*/ 985430 h 1775941"/>
                <a:gd name="connsiteX80" fmla="*/ 589227 w 1712976"/>
                <a:gd name="connsiteY80" fmla="*/ 1255258 h 1775941"/>
                <a:gd name="connsiteX81" fmla="*/ 554221 w 1712976"/>
                <a:gd name="connsiteY81" fmla="*/ 1240208 h 1775941"/>
                <a:gd name="connsiteX82" fmla="*/ 591512 w 1712976"/>
                <a:gd name="connsiteY82" fmla="*/ 1229102 h 1775941"/>
                <a:gd name="connsiteX83" fmla="*/ 733150 w 1712976"/>
                <a:gd name="connsiteY83" fmla="*/ 1155104 h 1775941"/>
                <a:gd name="connsiteX84" fmla="*/ 760339 w 1712976"/>
                <a:gd name="connsiteY84" fmla="*/ 1122341 h 1775941"/>
                <a:gd name="connsiteX85" fmla="*/ 760353 w 1712976"/>
                <a:gd name="connsiteY85" fmla="*/ 1122326 h 1775941"/>
                <a:gd name="connsiteX86" fmla="*/ 799609 w 1712976"/>
                <a:gd name="connsiteY86" fmla="*/ 1112274 h 1775941"/>
                <a:gd name="connsiteX87" fmla="*/ 826947 w 1712976"/>
                <a:gd name="connsiteY87" fmla="*/ 1147429 h 1775941"/>
                <a:gd name="connsiteX88" fmla="*/ 823601 w 1712976"/>
                <a:gd name="connsiteY88" fmla="*/ 1180320 h 1775941"/>
                <a:gd name="connsiteX89" fmla="*/ 589227 w 1712976"/>
                <a:gd name="connsiteY89" fmla="*/ 1255258 h 1775941"/>
                <a:gd name="connsiteX90" fmla="*/ 1086146 w 1712976"/>
                <a:gd name="connsiteY90" fmla="*/ 1717670 h 1775941"/>
                <a:gd name="connsiteX91" fmla="*/ 901756 w 1712976"/>
                <a:gd name="connsiteY91" fmla="*/ 1615536 h 1775941"/>
                <a:gd name="connsiteX92" fmla="*/ 881765 w 1712976"/>
                <a:gd name="connsiteY92" fmla="*/ 1156720 h 1775941"/>
                <a:gd name="connsiteX93" fmla="*/ 880633 w 1712976"/>
                <a:gd name="connsiteY93" fmla="*/ 1148390 h 1775941"/>
                <a:gd name="connsiteX94" fmla="*/ 877387 w 1712976"/>
                <a:gd name="connsiteY94" fmla="*/ 1132998 h 1775941"/>
                <a:gd name="connsiteX95" fmla="*/ 819692 w 1712976"/>
                <a:gd name="connsiteY95" fmla="*/ 1063799 h 1775941"/>
                <a:gd name="connsiteX96" fmla="*/ 766582 w 1712976"/>
                <a:gd name="connsiteY96" fmla="*/ 1057370 h 1775941"/>
                <a:gd name="connsiteX97" fmla="*/ 789449 w 1712976"/>
                <a:gd name="connsiteY97" fmla="*/ 988925 h 1775941"/>
                <a:gd name="connsiteX98" fmla="*/ 793358 w 1712976"/>
                <a:gd name="connsiteY98" fmla="*/ 978424 h 1775941"/>
                <a:gd name="connsiteX99" fmla="*/ 809120 w 1712976"/>
                <a:gd name="connsiteY99" fmla="*/ 941333 h 1775941"/>
                <a:gd name="connsiteX100" fmla="*/ 836992 w 1712976"/>
                <a:gd name="connsiteY100" fmla="*/ 558244 h 1775941"/>
                <a:gd name="connsiteX101" fmla="*/ 671796 w 1712976"/>
                <a:gd name="connsiteY101" fmla="*/ 446521 h 1775941"/>
                <a:gd name="connsiteX102" fmla="*/ 545350 w 1712976"/>
                <a:gd name="connsiteY102" fmla="*/ 485891 h 1775941"/>
                <a:gd name="connsiteX103" fmla="*/ 530863 w 1712976"/>
                <a:gd name="connsiteY103" fmla="*/ 493594 h 1775941"/>
                <a:gd name="connsiteX104" fmla="*/ 659295 w 1712976"/>
                <a:gd name="connsiteY104" fmla="*/ 161906 h 1775941"/>
                <a:gd name="connsiteX105" fmla="*/ 898275 w 1712976"/>
                <a:gd name="connsiteY105" fmla="*/ 72488 h 1775941"/>
                <a:gd name="connsiteX106" fmla="*/ 1285322 w 1712976"/>
                <a:gd name="connsiteY106" fmla="*/ 257440 h 1775941"/>
                <a:gd name="connsiteX107" fmla="*/ 1391229 w 1712976"/>
                <a:gd name="connsiteY107" fmla="*/ 439053 h 1775941"/>
                <a:gd name="connsiteX108" fmla="*/ 1192942 w 1712976"/>
                <a:gd name="connsiteY108" fmla="*/ 496691 h 1775941"/>
                <a:gd name="connsiteX109" fmla="*/ 1287735 w 1712976"/>
                <a:gd name="connsiteY109" fmla="*/ 903408 h 1775941"/>
                <a:gd name="connsiteX110" fmla="*/ 1309115 w 1712976"/>
                <a:gd name="connsiteY110" fmla="*/ 943461 h 1775941"/>
                <a:gd name="connsiteX111" fmla="*/ 1366731 w 1712976"/>
                <a:gd name="connsiteY111" fmla="*/ 1036340 h 1775941"/>
                <a:gd name="connsiteX112" fmla="*/ 1380685 w 1712976"/>
                <a:gd name="connsiteY112" fmla="*/ 1054472 h 1775941"/>
                <a:gd name="connsiteX113" fmla="*/ 1302608 w 1712976"/>
                <a:gd name="connsiteY113" fmla="*/ 1181530 h 1775941"/>
                <a:gd name="connsiteX114" fmla="*/ 1256703 w 1712976"/>
                <a:gd name="connsiteY114" fmla="*/ 1545034 h 1775941"/>
                <a:gd name="connsiteX115" fmla="*/ 1086146 w 1712976"/>
                <a:gd name="connsiteY115" fmla="*/ 1717677 h 1775941"/>
                <a:gd name="connsiteX116" fmla="*/ 1570998 w 1712976"/>
                <a:gd name="connsiteY116" fmla="*/ 1162821 h 1775941"/>
                <a:gd name="connsiteX117" fmla="*/ 1441704 w 1712976"/>
                <a:gd name="connsiteY117" fmla="*/ 1189725 h 1775941"/>
                <a:gd name="connsiteX118" fmla="*/ 1354963 w 1712976"/>
                <a:gd name="connsiteY118" fmla="*/ 1178555 h 1775941"/>
                <a:gd name="connsiteX119" fmla="*/ 1399117 w 1712976"/>
                <a:gd name="connsiteY119" fmla="*/ 1103781 h 1775941"/>
                <a:gd name="connsiteX120" fmla="*/ 1410230 w 1712976"/>
                <a:gd name="connsiteY120" fmla="*/ 1100413 h 1775941"/>
                <a:gd name="connsiteX121" fmla="*/ 1417577 w 1712976"/>
                <a:gd name="connsiteY121" fmla="*/ 1105795 h 1775941"/>
                <a:gd name="connsiteX122" fmla="*/ 1644497 w 1712976"/>
                <a:gd name="connsiteY122" fmla="*/ 1114844 h 1775941"/>
                <a:gd name="connsiteX123" fmla="*/ 1645679 w 1712976"/>
                <a:gd name="connsiteY123" fmla="*/ 1114609 h 1775941"/>
                <a:gd name="connsiteX124" fmla="*/ 1570998 w 1712976"/>
                <a:gd name="connsiteY124" fmla="*/ 1162821 h 1775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712976" h="1775941">
                  <a:moveTo>
                    <a:pt x="1711112" y="1086815"/>
                  </a:moveTo>
                  <a:cubicBezTo>
                    <a:pt x="1703039" y="1062403"/>
                    <a:pt x="1677054" y="1054551"/>
                    <a:pt x="1633882" y="1063464"/>
                  </a:cubicBezTo>
                  <a:cubicBezTo>
                    <a:pt x="1505700" y="1089919"/>
                    <a:pt x="1459795" y="1071594"/>
                    <a:pt x="1444723" y="1060495"/>
                  </a:cubicBezTo>
                  <a:cubicBezTo>
                    <a:pt x="1544357" y="908712"/>
                    <a:pt x="1626322" y="725234"/>
                    <a:pt x="1670540" y="554051"/>
                  </a:cubicBezTo>
                  <a:cubicBezTo>
                    <a:pt x="1691485" y="472962"/>
                    <a:pt x="1703053" y="397654"/>
                    <a:pt x="1704000" y="336272"/>
                  </a:cubicBezTo>
                  <a:cubicBezTo>
                    <a:pt x="1705047" y="268902"/>
                    <a:pt x="1693571" y="219394"/>
                    <a:pt x="1669906" y="189151"/>
                  </a:cubicBezTo>
                  <a:cubicBezTo>
                    <a:pt x="1574493" y="67234"/>
                    <a:pt x="1434457" y="1836"/>
                    <a:pt x="1264947" y="42"/>
                  </a:cubicBezTo>
                  <a:cubicBezTo>
                    <a:pt x="1148411" y="-1268"/>
                    <a:pt x="1049951" y="28555"/>
                    <a:pt x="1030864" y="36941"/>
                  </a:cubicBezTo>
                  <a:cubicBezTo>
                    <a:pt x="990669" y="26946"/>
                    <a:pt x="946850" y="20809"/>
                    <a:pt x="899143" y="20026"/>
                  </a:cubicBezTo>
                  <a:cubicBezTo>
                    <a:pt x="811662" y="18609"/>
                    <a:pt x="736040" y="39554"/>
                    <a:pt x="673433" y="82248"/>
                  </a:cubicBezTo>
                  <a:cubicBezTo>
                    <a:pt x="646238" y="72125"/>
                    <a:pt x="575956" y="47997"/>
                    <a:pt x="490005" y="34150"/>
                  </a:cubicBezTo>
                  <a:cubicBezTo>
                    <a:pt x="341411" y="10230"/>
                    <a:pt x="223331" y="28355"/>
                    <a:pt x="139067" y="88050"/>
                  </a:cubicBezTo>
                  <a:cubicBezTo>
                    <a:pt x="38521" y="159286"/>
                    <a:pt x="-7897" y="286622"/>
                    <a:pt x="1095" y="466512"/>
                  </a:cubicBezTo>
                  <a:cubicBezTo>
                    <a:pt x="4121" y="527033"/>
                    <a:pt x="38607" y="713217"/>
                    <a:pt x="93026" y="891519"/>
                  </a:cubicBezTo>
                  <a:cubicBezTo>
                    <a:pt x="164661" y="1126199"/>
                    <a:pt x="242531" y="1259052"/>
                    <a:pt x="324460" y="1286383"/>
                  </a:cubicBezTo>
                  <a:cubicBezTo>
                    <a:pt x="334050" y="1289580"/>
                    <a:pt x="345106" y="1291815"/>
                    <a:pt x="357301" y="1291815"/>
                  </a:cubicBezTo>
                  <a:cubicBezTo>
                    <a:pt x="387188" y="1291815"/>
                    <a:pt x="423831" y="1278346"/>
                    <a:pt x="461955" y="1232512"/>
                  </a:cubicBezTo>
                  <a:cubicBezTo>
                    <a:pt x="508455" y="1176732"/>
                    <a:pt x="556557" y="1122298"/>
                    <a:pt x="606199" y="1069295"/>
                  </a:cubicBezTo>
                  <a:cubicBezTo>
                    <a:pt x="638407" y="1086581"/>
                    <a:pt x="673789" y="1096234"/>
                    <a:pt x="709977" y="1097202"/>
                  </a:cubicBezTo>
                  <a:cubicBezTo>
                    <a:pt x="710048" y="1098149"/>
                    <a:pt x="710141" y="1099096"/>
                    <a:pt x="710226" y="1100036"/>
                  </a:cubicBezTo>
                  <a:cubicBezTo>
                    <a:pt x="703997" y="1107461"/>
                    <a:pt x="697895" y="1115001"/>
                    <a:pt x="691929" y="1122640"/>
                  </a:cubicBezTo>
                  <a:cubicBezTo>
                    <a:pt x="666855" y="1154470"/>
                    <a:pt x="661637" y="1161098"/>
                    <a:pt x="580925" y="1177714"/>
                  </a:cubicBezTo>
                  <a:cubicBezTo>
                    <a:pt x="557966" y="1182456"/>
                    <a:pt x="496989" y="1195021"/>
                    <a:pt x="496092" y="1237766"/>
                  </a:cubicBezTo>
                  <a:cubicBezTo>
                    <a:pt x="495124" y="1284468"/>
                    <a:pt x="568175" y="1304082"/>
                    <a:pt x="576497" y="1306161"/>
                  </a:cubicBezTo>
                  <a:cubicBezTo>
                    <a:pt x="605501" y="1313422"/>
                    <a:pt x="633444" y="1317003"/>
                    <a:pt x="660092" y="1317003"/>
                  </a:cubicBezTo>
                  <a:cubicBezTo>
                    <a:pt x="724899" y="1317003"/>
                    <a:pt x="781931" y="1295702"/>
                    <a:pt x="827509" y="1254489"/>
                  </a:cubicBezTo>
                  <a:cubicBezTo>
                    <a:pt x="826107" y="1420981"/>
                    <a:pt x="833048" y="1585037"/>
                    <a:pt x="853039" y="1635022"/>
                  </a:cubicBezTo>
                  <a:cubicBezTo>
                    <a:pt x="869413" y="1675944"/>
                    <a:pt x="909409" y="1775948"/>
                    <a:pt x="1035748" y="1775941"/>
                  </a:cubicBezTo>
                  <a:cubicBezTo>
                    <a:pt x="1054287" y="1775941"/>
                    <a:pt x="1074691" y="1773784"/>
                    <a:pt x="1097138" y="1768971"/>
                  </a:cubicBezTo>
                  <a:cubicBezTo>
                    <a:pt x="1228994" y="1740708"/>
                    <a:pt x="1286255" y="1682429"/>
                    <a:pt x="1308403" y="1553948"/>
                  </a:cubicBezTo>
                  <a:cubicBezTo>
                    <a:pt x="1320256" y="1485282"/>
                    <a:pt x="1340596" y="1321318"/>
                    <a:pt x="1350165" y="1233366"/>
                  </a:cubicBezTo>
                  <a:cubicBezTo>
                    <a:pt x="1370355" y="1239667"/>
                    <a:pt x="1396347" y="1242550"/>
                    <a:pt x="1424447" y="1242543"/>
                  </a:cubicBezTo>
                  <a:cubicBezTo>
                    <a:pt x="1483053" y="1242543"/>
                    <a:pt x="1550679" y="1230091"/>
                    <a:pt x="1593089" y="1210406"/>
                  </a:cubicBezTo>
                  <a:cubicBezTo>
                    <a:pt x="1640731" y="1188279"/>
                    <a:pt x="1726704" y="1133988"/>
                    <a:pt x="1711112" y="1086815"/>
                  </a:cubicBezTo>
                  <a:close/>
                  <a:moveTo>
                    <a:pt x="1397109" y="492497"/>
                  </a:moveTo>
                  <a:cubicBezTo>
                    <a:pt x="1396675" y="518461"/>
                    <a:pt x="1393101" y="542033"/>
                    <a:pt x="1389314" y="566638"/>
                  </a:cubicBezTo>
                  <a:cubicBezTo>
                    <a:pt x="1385234" y="593100"/>
                    <a:pt x="1381020" y="620459"/>
                    <a:pt x="1379959" y="653671"/>
                  </a:cubicBezTo>
                  <a:cubicBezTo>
                    <a:pt x="1378912" y="685992"/>
                    <a:pt x="1382949" y="719595"/>
                    <a:pt x="1386850" y="752095"/>
                  </a:cubicBezTo>
                  <a:cubicBezTo>
                    <a:pt x="1394738" y="817735"/>
                    <a:pt x="1402833" y="885311"/>
                    <a:pt x="1371501" y="951990"/>
                  </a:cubicBezTo>
                  <a:cubicBezTo>
                    <a:pt x="1366297" y="942771"/>
                    <a:pt x="1361662" y="933238"/>
                    <a:pt x="1357618" y="923449"/>
                  </a:cubicBezTo>
                  <a:cubicBezTo>
                    <a:pt x="1353724" y="914009"/>
                    <a:pt x="1345266" y="898845"/>
                    <a:pt x="1333555" y="877857"/>
                  </a:cubicBezTo>
                  <a:cubicBezTo>
                    <a:pt x="1287999" y="796156"/>
                    <a:pt x="1181316" y="604832"/>
                    <a:pt x="1235928" y="526762"/>
                  </a:cubicBezTo>
                  <a:cubicBezTo>
                    <a:pt x="1252196" y="503525"/>
                    <a:pt x="1293481" y="479633"/>
                    <a:pt x="1397109" y="492497"/>
                  </a:cubicBezTo>
                  <a:close/>
                  <a:moveTo>
                    <a:pt x="1271496" y="52618"/>
                  </a:moveTo>
                  <a:cubicBezTo>
                    <a:pt x="1423379" y="55971"/>
                    <a:pt x="1543524" y="112790"/>
                    <a:pt x="1628586" y="221487"/>
                  </a:cubicBezTo>
                  <a:cubicBezTo>
                    <a:pt x="1693827" y="304861"/>
                    <a:pt x="1621986" y="684227"/>
                    <a:pt x="1414010" y="1011508"/>
                  </a:cubicBezTo>
                  <a:cubicBezTo>
                    <a:pt x="1411917" y="1008845"/>
                    <a:pt x="1409817" y="1006197"/>
                    <a:pt x="1407703" y="1003555"/>
                  </a:cubicBezTo>
                  <a:lnTo>
                    <a:pt x="1405068" y="1000266"/>
                  </a:lnTo>
                  <a:cubicBezTo>
                    <a:pt x="1458812" y="911510"/>
                    <a:pt x="1448304" y="823694"/>
                    <a:pt x="1438949" y="745837"/>
                  </a:cubicBezTo>
                  <a:cubicBezTo>
                    <a:pt x="1435105" y="713886"/>
                    <a:pt x="1431474" y="683707"/>
                    <a:pt x="1432399" y="655358"/>
                  </a:cubicBezTo>
                  <a:cubicBezTo>
                    <a:pt x="1433353" y="625315"/>
                    <a:pt x="1437326" y="599543"/>
                    <a:pt x="1441170" y="574625"/>
                  </a:cubicBezTo>
                  <a:cubicBezTo>
                    <a:pt x="1445891" y="543920"/>
                    <a:pt x="1450696" y="512146"/>
                    <a:pt x="1449372" y="474692"/>
                  </a:cubicBezTo>
                  <a:cubicBezTo>
                    <a:pt x="1450361" y="470762"/>
                    <a:pt x="1450760" y="466120"/>
                    <a:pt x="1450240" y="460610"/>
                  </a:cubicBezTo>
                  <a:cubicBezTo>
                    <a:pt x="1446859" y="424693"/>
                    <a:pt x="1405852" y="317199"/>
                    <a:pt x="1322271" y="219907"/>
                  </a:cubicBezTo>
                  <a:cubicBezTo>
                    <a:pt x="1276551" y="166690"/>
                    <a:pt x="1209879" y="107137"/>
                    <a:pt x="1118845" y="66970"/>
                  </a:cubicBezTo>
                  <a:cubicBezTo>
                    <a:pt x="1158001" y="58854"/>
                    <a:pt x="1211545" y="51286"/>
                    <a:pt x="1271496" y="52618"/>
                  </a:cubicBezTo>
                  <a:close/>
                  <a:moveTo>
                    <a:pt x="421610" y="1198966"/>
                  </a:moveTo>
                  <a:cubicBezTo>
                    <a:pt x="379606" y="1249470"/>
                    <a:pt x="350602" y="1239788"/>
                    <a:pt x="341062" y="1236612"/>
                  </a:cubicBezTo>
                  <a:cubicBezTo>
                    <a:pt x="278911" y="1215881"/>
                    <a:pt x="206793" y="1084516"/>
                    <a:pt x="143210" y="876206"/>
                  </a:cubicBezTo>
                  <a:cubicBezTo>
                    <a:pt x="88192" y="695959"/>
                    <a:pt x="56042" y="514709"/>
                    <a:pt x="53493" y="463885"/>
                  </a:cubicBezTo>
                  <a:cubicBezTo>
                    <a:pt x="45462" y="303146"/>
                    <a:pt x="84426" y="191124"/>
                    <a:pt x="169310" y="130923"/>
                  </a:cubicBezTo>
                  <a:cubicBezTo>
                    <a:pt x="307452" y="32961"/>
                    <a:pt x="534572" y="91596"/>
                    <a:pt x="625834" y="121333"/>
                  </a:cubicBezTo>
                  <a:cubicBezTo>
                    <a:pt x="624524" y="122629"/>
                    <a:pt x="623157" y="123839"/>
                    <a:pt x="621861" y="125156"/>
                  </a:cubicBezTo>
                  <a:cubicBezTo>
                    <a:pt x="472100" y="276398"/>
                    <a:pt x="475653" y="534800"/>
                    <a:pt x="476023" y="550598"/>
                  </a:cubicBezTo>
                  <a:cubicBezTo>
                    <a:pt x="476009" y="556692"/>
                    <a:pt x="476521" y="565320"/>
                    <a:pt x="477219" y="577188"/>
                  </a:cubicBezTo>
                  <a:cubicBezTo>
                    <a:pt x="479796" y="620652"/>
                    <a:pt x="484594" y="701541"/>
                    <a:pt x="471780" y="793145"/>
                  </a:cubicBezTo>
                  <a:cubicBezTo>
                    <a:pt x="459876" y="878270"/>
                    <a:pt x="486118" y="961587"/>
                    <a:pt x="543763" y="1021738"/>
                  </a:cubicBezTo>
                  <a:cubicBezTo>
                    <a:pt x="549679" y="1027896"/>
                    <a:pt x="555897" y="1033762"/>
                    <a:pt x="562394" y="1039308"/>
                  </a:cubicBezTo>
                  <a:cubicBezTo>
                    <a:pt x="536736" y="1066789"/>
                    <a:pt x="480971" y="1127559"/>
                    <a:pt x="421610" y="1198966"/>
                  </a:cubicBezTo>
                  <a:close/>
                  <a:moveTo>
                    <a:pt x="581645" y="985437"/>
                  </a:moveTo>
                  <a:cubicBezTo>
                    <a:pt x="535184" y="936954"/>
                    <a:pt x="514082" y="869521"/>
                    <a:pt x="523743" y="800406"/>
                  </a:cubicBezTo>
                  <a:cubicBezTo>
                    <a:pt x="537270" y="703641"/>
                    <a:pt x="532279" y="619363"/>
                    <a:pt x="529595" y="574084"/>
                  </a:cubicBezTo>
                  <a:cubicBezTo>
                    <a:pt x="529218" y="567748"/>
                    <a:pt x="528883" y="562195"/>
                    <a:pt x="528691" y="557817"/>
                  </a:cubicBezTo>
                  <a:cubicBezTo>
                    <a:pt x="550569" y="538417"/>
                    <a:pt x="651955" y="484096"/>
                    <a:pt x="724258" y="500663"/>
                  </a:cubicBezTo>
                  <a:cubicBezTo>
                    <a:pt x="757249" y="508217"/>
                    <a:pt x="777354" y="530685"/>
                    <a:pt x="785712" y="569329"/>
                  </a:cubicBezTo>
                  <a:cubicBezTo>
                    <a:pt x="828969" y="769402"/>
                    <a:pt x="791436" y="852790"/>
                    <a:pt x="761278" y="919804"/>
                  </a:cubicBezTo>
                  <a:cubicBezTo>
                    <a:pt x="755063" y="933608"/>
                    <a:pt x="749190" y="946658"/>
                    <a:pt x="744178" y="960156"/>
                  </a:cubicBezTo>
                  <a:lnTo>
                    <a:pt x="740291" y="970593"/>
                  </a:lnTo>
                  <a:cubicBezTo>
                    <a:pt x="730452" y="996977"/>
                    <a:pt x="721296" y="1021510"/>
                    <a:pt x="715622" y="1044804"/>
                  </a:cubicBezTo>
                  <a:cubicBezTo>
                    <a:pt x="666229" y="1044662"/>
                    <a:pt x="618181" y="1023561"/>
                    <a:pt x="581645" y="985430"/>
                  </a:cubicBezTo>
                  <a:close/>
                  <a:moveTo>
                    <a:pt x="589227" y="1255258"/>
                  </a:moveTo>
                  <a:cubicBezTo>
                    <a:pt x="574803" y="1251655"/>
                    <a:pt x="561832" y="1245398"/>
                    <a:pt x="554221" y="1240208"/>
                  </a:cubicBezTo>
                  <a:cubicBezTo>
                    <a:pt x="560579" y="1237218"/>
                    <a:pt x="571891" y="1233145"/>
                    <a:pt x="591512" y="1229102"/>
                  </a:cubicBezTo>
                  <a:cubicBezTo>
                    <a:pt x="686462" y="1209559"/>
                    <a:pt x="701128" y="1195762"/>
                    <a:pt x="733150" y="1155104"/>
                  </a:cubicBezTo>
                  <a:cubicBezTo>
                    <a:pt x="740490" y="1145777"/>
                    <a:pt x="748813" y="1135212"/>
                    <a:pt x="760339" y="1122341"/>
                  </a:cubicBezTo>
                  <a:lnTo>
                    <a:pt x="760353" y="1122326"/>
                  </a:lnTo>
                  <a:cubicBezTo>
                    <a:pt x="777517" y="1103104"/>
                    <a:pt x="785370" y="1106365"/>
                    <a:pt x="799609" y="1112274"/>
                  </a:cubicBezTo>
                  <a:cubicBezTo>
                    <a:pt x="811149" y="1117044"/>
                    <a:pt x="822390" y="1131510"/>
                    <a:pt x="826947" y="1147429"/>
                  </a:cubicBezTo>
                  <a:cubicBezTo>
                    <a:pt x="829104" y="1154947"/>
                    <a:pt x="831524" y="1169214"/>
                    <a:pt x="823601" y="1180320"/>
                  </a:cubicBezTo>
                  <a:cubicBezTo>
                    <a:pt x="756708" y="1273982"/>
                    <a:pt x="659231" y="1272778"/>
                    <a:pt x="589227" y="1255258"/>
                  </a:cubicBezTo>
                  <a:close/>
                  <a:moveTo>
                    <a:pt x="1086146" y="1717670"/>
                  </a:moveTo>
                  <a:cubicBezTo>
                    <a:pt x="969987" y="1742559"/>
                    <a:pt x="928859" y="1683291"/>
                    <a:pt x="901756" y="1615536"/>
                  </a:cubicBezTo>
                  <a:cubicBezTo>
                    <a:pt x="884264" y="1571796"/>
                    <a:pt x="875664" y="1374549"/>
                    <a:pt x="881765" y="1156720"/>
                  </a:cubicBezTo>
                  <a:cubicBezTo>
                    <a:pt x="881844" y="1153822"/>
                    <a:pt x="881431" y="1151024"/>
                    <a:pt x="880633" y="1148390"/>
                  </a:cubicBezTo>
                  <a:cubicBezTo>
                    <a:pt x="879921" y="1143186"/>
                    <a:pt x="878832" y="1138046"/>
                    <a:pt x="877387" y="1132998"/>
                  </a:cubicBezTo>
                  <a:cubicBezTo>
                    <a:pt x="868317" y="1101303"/>
                    <a:pt x="846212" y="1074791"/>
                    <a:pt x="819692" y="1063799"/>
                  </a:cubicBezTo>
                  <a:cubicBezTo>
                    <a:pt x="809156" y="1059435"/>
                    <a:pt x="789820" y="1051425"/>
                    <a:pt x="766582" y="1057370"/>
                  </a:cubicBezTo>
                  <a:cubicBezTo>
                    <a:pt x="771537" y="1036952"/>
                    <a:pt x="780130" y="1013893"/>
                    <a:pt x="789449" y="988925"/>
                  </a:cubicBezTo>
                  <a:lnTo>
                    <a:pt x="793358" y="978424"/>
                  </a:lnTo>
                  <a:cubicBezTo>
                    <a:pt x="797758" y="966585"/>
                    <a:pt x="803282" y="954318"/>
                    <a:pt x="809120" y="941333"/>
                  </a:cubicBezTo>
                  <a:cubicBezTo>
                    <a:pt x="840680" y="871222"/>
                    <a:pt x="883901" y="775190"/>
                    <a:pt x="836992" y="558244"/>
                  </a:cubicBezTo>
                  <a:cubicBezTo>
                    <a:pt x="819422" y="476984"/>
                    <a:pt x="760744" y="437301"/>
                    <a:pt x="671796" y="446521"/>
                  </a:cubicBezTo>
                  <a:cubicBezTo>
                    <a:pt x="618473" y="452038"/>
                    <a:pt x="569684" y="473553"/>
                    <a:pt x="545350" y="485891"/>
                  </a:cubicBezTo>
                  <a:cubicBezTo>
                    <a:pt x="540118" y="488539"/>
                    <a:pt x="535334" y="491102"/>
                    <a:pt x="530863" y="493594"/>
                  </a:cubicBezTo>
                  <a:cubicBezTo>
                    <a:pt x="537654" y="411722"/>
                    <a:pt x="563312" y="258714"/>
                    <a:pt x="659295" y="161906"/>
                  </a:cubicBezTo>
                  <a:cubicBezTo>
                    <a:pt x="719730" y="100965"/>
                    <a:pt x="800214" y="70865"/>
                    <a:pt x="898275" y="72488"/>
                  </a:cubicBezTo>
                  <a:cubicBezTo>
                    <a:pt x="1091492" y="75649"/>
                    <a:pt x="1215396" y="174806"/>
                    <a:pt x="1285322" y="257440"/>
                  </a:cubicBezTo>
                  <a:cubicBezTo>
                    <a:pt x="1345580" y="328640"/>
                    <a:pt x="1378207" y="400367"/>
                    <a:pt x="1391229" y="439053"/>
                  </a:cubicBezTo>
                  <a:cubicBezTo>
                    <a:pt x="1293303" y="429093"/>
                    <a:pt x="1226702" y="448422"/>
                    <a:pt x="1192942" y="496691"/>
                  </a:cubicBezTo>
                  <a:cubicBezTo>
                    <a:pt x="1119493" y="601686"/>
                    <a:pt x="1233123" y="805468"/>
                    <a:pt x="1287735" y="903408"/>
                  </a:cubicBezTo>
                  <a:cubicBezTo>
                    <a:pt x="1297752" y="921356"/>
                    <a:pt x="1306395" y="936869"/>
                    <a:pt x="1309115" y="943461"/>
                  </a:cubicBezTo>
                  <a:cubicBezTo>
                    <a:pt x="1326899" y="986562"/>
                    <a:pt x="1349922" y="1015338"/>
                    <a:pt x="1366731" y="1036340"/>
                  </a:cubicBezTo>
                  <a:cubicBezTo>
                    <a:pt x="1371886" y="1042776"/>
                    <a:pt x="1376883" y="1049019"/>
                    <a:pt x="1380685" y="1054472"/>
                  </a:cubicBezTo>
                  <a:cubicBezTo>
                    <a:pt x="1351026" y="1063023"/>
                    <a:pt x="1297752" y="1082779"/>
                    <a:pt x="1302608" y="1181530"/>
                  </a:cubicBezTo>
                  <a:cubicBezTo>
                    <a:pt x="1298692" y="1231081"/>
                    <a:pt x="1270849" y="1463070"/>
                    <a:pt x="1256703" y="1545034"/>
                  </a:cubicBezTo>
                  <a:cubicBezTo>
                    <a:pt x="1238029" y="1653319"/>
                    <a:pt x="1198182" y="1693649"/>
                    <a:pt x="1086146" y="1717677"/>
                  </a:cubicBezTo>
                  <a:close/>
                  <a:moveTo>
                    <a:pt x="1570998" y="1162821"/>
                  </a:moveTo>
                  <a:cubicBezTo>
                    <a:pt x="1540670" y="1176896"/>
                    <a:pt x="1489916" y="1187454"/>
                    <a:pt x="1441704" y="1189725"/>
                  </a:cubicBezTo>
                  <a:cubicBezTo>
                    <a:pt x="1388452" y="1192217"/>
                    <a:pt x="1361342" y="1183759"/>
                    <a:pt x="1354963" y="1178555"/>
                  </a:cubicBezTo>
                  <a:cubicBezTo>
                    <a:pt x="1351973" y="1117015"/>
                    <a:pt x="1374876" y="1110587"/>
                    <a:pt x="1399117" y="1103781"/>
                  </a:cubicBezTo>
                  <a:cubicBezTo>
                    <a:pt x="1402926" y="1102713"/>
                    <a:pt x="1406642" y="1101666"/>
                    <a:pt x="1410230" y="1100413"/>
                  </a:cubicBezTo>
                  <a:cubicBezTo>
                    <a:pt x="1412458" y="1102229"/>
                    <a:pt x="1414900" y="1104030"/>
                    <a:pt x="1417577" y="1105795"/>
                  </a:cubicBezTo>
                  <a:cubicBezTo>
                    <a:pt x="1460378" y="1134045"/>
                    <a:pt x="1536718" y="1137092"/>
                    <a:pt x="1644497" y="1114844"/>
                  </a:cubicBezTo>
                  <a:lnTo>
                    <a:pt x="1645679" y="1114609"/>
                  </a:lnTo>
                  <a:cubicBezTo>
                    <a:pt x="1631141" y="1128200"/>
                    <a:pt x="1606267" y="1146439"/>
                    <a:pt x="1570998" y="1162821"/>
                  </a:cubicBezTo>
                  <a:close/>
                </a:path>
              </a:pathLst>
            </a:custGeom>
            <a:solidFill>
              <a:srgbClr val="FFFFFF"/>
            </a:solidFill>
            <a:ln w="710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728" name="TextBox 727">
            <a:extLst>
              <a:ext uri="{FF2B5EF4-FFF2-40B4-BE49-F238E27FC236}">
                <a16:creationId xmlns:a16="http://schemas.microsoft.com/office/drawing/2014/main" id="{A6953F43-F638-0556-B2CD-E2824C08A1AB}"/>
              </a:ext>
            </a:extLst>
          </p:cNvPr>
          <p:cNvSpPr txBox="1"/>
          <p:nvPr/>
        </p:nvSpPr>
        <p:spPr>
          <a:xfrm>
            <a:off x="10347181" y="4005416"/>
            <a:ext cx="2154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dirty="0"/>
              <a:t>Base de datos </a:t>
            </a:r>
          </a:p>
        </p:txBody>
      </p:sp>
      <p:pic>
        <p:nvPicPr>
          <p:cNvPr id="730" name="Graphic 729">
            <a:extLst>
              <a:ext uri="{FF2B5EF4-FFF2-40B4-BE49-F238E27FC236}">
                <a16:creationId xmlns:a16="http://schemas.microsoft.com/office/drawing/2014/main" id="{21EEF62D-A0BC-84F2-742F-800DBAB8D6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1323" y="5474896"/>
            <a:ext cx="1040296" cy="1040296"/>
          </a:xfrm>
          <a:prstGeom prst="rect">
            <a:avLst/>
          </a:prstGeom>
        </p:spPr>
      </p:pic>
      <p:sp>
        <p:nvSpPr>
          <p:cNvPr id="731" name="TextBox 730">
            <a:extLst>
              <a:ext uri="{FF2B5EF4-FFF2-40B4-BE49-F238E27FC236}">
                <a16:creationId xmlns:a16="http://schemas.microsoft.com/office/drawing/2014/main" id="{CEB50115-8F7E-067C-32C6-938ED02A7444}"/>
              </a:ext>
            </a:extLst>
          </p:cNvPr>
          <p:cNvSpPr txBox="1"/>
          <p:nvPr/>
        </p:nvSpPr>
        <p:spPr>
          <a:xfrm>
            <a:off x="3014549" y="6383447"/>
            <a:ext cx="1374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Microservicios</a:t>
            </a:r>
          </a:p>
        </p:txBody>
      </p:sp>
      <p:sp>
        <p:nvSpPr>
          <p:cNvPr id="732" name="TextBox 731">
            <a:extLst>
              <a:ext uri="{FF2B5EF4-FFF2-40B4-BE49-F238E27FC236}">
                <a16:creationId xmlns:a16="http://schemas.microsoft.com/office/drawing/2014/main" id="{8D6C3DD0-FC7E-B88B-8D43-2C7BA7C57704}"/>
              </a:ext>
            </a:extLst>
          </p:cNvPr>
          <p:cNvSpPr txBox="1"/>
          <p:nvPr/>
        </p:nvSpPr>
        <p:spPr>
          <a:xfrm>
            <a:off x="6995831" y="4566212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Traefik</a:t>
            </a:r>
          </a:p>
        </p:txBody>
      </p:sp>
      <p:sp>
        <p:nvSpPr>
          <p:cNvPr id="733" name="TextBox 732">
            <a:extLst>
              <a:ext uri="{FF2B5EF4-FFF2-40B4-BE49-F238E27FC236}">
                <a16:creationId xmlns:a16="http://schemas.microsoft.com/office/drawing/2014/main" id="{100DB14E-705F-97A9-FEFC-E6F4EBED77DA}"/>
              </a:ext>
            </a:extLst>
          </p:cNvPr>
          <p:cNvSpPr txBox="1"/>
          <p:nvPr/>
        </p:nvSpPr>
        <p:spPr>
          <a:xfrm>
            <a:off x="6995831" y="3593587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Docker</a:t>
            </a:r>
          </a:p>
        </p:txBody>
      </p:sp>
      <p:sp>
        <p:nvSpPr>
          <p:cNvPr id="734" name="TextBox 733">
            <a:extLst>
              <a:ext uri="{FF2B5EF4-FFF2-40B4-BE49-F238E27FC236}">
                <a16:creationId xmlns:a16="http://schemas.microsoft.com/office/drawing/2014/main" id="{D17C1088-BA2F-C764-6640-5BD45D881F5D}"/>
              </a:ext>
            </a:extLst>
          </p:cNvPr>
          <p:cNvSpPr txBox="1"/>
          <p:nvPr/>
        </p:nvSpPr>
        <p:spPr>
          <a:xfrm>
            <a:off x="6995831" y="2766751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Gitlab</a:t>
            </a:r>
          </a:p>
        </p:txBody>
      </p:sp>
      <p:sp>
        <p:nvSpPr>
          <p:cNvPr id="735" name="TextBox 734">
            <a:extLst>
              <a:ext uri="{FF2B5EF4-FFF2-40B4-BE49-F238E27FC236}">
                <a16:creationId xmlns:a16="http://schemas.microsoft.com/office/drawing/2014/main" id="{65E5F2FB-8F37-CE79-0E3A-753578F9F1D2}"/>
              </a:ext>
            </a:extLst>
          </p:cNvPr>
          <p:cNvSpPr txBox="1"/>
          <p:nvPr/>
        </p:nvSpPr>
        <p:spPr>
          <a:xfrm>
            <a:off x="9647915" y="3681487"/>
            <a:ext cx="7829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Django</a:t>
            </a:r>
          </a:p>
        </p:txBody>
      </p:sp>
      <p:sp>
        <p:nvSpPr>
          <p:cNvPr id="736" name="TextBox 735">
            <a:extLst>
              <a:ext uri="{FF2B5EF4-FFF2-40B4-BE49-F238E27FC236}">
                <a16:creationId xmlns:a16="http://schemas.microsoft.com/office/drawing/2014/main" id="{3855945E-22F8-E53E-3544-C9FAA19F9390}"/>
              </a:ext>
            </a:extLst>
          </p:cNvPr>
          <p:cNvSpPr txBox="1"/>
          <p:nvPr/>
        </p:nvSpPr>
        <p:spPr>
          <a:xfrm>
            <a:off x="9647915" y="4500223"/>
            <a:ext cx="948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Postgresl</a:t>
            </a:r>
          </a:p>
        </p:txBody>
      </p:sp>
      <p:sp>
        <p:nvSpPr>
          <p:cNvPr id="737" name="Google Shape;699;p14">
            <a:extLst>
              <a:ext uri="{FF2B5EF4-FFF2-40B4-BE49-F238E27FC236}">
                <a16:creationId xmlns:a16="http://schemas.microsoft.com/office/drawing/2014/main" id="{E2E0FEA6-4DEE-3BEA-E931-D5AFB5A55752}"/>
              </a:ext>
            </a:extLst>
          </p:cNvPr>
          <p:cNvSpPr txBox="1"/>
          <p:nvPr/>
        </p:nvSpPr>
        <p:spPr>
          <a:xfrm>
            <a:off x="2550784" y="1370164"/>
            <a:ext cx="2226791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80000"/>
              </a:lnSpc>
              <a:buClr>
                <a:srgbClr val="223D34"/>
              </a:buClr>
              <a:buSzPts val="6000"/>
            </a:pPr>
            <a:r>
              <a:rPr lang="es-ES_tradnl" sz="2800" dirty="0">
                <a:solidFill>
                  <a:srgbClr val="223D34"/>
                </a:solidFill>
                <a:latin typeface="Nunito Light"/>
                <a:ea typeface="Nunito Light"/>
                <a:cs typeface="Nunito Light"/>
                <a:sym typeface="Nunito Light"/>
              </a:rPr>
              <a:t>Arquitectura</a:t>
            </a:r>
            <a:endParaRPr lang="es-ES_tradnl" sz="800" dirty="0"/>
          </a:p>
        </p:txBody>
      </p:sp>
      <p:sp>
        <p:nvSpPr>
          <p:cNvPr id="738" name="Rectangle 737">
            <a:extLst>
              <a:ext uri="{FF2B5EF4-FFF2-40B4-BE49-F238E27FC236}">
                <a16:creationId xmlns:a16="http://schemas.microsoft.com/office/drawing/2014/main" id="{4A6BD7C1-4656-AC5C-BCAA-7A81EE064401}"/>
              </a:ext>
            </a:extLst>
          </p:cNvPr>
          <p:cNvSpPr/>
          <p:nvPr/>
        </p:nvSpPr>
        <p:spPr>
          <a:xfrm>
            <a:off x="3283301" y="4040203"/>
            <a:ext cx="736340" cy="487403"/>
          </a:xfrm>
          <a:prstGeom prst="rect">
            <a:avLst/>
          </a:prstGeom>
          <a:solidFill>
            <a:srgbClr val="B8F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rgbClr val="183E33"/>
              </a:solidFill>
            </a:endParaRPr>
          </a:p>
          <a:p>
            <a:pPr algn="ctr"/>
            <a:r>
              <a:rPr lang="es-ES_tradnl" dirty="0">
                <a:solidFill>
                  <a:srgbClr val="183E33"/>
                </a:solidFill>
              </a:rPr>
              <a:t>Proxy</a:t>
            </a:r>
          </a:p>
        </p:txBody>
      </p:sp>
      <p:grpSp>
        <p:nvGrpSpPr>
          <p:cNvPr id="740" name="Group 739">
            <a:extLst>
              <a:ext uri="{FF2B5EF4-FFF2-40B4-BE49-F238E27FC236}">
                <a16:creationId xmlns:a16="http://schemas.microsoft.com/office/drawing/2014/main" id="{8F998323-97EE-2B52-CAF2-E9452CD3E8DC}"/>
              </a:ext>
            </a:extLst>
          </p:cNvPr>
          <p:cNvGrpSpPr/>
          <p:nvPr/>
        </p:nvGrpSpPr>
        <p:grpSpPr>
          <a:xfrm>
            <a:off x="3322004" y="4110004"/>
            <a:ext cx="223309" cy="161789"/>
            <a:chOff x="3892604" y="3144679"/>
            <a:chExt cx="392434" cy="284321"/>
          </a:xfrm>
        </p:grpSpPr>
        <p:sp>
          <p:nvSpPr>
            <p:cNvPr id="741" name="Freeform 740">
              <a:extLst>
                <a:ext uri="{FF2B5EF4-FFF2-40B4-BE49-F238E27FC236}">
                  <a16:creationId xmlns:a16="http://schemas.microsoft.com/office/drawing/2014/main" id="{52CEAD22-FDB1-4DA5-11D1-C03C265B68E8}"/>
                </a:ext>
              </a:extLst>
            </p:cNvPr>
            <p:cNvSpPr/>
            <p:nvPr/>
          </p:nvSpPr>
          <p:spPr>
            <a:xfrm>
              <a:off x="3923064" y="3144679"/>
              <a:ext cx="232283" cy="89042"/>
            </a:xfrm>
            <a:custGeom>
              <a:avLst/>
              <a:gdLst>
                <a:gd name="connsiteX0" fmla="*/ 364656 w 442007"/>
                <a:gd name="connsiteY0" fmla="*/ 169436 h 169436"/>
                <a:gd name="connsiteX1" fmla="*/ 442008 w 442007"/>
                <a:gd name="connsiteY1" fmla="*/ 169436 h 169436"/>
                <a:gd name="connsiteX2" fmla="*/ 272572 w 442007"/>
                <a:gd name="connsiteY2" fmla="*/ 169436 h 169436"/>
                <a:gd name="connsiteX3" fmla="*/ 349923 w 442007"/>
                <a:gd name="connsiteY3" fmla="*/ 169436 h 169436"/>
                <a:gd name="connsiteX4" fmla="*/ 182328 w 442007"/>
                <a:gd name="connsiteY4" fmla="*/ 169436 h 169436"/>
                <a:gd name="connsiteX5" fmla="*/ 259680 w 442007"/>
                <a:gd name="connsiteY5" fmla="*/ 169436 h 169436"/>
                <a:gd name="connsiteX6" fmla="*/ 92085 w 442007"/>
                <a:gd name="connsiteY6" fmla="*/ 169436 h 169436"/>
                <a:gd name="connsiteX7" fmla="*/ 167595 w 442007"/>
                <a:gd name="connsiteY7" fmla="*/ 169436 h 169436"/>
                <a:gd name="connsiteX8" fmla="*/ 0 w 442007"/>
                <a:gd name="connsiteY8" fmla="*/ 169436 h 169436"/>
                <a:gd name="connsiteX9" fmla="*/ 77351 w 442007"/>
                <a:gd name="connsiteY9" fmla="*/ 169436 h 169436"/>
                <a:gd name="connsiteX10" fmla="*/ 92085 w 442007"/>
                <a:gd name="connsiteY10" fmla="*/ 84718 h 169436"/>
                <a:gd name="connsiteX11" fmla="*/ 167595 w 442007"/>
                <a:gd name="connsiteY11" fmla="*/ 84718 h 169436"/>
                <a:gd name="connsiteX12" fmla="*/ 182328 w 442007"/>
                <a:gd name="connsiteY12" fmla="*/ 84718 h 169436"/>
                <a:gd name="connsiteX13" fmla="*/ 259680 w 442007"/>
                <a:gd name="connsiteY13" fmla="*/ 84718 h 169436"/>
                <a:gd name="connsiteX14" fmla="*/ 272572 w 442007"/>
                <a:gd name="connsiteY14" fmla="*/ 84718 h 169436"/>
                <a:gd name="connsiteX15" fmla="*/ 349923 w 442007"/>
                <a:gd name="connsiteY15" fmla="*/ 84718 h 169436"/>
                <a:gd name="connsiteX16" fmla="*/ 272572 w 442007"/>
                <a:gd name="connsiteY16" fmla="*/ 0 h 169436"/>
                <a:gd name="connsiteX17" fmla="*/ 349923 w 442007"/>
                <a:gd name="connsiteY17" fmla="*/ 0 h 169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42007" h="169436">
                  <a:moveTo>
                    <a:pt x="364656" y="169436"/>
                  </a:moveTo>
                  <a:lnTo>
                    <a:pt x="442008" y="169436"/>
                  </a:lnTo>
                  <a:moveTo>
                    <a:pt x="272572" y="169436"/>
                  </a:moveTo>
                  <a:lnTo>
                    <a:pt x="349923" y="169436"/>
                  </a:lnTo>
                  <a:moveTo>
                    <a:pt x="182328" y="169436"/>
                  </a:moveTo>
                  <a:lnTo>
                    <a:pt x="259680" y="169436"/>
                  </a:lnTo>
                  <a:moveTo>
                    <a:pt x="92085" y="169436"/>
                  </a:moveTo>
                  <a:lnTo>
                    <a:pt x="167595" y="169436"/>
                  </a:lnTo>
                  <a:moveTo>
                    <a:pt x="0" y="169436"/>
                  </a:moveTo>
                  <a:lnTo>
                    <a:pt x="77351" y="169436"/>
                  </a:lnTo>
                  <a:moveTo>
                    <a:pt x="92085" y="84718"/>
                  </a:moveTo>
                  <a:lnTo>
                    <a:pt x="167595" y="84718"/>
                  </a:lnTo>
                  <a:moveTo>
                    <a:pt x="182328" y="84718"/>
                  </a:moveTo>
                  <a:lnTo>
                    <a:pt x="259680" y="84718"/>
                  </a:lnTo>
                  <a:moveTo>
                    <a:pt x="272572" y="84718"/>
                  </a:moveTo>
                  <a:lnTo>
                    <a:pt x="349923" y="84718"/>
                  </a:lnTo>
                  <a:moveTo>
                    <a:pt x="272572" y="0"/>
                  </a:moveTo>
                  <a:lnTo>
                    <a:pt x="349923" y="0"/>
                  </a:lnTo>
                </a:path>
              </a:pathLst>
            </a:custGeom>
            <a:solidFill>
              <a:srgbClr val="183E33"/>
            </a:solidFill>
            <a:ln w="69279" cap="flat">
              <a:solidFill>
                <a:srgbClr val="183E33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  <p:sp>
          <p:nvSpPr>
            <p:cNvPr id="742" name="Freeform 741">
              <a:extLst>
                <a:ext uri="{FF2B5EF4-FFF2-40B4-BE49-F238E27FC236}">
                  <a16:creationId xmlns:a16="http://schemas.microsoft.com/office/drawing/2014/main" id="{A8CF1D8C-B680-1A93-5A6C-433652A37ADE}"/>
                </a:ext>
              </a:extLst>
            </p:cNvPr>
            <p:cNvSpPr/>
            <p:nvPr/>
          </p:nvSpPr>
          <p:spPr>
            <a:xfrm>
              <a:off x="3892604" y="3210266"/>
              <a:ext cx="392434" cy="218734"/>
            </a:xfrm>
            <a:custGeom>
              <a:avLst/>
              <a:gdLst>
                <a:gd name="connsiteX0" fmla="*/ 746756 w 746756"/>
                <a:gd name="connsiteY0" fmla="*/ 104977 h 416224"/>
                <a:gd name="connsiteX1" fmla="*/ 645463 w 746756"/>
                <a:gd name="connsiteY1" fmla="*/ 84718 h 416224"/>
                <a:gd name="connsiteX2" fmla="*/ 581003 w 746756"/>
                <a:gd name="connsiteY2" fmla="*/ 0 h 416224"/>
                <a:gd name="connsiteX3" fmla="*/ 566270 w 746756"/>
                <a:gd name="connsiteY3" fmla="*/ 136286 h 416224"/>
                <a:gd name="connsiteX4" fmla="*/ 509177 w 746756"/>
                <a:gd name="connsiteY4" fmla="*/ 149178 h 416224"/>
                <a:gd name="connsiteX5" fmla="*/ 2710 w 746756"/>
                <a:gd name="connsiteY5" fmla="*/ 149178 h 416224"/>
                <a:gd name="connsiteX6" fmla="*/ 247656 w 746756"/>
                <a:gd name="connsiteY6" fmla="*/ 416224 h 416224"/>
                <a:gd name="connsiteX7" fmla="*/ 630729 w 746756"/>
                <a:gd name="connsiteY7" fmla="*/ 176803 h 416224"/>
                <a:gd name="connsiteX8" fmla="*/ 746756 w 746756"/>
                <a:gd name="connsiteY8" fmla="*/ 104977 h 416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6756" h="416224">
                  <a:moveTo>
                    <a:pt x="746756" y="104977"/>
                  </a:moveTo>
                  <a:cubicBezTo>
                    <a:pt x="746756" y="104977"/>
                    <a:pt x="713605" y="73668"/>
                    <a:pt x="645463" y="84718"/>
                  </a:cubicBezTo>
                  <a:cubicBezTo>
                    <a:pt x="638096" y="31309"/>
                    <a:pt x="581003" y="0"/>
                    <a:pt x="581003" y="0"/>
                  </a:cubicBezTo>
                  <a:cubicBezTo>
                    <a:pt x="581003" y="0"/>
                    <a:pt x="527594" y="64459"/>
                    <a:pt x="566270" y="136286"/>
                  </a:cubicBezTo>
                  <a:cubicBezTo>
                    <a:pt x="555219" y="141811"/>
                    <a:pt x="536802" y="149178"/>
                    <a:pt x="509177" y="149178"/>
                  </a:cubicBezTo>
                  <a:lnTo>
                    <a:pt x="2710" y="149178"/>
                  </a:lnTo>
                  <a:cubicBezTo>
                    <a:pt x="-6499" y="184170"/>
                    <a:pt x="-6499" y="416224"/>
                    <a:pt x="247656" y="416224"/>
                  </a:cubicBezTo>
                  <a:cubicBezTo>
                    <a:pt x="429984" y="416224"/>
                    <a:pt x="566270" y="331506"/>
                    <a:pt x="630729" y="176803"/>
                  </a:cubicBezTo>
                  <a:cubicBezTo>
                    <a:pt x="726497" y="184170"/>
                    <a:pt x="746756" y="104977"/>
                    <a:pt x="746756" y="104977"/>
                  </a:cubicBezTo>
                </a:path>
              </a:pathLst>
            </a:custGeom>
            <a:solidFill>
              <a:srgbClr val="183E33"/>
            </a:solidFill>
            <a:ln w="1823" cap="flat">
              <a:solidFill>
                <a:srgbClr val="B8F6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s-ES_tradnl" dirty="0"/>
            </a:p>
          </p:txBody>
        </p:sp>
      </p:grpSp>
      <p:sp>
        <p:nvSpPr>
          <p:cNvPr id="745" name="TextBox 744">
            <a:extLst>
              <a:ext uri="{FF2B5EF4-FFF2-40B4-BE49-F238E27FC236}">
                <a16:creationId xmlns:a16="http://schemas.microsoft.com/office/drawing/2014/main" id="{17CB5A63-4402-3AEB-61CC-A1BB8B973B6B}"/>
              </a:ext>
            </a:extLst>
          </p:cNvPr>
          <p:cNvSpPr txBox="1"/>
          <p:nvPr/>
        </p:nvSpPr>
        <p:spPr>
          <a:xfrm>
            <a:off x="4299309" y="3972343"/>
            <a:ext cx="6383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/>
              <a:t>HTTPS</a:t>
            </a:r>
          </a:p>
        </p:txBody>
      </p:sp>
      <p:cxnSp>
        <p:nvCxnSpPr>
          <p:cNvPr id="746" name="Elbow Connector 745">
            <a:extLst>
              <a:ext uri="{FF2B5EF4-FFF2-40B4-BE49-F238E27FC236}">
                <a16:creationId xmlns:a16="http://schemas.microsoft.com/office/drawing/2014/main" id="{ED64A7F7-99A4-8F82-BC1D-2A0A3B1E0C31}"/>
              </a:ext>
            </a:extLst>
          </p:cNvPr>
          <p:cNvCxnSpPr>
            <a:cxnSpLocks/>
            <a:endCxn id="738" idx="3"/>
          </p:cNvCxnSpPr>
          <p:nvPr/>
        </p:nvCxnSpPr>
        <p:spPr>
          <a:xfrm rot="10800000" flipV="1">
            <a:off x="4019642" y="4283903"/>
            <a:ext cx="1000075" cy="1"/>
          </a:xfrm>
          <a:prstGeom prst="bentConnector3">
            <a:avLst>
              <a:gd name="adj1" fmla="val 50000"/>
            </a:avLst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9" name="Google Shape;684;p14">
            <a:extLst>
              <a:ext uri="{FF2B5EF4-FFF2-40B4-BE49-F238E27FC236}">
                <a16:creationId xmlns:a16="http://schemas.microsoft.com/office/drawing/2014/main" id="{B24CBCFC-4CA9-666B-81E4-8DA5ABF5B2F6}"/>
              </a:ext>
            </a:extLst>
          </p:cNvPr>
          <p:cNvSpPr/>
          <p:nvPr/>
        </p:nvSpPr>
        <p:spPr>
          <a:xfrm>
            <a:off x="5012391" y="3646049"/>
            <a:ext cx="1268735" cy="1135733"/>
          </a:xfrm>
          <a:prstGeom prst="rect">
            <a:avLst/>
          </a:prstGeom>
          <a:solidFill>
            <a:srgbClr val="00DA09"/>
          </a:solidFill>
          <a:ln>
            <a:noFill/>
          </a:ln>
        </p:spPr>
        <p:txBody>
          <a:bodyPr spcFirstLastPara="1" wrap="square" lIns="45713" tIns="45713" rIns="45713" bIns="45713" anchor="ctr" anchorCtr="0">
            <a:noAutofit/>
          </a:bodyPr>
          <a:lstStyle/>
          <a:p>
            <a:pPr algn="ctr">
              <a:buClr>
                <a:srgbClr val="FFFFFF"/>
              </a:buClr>
              <a:buSzPts val="3600"/>
            </a:pPr>
            <a:endParaRPr lang="es-ES_tradnl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50" name="TextBox 749">
            <a:extLst>
              <a:ext uri="{FF2B5EF4-FFF2-40B4-BE49-F238E27FC236}">
                <a16:creationId xmlns:a16="http://schemas.microsoft.com/office/drawing/2014/main" id="{22E6EE5D-80B7-1451-2C2D-A24BD93745BB}"/>
              </a:ext>
            </a:extLst>
          </p:cNvPr>
          <p:cNvSpPr txBox="1"/>
          <p:nvPr/>
        </p:nvSpPr>
        <p:spPr>
          <a:xfrm>
            <a:off x="4388905" y="4394344"/>
            <a:ext cx="4683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b="1" dirty="0"/>
              <a:t>URL</a:t>
            </a:r>
          </a:p>
        </p:txBody>
      </p:sp>
      <p:cxnSp>
        <p:nvCxnSpPr>
          <p:cNvPr id="751" name="Elbow Connector 750">
            <a:extLst>
              <a:ext uri="{FF2B5EF4-FFF2-40B4-BE49-F238E27FC236}">
                <a16:creationId xmlns:a16="http://schemas.microsoft.com/office/drawing/2014/main" id="{61656E43-7E2C-B5AC-2D53-0CBA0921449A}"/>
              </a:ext>
            </a:extLst>
          </p:cNvPr>
          <p:cNvCxnSpPr>
            <a:cxnSpLocks/>
            <a:endCxn id="16" idx="3"/>
          </p:cNvCxnSpPr>
          <p:nvPr/>
        </p:nvCxnSpPr>
        <p:spPr>
          <a:xfrm rot="10800000">
            <a:off x="2760196" y="4297588"/>
            <a:ext cx="514949" cy="4252"/>
          </a:xfrm>
          <a:prstGeom prst="bentConnector3">
            <a:avLst>
              <a:gd name="adj1" fmla="val 50000"/>
            </a:avLst>
          </a:prstGeom>
          <a:ln>
            <a:solidFill>
              <a:srgbClr val="B8F600"/>
            </a:solidFill>
            <a:prstDash val="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55" name="Graphic 754" descr="User with solid fill">
            <a:extLst>
              <a:ext uri="{FF2B5EF4-FFF2-40B4-BE49-F238E27FC236}">
                <a16:creationId xmlns:a16="http://schemas.microsoft.com/office/drawing/2014/main" id="{046E9C43-BACA-E7AD-2533-F3743AF4A5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71097" y="3943113"/>
            <a:ext cx="541603" cy="541603"/>
          </a:xfrm>
          <a:prstGeom prst="rect">
            <a:avLst/>
          </a:prstGeom>
        </p:spPr>
      </p:pic>
      <p:pic>
        <p:nvPicPr>
          <p:cNvPr id="757" name="Graphic 756" descr="Laptop with solid fill">
            <a:extLst>
              <a:ext uri="{FF2B5EF4-FFF2-40B4-BE49-F238E27FC236}">
                <a16:creationId xmlns:a16="http://schemas.microsoft.com/office/drawing/2014/main" id="{7412A927-5962-1CDB-12F3-81EEF2DCC3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8524" y="3802213"/>
            <a:ext cx="754917" cy="754917"/>
          </a:xfrm>
          <a:prstGeom prst="rect">
            <a:avLst/>
          </a:prstGeom>
        </p:spPr>
      </p:pic>
      <p:sp>
        <p:nvSpPr>
          <p:cNvPr id="758" name="TextBox 757">
            <a:extLst>
              <a:ext uri="{FF2B5EF4-FFF2-40B4-BE49-F238E27FC236}">
                <a16:creationId xmlns:a16="http://schemas.microsoft.com/office/drawing/2014/main" id="{A5DFB714-2D39-4DF9-76AA-F5342EA29383}"/>
              </a:ext>
            </a:extLst>
          </p:cNvPr>
          <p:cNvSpPr txBox="1"/>
          <p:nvPr/>
        </p:nvSpPr>
        <p:spPr>
          <a:xfrm>
            <a:off x="5147041" y="4428034"/>
            <a:ext cx="993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Analista</a:t>
            </a:r>
          </a:p>
        </p:txBody>
      </p:sp>
      <p:grpSp>
        <p:nvGrpSpPr>
          <p:cNvPr id="768" name="Group 767">
            <a:extLst>
              <a:ext uri="{FF2B5EF4-FFF2-40B4-BE49-F238E27FC236}">
                <a16:creationId xmlns:a16="http://schemas.microsoft.com/office/drawing/2014/main" id="{E0B3471A-EB69-2E8D-3AFF-3161758F8FC0}"/>
              </a:ext>
            </a:extLst>
          </p:cNvPr>
          <p:cNvGrpSpPr/>
          <p:nvPr/>
        </p:nvGrpSpPr>
        <p:grpSpPr>
          <a:xfrm>
            <a:off x="2593493" y="2186484"/>
            <a:ext cx="333403" cy="333403"/>
            <a:chOff x="4505690" y="2700741"/>
            <a:chExt cx="528188" cy="528188"/>
          </a:xfrm>
        </p:grpSpPr>
        <p:sp>
          <p:nvSpPr>
            <p:cNvPr id="767" name="Rectangle 766">
              <a:extLst>
                <a:ext uri="{FF2B5EF4-FFF2-40B4-BE49-F238E27FC236}">
                  <a16:creationId xmlns:a16="http://schemas.microsoft.com/office/drawing/2014/main" id="{B4B4D799-2234-DB91-89AF-8F3D29ED3CCE}"/>
                </a:ext>
              </a:extLst>
            </p:cNvPr>
            <p:cNvSpPr/>
            <p:nvPr/>
          </p:nvSpPr>
          <p:spPr>
            <a:xfrm>
              <a:off x="4505690" y="2700741"/>
              <a:ext cx="528188" cy="5281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759" name="Group 758">
              <a:extLst>
                <a:ext uri="{FF2B5EF4-FFF2-40B4-BE49-F238E27FC236}">
                  <a16:creationId xmlns:a16="http://schemas.microsoft.com/office/drawing/2014/main" id="{1A7370D8-EB67-9145-9AFF-54CC9D541791}"/>
                </a:ext>
              </a:extLst>
            </p:cNvPr>
            <p:cNvGrpSpPr/>
            <p:nvPr/>
          </p:nvGrpSpPr>
          <p:grpSpPr>
            <a:xfrm>
              <a:off x="4601443" y="2829443"/>
              <a:ext cx="355971" cy="327811"/>
              <a:chOff x="3935354" y="1422614"/>
              <a:chExt cx="1779231" cy="1638479"/>
            </a:xfrm>
          </p:grpSpPr>
          <p:sp>
            <p:nvSpPr>
              <p:cNvPr id="760" name="Freeform 759">
                <a:extLst>
                  <a:ext uri="{FF2B5EF4-FFF2-40B4-BE49-F238E27FC236}">
                    <a16:creationId xmlns:a16="http://schemas.microsoft.com/office/drawing/2014/main" id="{86D260E8-018B-48C0-1431-1AB31EE7D47E}"/>
                  </a:ext>
                </a:extLst>
              </p:cNvPr>
              <p:cNvSpPr/>
              <p:nvPr/>
            </p:nvSpPr>
            <p:spPr>
              <a:xfrm>
                <a:off x="4497357" y="2053133"/>
                <a:ext cx="655220" cy="1007960"/>
              </a:xfrm>
              <a:custGeom>
                <a:avLst/>
                <a:gdLst>
                  <a:gd name="connsiteX0" fmla="*/ 327614 w 655220"/>
                  <a:gd name="connsiteY0" fmla="*/ 1007960 h 1007960"/>
                  <a:gd name="connsiteX1" fmla="*/ 655220 w 655220"/>
                  <a:gd name="connsiteY1" fmla="*/ 0 h 1007960"/>
                  <a:gd name="connsiteX2" fmla="*/ 0 w 655220"/>
                  <a:gd name="connsiteY2" fmla="*/ 0 h 1007960"/>
                  <a:gd name="connsiteX3" fmla="*/ 327607 w 655220"/>
                  <a:gd name="connsiteY3" fmla="*/ 1007960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220" h="1007960">
                    <a:moveTo>
                      <a:pt x="327614" y="1007960"/>
                    </a:moveTo>
                    <a:lnTo>
                      <a:pt x="655220" y="0"/>
                    </a:lnTo>
                    <a:lnTo>
                      <a:pt x="0" y="0"/>
                    </a:lnTo>
                    <a:lnTo>
                      <a:pt x="327607" y="1007960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1" name="Freeform 760">
                <a:extLst>
                  <a:ext uri="{FF2B5EF4-FFF2-40B4-BE49-F238E27FC236}">
                    <a16:creationId xmlns:a16="http://schemas.microsoft.com/office/drawing/2014/main" id="{757E8B37-25C8-C3AA-1578-CE5E04A52939}"/>
                  </a:ext>
                </a:extLst>
              </p:cNvPr>
              <p:cNvSpPr/>
              <p:nvPr/>
            </p:nvSpPr>
            <p:spPr>
              <a:xfrm>
                <a:off x="4038232" y="2053126"/>
                <a:ext cx="786738" cy="1007960"/>
              </a:xfrm>
              <a:custGeom>
                <a:avLst/>
                <a:gdLst>
                  <a:gd name="connsiteX0" fmla="*/ 786739 w 786738"/>
                  <a:gd name="connsiteY0" fmla="*/ 1007961 h 1007960"/>
                  <a:gd name="connsiteX1" fmla="*/ 459125 w 786738"/>
                  <a:gd name="connsiteY1" fmla="*/ 0 h 1007960"/>
                  <a:gd name="connsiteX2" fmla="*/ 0 w 786738"/>
                  <a:gd name="connsiteY2" fmla="*/ 0 h 1007960"/>
                  <a:gd name="connsiteX3" fmla="*/ 786739 w 786738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38" h="1007960">
                    <a:moveTo>
                      <a:pt x="786739" y="1007961"/>
                    </a:moveTo>
                    <a:lnTo>
                      <a:pt x="459125" y="0"/>
                    </a:lnTo>
                    <a:lnTo>
                      <a:pt x="0" y="0"/>
                    </a:lnTo>
                    <a:lnTo>
                      <a:pt x="786739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2" name="Freeform 761">
                <a:extLst>
                  <a:ext uri="{FF2B5EF4-FFF2-40B4-BE49-F238E27FC236}">
                    <a16:creationId xmlns:a16="http://schemas.microsoft.com/office/drawing/2014/main" id="{CAC032E2-5463-2874-BA90-13CD5295956D}"/>
                  </a:ext>
                </a:extLst>
              </p:cNvPr>
              <p:cNvSpPr/>
              <p:nvPr/>
            </p:nvSpPr>
            <p:spPr>
              <a:xfrm>
                <a:off x="3935354" y="2053126"/>
                <a:ext cx="889616" cy="1007967"/>
              </a:xfrm>
              <a:custGeom>
                <a:avLst/>
                <a:gdLst>
                  <a:gd name="connsiteX0" fmla="*/ 102878 w 889616"/>
                  <a:gd name="connsiteY0" fmla="*/ 0 h 1007967"/>
                  <a:gd name="connsiteX1" fmla="*/ 3325 w 889616"/>
                  <a:gd name="connsiteY1" fmla="*/ 306317 h 1007967"/>
                  <a:gd name="connsiteX2" fmla="*/ 27959 w 889616"/>
                  <a:gd name="connsiteY2" fmla="*/ 382124 h 1007967"/>
                  <a:gd name="connsiteX3" fmla="*/ 889617 w 889616"/>
                  <a:gd name="connsiteY3" fmla="*/ 1007967 h 1007967"/>
                  <a:gd name="connsiteX4" fmla="*/ 102871 w 889616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6" h="1007967">
                    <a:moveTo>
                      <a:pt x="102878" y="0"/>
                    </a:moveTo>
                    <a:lnTo>
                      <a:pt x="3325" y="306317"/>
                    </a:lnTo>
                    <a:cubicBezTo>
                      <a:pt x="-5756" y="334253"/>
                      <a:pt x="4189" y="364860"/>
                      <a:pt x="27959" y="382124"/>
                    </a:cubicBezTo>
                    <a:lnTo>
                      <a:pt x="889617" y="1007967"/>
                    </a:lnTo>
                    <a:lnTo>
                      <a:pt x="102871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3" name="Freeform 762">
                <a:extLst>
                  <a:ext uri="{FF2B5EF4-FFF2-40B4-BE49-F238E27FC236}">
                    <a16:creationId xmlns:a16="http://schemas.microsoft.com/office/drawing/2014/main" id="{B464C6EE-E124-04A1-1523-2DE3817A007B}"/>
                  </a:ext>
                </a:extLst>
              </p:cNvPr>
              <p:cNvSpPr/>
              <p:nvPr/>
            </p:nvSpPr>
            <p:spPr>
              <a:xfrm>
                <a:off x="4038232" y="1422614"/>
                <a:ext cx="459125" cy="630518"/>
              </a:xfrm>
              <a:custGeom>
                <a:avLst/>
                <a:gdLst>
                  <a:gd name="connsiteX0" fmla="*/ 0 w 459125"/>
                  <a:gd name="connsiteY0" fmla="*/ 630519 h 630518"/>
                  <a:gd name="connsiteX1" fmla="*/ 459125 w 459125"/>
                  <a:gd name="connsiteY1" fmla="*/ 630519 h 630518"/>
                  <a:gd name="connsiteX2" fmla="*/ 261820 w 459125"/>
                  <a:gd name="connsiteY2" fmla="*/ 23427 h 630518"/>
                  <a:gd name="connsiteX3" fmla="*/ 197312 w 459125"/>
                  <a:gd name="connsiteY3" fmla="*/ 23427 h 630518"/>
                  <a:gd name="connsiteX4" fmla="*/ 0 w 459125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25" h="630518">
                    <a:moveTo>
                      <a:pt x="0" y="630519"/>
                    </a:moveTo>
                    <a:lnTo>
                      <a:pt x="459125" y="630519"/>
                    </a:lnTo>
                    <a:lnTo>
                      <a:pt x="261820" y="23427"/>
                    </a:lnTo>
                    <a:cubicBezTo>
                      <a:pt x="251665" y="-7812"/>
                      <a:pt x="207460" y="-7805"/>
                      <a:pt x="197312" y="23427"/>
                    </a:cubicBezTo>
                    <a:lnTo>
                      <a:pt x="0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4" name="Freeform 763">
                <a:extLst>
                  <a:ext uri="{FF2B5EF4-FFF2-40B4-BE49-F238E27FC236}">
                    <a16:creationId xmlns:a16="http://schemas.microsoft.com/office/drawing/2014/main" id="{DD4F1790-BAB8-BE04-93F3-55F510626AEF}"/>
                  </a:ext>
                </a:extLst>
              </p:cNvPr>
              <p:cNvSpPr/>
              <p:nvPr/>
            </p:nvSpPr>
            <p:spPr>
              <a:xfrm>
                <a:off x="4824964" y="2053126"/>
                <a:ext cx="786745" cy="1007960"/>
              </a:xfrm>
              <a:custGeom>
                <a:avLst/>
                <a:gdLst>
                  <a:gd name="connsiteX0" fmla="*/ 7 w 786745"/>
                  <a:gd name="connsiteY0" fmla="*/ 1007961 h 1007960"/>
                  <a:gd name="connsiteX1" fmla="*/ 327614 w 786745"/>
                  <a:gd name="connsiteY1" fmla="*/ 0 h 1007960"/>
                  <a:gd name="connsiteX2" fmla="*/ 786746 w 786745"/>
                  <a:gd name="connsiteY2" fmla="*/ 0 h 1007960"/>
                  <a:gd name="connsiteX3" fmla="*/ 0 w 786745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45" h="1007960">
                    <a:moveTo>
                      <a:pt x="7" y="1007961"/>
                    </a:moveTo>
                    <a:lnTo>
                      <a:pt x="327614" y="0"/>
                    </a:lnTo>
                    <a:lnTo>
                      <a:pt x="786746" y="0"/>
                    </a:lnTo>
                    <a:lnTo>
                      <a:pt x="0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5" name="Freeform 764">
                <a:extLst>
                  <a:ext uri="{FF2B5EF4-FFF2-40B4-BE49-F238E27FC236}">
                    <a16:creationId xmlns:a16="http://schemas.microsoft.com/office/drawing/2014/main" id="{3AFD3D7D-F5FB-7A27-4AFF-EFE53921F98E}"/>
                  </a:ext>
                </a:extLst>
              </p:cNvPr>
              <p:cNvSpPr/>
              <p:nvPr/>
            </p:nvSpPr>
            <p:spPr>
              <a:xfrm>
                <a:off x="4824971" y="2053126"/>
                <a:ext cx="889614" cy="1007967"/>
              </a:xfrm>
              <a:custGeom>
                <a:avLst/>
                <a:gdLst>
                  <a:gd name="connsiteX0" fmla="*/ 786739 w 889614"/>
                  <a:gd name="connsiteY0" fmla="*/ 0 h 1007967"/>
                  <a:gd name="connsiteX1" fmla="*/ 886292 w 889614"/>
                  <a:gd name="connsiteY1" fmla="*/ 306317 h 1007967"/>
                  <a:gd name="connsiteX2" fmla="*/ 861651 w 889614"/>
                  <a:gd name="connsiteY2" fmla="*/ 382124 h 1007967"/>
                  <a:gd name="connsiteX3" fmla="*/ 0 w 889614"/>
                  <a:gd name="connsiteY3" fmla="*/ 1007967 h 1007967"/>
                  <a:gd name="connsiteX4" fmla="*/ 786739 w 889614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4" h="1007967">
                    <a:moveTo>
                      <a:pt x="786739" y="0"/>
                    </a:moveTo>
                    <a:lnTo>
                      <a:pt x="886292" y="306317"/>
                    </a:lnTo>
                    <a:cubicBezTo>
                      <a:pt x="895368" y="334253"/>
                      <a:pt x="885423" y="364860"/>
                      <a:pt x="861651" y="382124"/>
                    </a:cubicBezTo>
                    <a:lnTo>
                      <a:pt x="0" y="1007967"/>
                    </a:lnTo>
                    <a:lnTo>
                      <a:pt x="786739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66" name="Freeform 765">
                <a:extLst>
                  <a:ext uri="{FF2B5EF4-FFF2-40B4-BE49-F238E27FC236}">
                    <a16:creationId xmlns:a16="http://schemas.microsoft.com/office/drawing/2014/main" id="{A7759A98-93C0-0B07-B0A0-5C7EFFD01F48}"/>
                  </a:ext>
                </a:extLst>
              </p:cNvPr>
              <p:cNvSpPr/>
              <p:nvPr/>
            </p:nvSpPr>
            <p:spPr>
              <a:xfrm>
                <a:off x="5152577" y="1422614"/>
                <a:ext cx="459131" cy="630518"/>
              </a:xfrm>
              <a:custGeom>
                <a:avLst/>
                <a:gdLst>
                  <a:gd name="connsiteX0" fmla="*/ 459132 w 459131"/>
                  <a:gd name="connsiteY0" fmla="*/ 630519 h 630518"/>
                  <a:gd name="connsiteX1" fmla="*/ 0 w 459131"/>
                  <a:gd name="connsiteY1" fmla="*/ 630519 h 630518"/>
                  <a:gd name="connsiteX2" fmla="*/ 197312 w 459131"/>
                  <a:gd name="connsiteY2" fmla="*/ 23427 h 630518"/>
                  <a:gd name="connsiteX3" fmla="*/ 261820 w 459131"/>
                  <a:gd name="connsiteY3" fmla="*/ 23427 h 630518"/>
                  <a:gd name="connsiteX4" fmla="*/ 459132 w 459131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31" h="630518">
                    <a:moveTo>
                      <a:pt x="459132" y="630519"/>
                    </a:moveTo>
                    <a:lnTo>
                      <a:pt x="0" y="630519"/>
                    </a:lnTo>
                    <a:lnTo>
                      <a:pt x="197312" y="23427"/>
                    </a:lnTo>
                    <a:cubicBezTo>
                      <a:pt x="207467" y="-7812"/>
                      <a:pt x="251672" y="-7805"/>
                      <a:pt x="261820" y="23427"/>
                    </a:cubicBezTo>
                    <a:lnTo>
                      <a:pt x="459132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</p:grpSp>
      <p:grpSp>
        <p:nvGrpSpPr>
          <p:cNvPr id="769" name="Group 768">
            <a:extLst>
              <a:ext uri="{FF2B5EF4-FFF2-40B4-BE49-F238E27FC236}">
                <a16:creationId xmlns:a16="http://schemas.microsoft.com/office/drawing/2014/main" id="{687A0EFA-D900-43AD-255E-53D0FF3373F4}"/>
              </a:ext>
            </a:extLst>
          </p:cNvPr>
          <p:cNvGrpSpPr/>
          <p:nvPr/>
        </p:nvGrpSpPr>
        <p:grpSpPr>
          <a:xfrm>
            <a:off x="1342203" y="3873501"/>
            <a:ext cx="333403" cy="333403"/>
            <a:chOff x="4505690" y="2700741"/>
            <a:chExt cx="528188" cy="528188"/>
          </a:xfrm>
        </p:grpSpPr>
        <p:sp>
          <p:nvSpPr>
            <p:cNvPr id="770" name="Rectangle 769">
              <a:extLst>
                <a:ext uri="{FF2B5EF4-FFF2-40B4-BE49-F238E27FC236}">
                  <a16:creationId xmlns:a16="http://schemas.microsoft.com/office/drawing/2014/main" id="{042C9A9E-D16D-45A6-ED4A-127A86667E2F}"/>
                </a:ext>
              </a:extLst>
            </p:cNvPr>
            <p:cNvSpPr/>
            <p:nvPr/>
          </p:nvSpPr>
          <p:spPr>
            <a:xfrm>
              <a:off x="4505690" y="2700741"/>
              <a:ext cx="528188" cy="5281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771" name="Group 770">
              <a:extLst>
                <a:ext uri="{FF2B5EF4-FFF2-40B4-BE49-F238E27FC236}">
                  <a16:creationId xmlns:a16="http://schemas.microsoft.com/office/drawing/2014/main" id="{D81705E5-6D13-0F70-B3AE-C0B84A2216A4}"/>
                </a:ext>
              </a:extLst>
            </p:cNvPr>
            <p:cNvGrpSpPr/>
            <p:nvPr/>
          </p:nvGrpSpPr>
          <p:grpSpPr>
            <a:xfrm>
              <a:off x="4601443" y="2829443"/>
              <a:ext cx="355971" cy="327811"/>
              <a:chOff x="3935354" y="1422614"/>
              <a:chExt cx="1779231" cy="1638479"/>
            </a:xfrm>
          </p:grpSpPr>
          <p:sp>
            <p:nvSpPr>
              <p:cNvPr id="772" name="Freeform 771">
                <a:extLst>
                  <a:ext uri="{FF2B5EF4-FFF2-40B4-BE49-F238E27FC236}">
                    <a16:creationId xmlns:a16="http://schemas.microsoft.com/office/drawing/2014/main" id="{390288F1-81EC-38DA-DBC3-052530059D0E}"/>
                  </a:ext>
                </a:extLst>
              </p:cNvPr>
              <p:cNvSpPr/>
              <p:nvPr/>
            </p:nvSpPr>
            <p:spPr>
              <a:xfrm>
                <a:off x="4497357" y="2053133"/>
                <a:ext cx="655220" cy="1007960"/>
              </a:xfrm>
              <a:custGeom>
                <a:avLst/>
                <a:gdLst>
                  <a:gd name="connsiteX0" fmla="*/ 327614 w 655220"/>
                  <a:gd name="connsiteY0" fmla="*/ 1007960 h 1007960"/>
                  <a:gd name="connsiteX1" fmla="*/ 655220 w 655220"/>
                  <a:gd name="connsiteY1" fmla="*/ 0 h 1007960"/>
                  <a:gd name="connsiteX2" fmla="*/ 0 w 655220"/>
                  <a:gd name="connsiteY2" fmla="*/ 0 h 1007960"/>
                  <a:gd name="connsiteX3" fmla="*/ 327607 w 655220"/>
                  <a:gd name="connsiteY3" fmla="*/ 1007960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220" h="1007960">
                    <a:moveTo>
                      <a:pt x="327614" y="1007960"/>
                    </a:moveTo>
                    <a:lnTo>
                      <a:pt x="655220" y="0"/>
                    </a:lnTo>
                    <a:lnTo>
                      <a:pt x="0" y="0"/>
                    </a:lnTo>
                    <a:lnTo>
                      <a:pt x="327607" y="1007960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3" name="Freeform 772">
                <a:extLst>
                  <a:ext uri="{FF2B5EF4-FFF2-40B4-BE49-F238E27FC236}">
                    <a16:creationId xmlns:a16="http://schemas.microsoft.com/office/drawing/2014/main" id="{FF011FE4-A0B8-38ED-B1FB-02EBEAFAC17D}"/>
                  </a:ext>
                </a:extLst>
              </p:cNvPr>
              <p:cNvSpPr/>
              <p:nvPr/>
            </p:nvSpPr>
            <p:spPr>
              <a:xfrm>
                <a:off x="4038232" y="2053126"/>
                <a:ext cx="786738" cy="1007960"/>
              </a:xfrm>
              <a:custGeom>
                <a:avLst/>
                <a:gdLst>
                  <a:gd name="connsiteX0" fmla="*/ 786739 w 786738"/>
                  <a:gd name="connsiteY0" fmla="*/ 1007961 h 1007960"/>
                  <a:gd name="connsiteX1" fmla="*/ 459125 w 786738"/>
                  <a:gd name="connsiteY1" fmla="*/ 0 h 1007960"/>
                  <a:gd name="connsiteX2" fmla="*/ 0 w 786738"/>
                  <a:gd name="connsiteY2" fmla="*/ 0 h 1007960"/>
                  <a:gd name="connsiteX3" fmla="*/ 786739 w 786738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38" h="1007960">
                    <a:moveTo>
                      <a:pt x="786739" y="1007961"/>
                    </a:moveTo>
                    <a:lnTo>
                      <a:pt x="459125" y="0"/>
                    </a:lnTo>
                    <a:lnTo>
                      <a:pt x="0" y="0"/>
                    </a:lnTo>
                    <a:lnTo>
                      <a:pt x="786739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4" name="Freeform 773">
                <a:extLst>
                  <a:ext uri="{FF2B5EF4-FFF2-40B4-BE49-F238E27FC236}">
                    <a16:creationId xmlns:a16="http://schemas.microsoft.com/office/drawing/2014/main" id="{8C3C306A-2D90-F834-2253-0B062AB4B8B7}"/>
                  </a:ext>
                </a:extLst>
              </p:cNvPr>
              <p:cNvSpPr/>
              <p:nvPr/>
            </p:nvSpPr>
            <p:spPr>
              <a:xfrm>
                <a:off x="3935354" y="2053126"/>
                <a:ext cx="889616" cy="1007967"/>
              </a:xfrm>
              <a:custGeom>
                <a:avLst/>
                <a:gdLst>
                  <a:gd name="connsiteX0" fmla="*/ 102878 w 889616"/>
                  <a:gd name="connsiteY0" fmla="*/ 0 h 1007967"/>
                  <a:gd name="connsiteX1" fmla="*/ 3325 w 889616"/>
                  <a:gd name="connsiteY1" fmla="*/ 306317 h 1007967"/>
                  <a:gd name="connsiteX2" fmla="*/ 27959 w 889616"/>
                  <a:gd name="connsiteY2" fmla="*/ 382124 h 1007967"/>
                  <a:gd name="connsiteX3" fmla="*/ 889617 w 889616"/>
                  <a:gd name="connsiteY3" fmla="*/ 1007967 h 1007967"/>
                  <a:gd name="connsiteX4" fmla="*/ 102871 w 889616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6" h="1007967">
                    <a:moveTo>
                      <a:pt x="102878" y="0"/>
                    </a:moveTo>
                    <a:lnTo>
                      <a:pt x="3325" y="306317"/>
                    </a:lnTo>
                    <a:cubicBezTo>
                      <a:pt x="-5756" y="334253"/>
                      <a:pt x="4189" y="364860"/>
                      <a:pt x="27959" y="382124"/>
                    </a:cubicBezTo>
                    <a:lnTo>
                      <a:pt x="889617" y="1007967"/>
                    </a:lnTo>
                    <a:lnTo>
                      <a:pt x="102871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5" name="Freeform 774">
                <a:extLst>
                  <a:ext uri="{FF2B5EF4-FFF2-40B4-BE49-F238E27FC236}">
                    <a16:creationId xmlns:a16="http://schemas.microsoft.com/office/drawing/2014/main" id="{92205BD6-ECF0-3532-CE30-D4D9CE75B317}"/>
                  </a:ext>
                </a:extLst>
              </p:cNvPr>
              <p:cNvSpPr/>
              <p:nvPr/>
            </p:nvSpPr>
            <p:spPr>
              <a:xfrm>
                <a:off x="4038232" y="1422614"/>
                <a:ext cx="459125" cy="630518"/>
              </a:xfrm>
              <a:custGeom>
                <a:avLst/>
                <a:gdLst>
                  <a:gd name="connsiteX0" fmla="*/ 0 w 459125"/>
                  <a:gd name="connsiteY0" fmla="*/ 630519 h 630518"/>
                  <a:gd name="connsiteX1" fmla="*/ 459125 w 459125"/>
                  <a:gd name="connsiteY1" fmla="*/ 630519 h 630518"/>
                  <a:gd name="connsiteX2" fmla="*/ 261820 w 459125"/>
                  <a:gd name="connsiteY2" fmla="*/ 23427 h 630518"/>
                  <a:gd name="connsiteX3" fmla="*/ 197312 w 459125"/>
                  <a:gd name="connsiteY3" fmla="*/ 23427 h 630518"/>
                  <a:gd name="connsiteX4" fmla="*/ 0 w 459125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25" h="630518">
                    <a:moveTo>
                      <a:pt x="0" y="630519"/>
                    </a:moveTo>
                    <a:lnTo>
                      <a:pt x="459125" y="630519"/>
                    </a:lnTo>
                    <a:lnTo>
                      <a:pt x="261820" y="23427"/>
                    </a:lnTo>
                    <a:cubicBezTo>
                      <a:pt x="251665" y="-7812"/>
                      <a:pt x="207460" y="-7805"/>
                      <a:pt x="197312" y="23427"/>
                    </a:cubicBezTo>
                    <a:lnTo>
                      <a:pt x="0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6" name="Freeform 775">
                <a:extLst>
                  <a:ext uri="{FF2B5EF4-FFF2-40B4-BE49-F238E27FC236}">
                    <a16:creationId xmlns:a16="http://schemas.microsoft.com/office/drawing/2014/main" id="{2E342962-7E9A-64ED-869A-0FAD6BD31ED9}"/>
                  </a:ext>
                </a:extLst>
              </p:cNvPr>
              <p:cNvSpPr/>
              <p:nvPr/>
            </p:nvSpPr>
            <p:spPr>
              <a:xfrm>
                <a:off x="4824964" y="2053126"/>
                <a:ext cx="786745" cy="1007960"/>
              </a:xfrm>
              <a:custGeom>
                <a:avLst/>
                <a:gdLst>
                  <a:gd name="connsiteX0" fmla="*/ 7 w 786745"/>
                  <a:gd name="connsiteY0" fmla="*/ 1007961 h 1007960"/>
                  <a:gd name="connsiteX1" fmla="*/ 327614 w 786745"/>
                  <a:gd name="connsiteY1" fmla="*/ 0 h 1007960"/>
                  <a:gd name="connsiteX2" fmla="*/ 786746 w 786745"/>
                  <a:gd name="connsiteY2" fmla="*/ 0 h 1007960"/>
                  <a:gd name="connsiteX3" fmla="*/ 0 w 786745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45" h="1007960">
                    <a:moveTo>
                      <a:pt x="7" y="1007961"/>
                    </a:moveTo>
                    <a:lnTo>
                      <a:pt x="327614" y="0"/>
                    </a:lnTo>
                    <a:lnTo>
                      <a:pt x="786746" y="0"/>
                    </a:lnTo>
                    <a:lnTo>
                      <a:pt x="0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7" name="Freeform 776">
                <a:extLst>
                  <a:ext uri="{FF2B5EF4-FFF2-40B4-BE49-F238E27FC236}">
                    <a16:creationId xmlns:a16="http://schemas.microsoft.com/office/drawing/2014/main" id="{94AE7FD0-6886-CDC5-240A-98A24CDB7586}"/>
                  </a:ext>
                </a:extLst>
              </p:cNvPr>
              <p:cNvSpPr/>
              <p:nvPr/>
            </p:nvSpPr>
            <p:spPr>
              <a:xfrm>
                <a:off x="4824971" y="2053126"/>
                <a:ext cx="889614" cy="1007967"/>
              </a:xfrm>
              <a:custGeom>
                <a:avLst/>
                <a:gdLst>
                  <a:gd name="connsiteX0" fmla="*/ 786739 w 889614"/>
                  <a:gd name="connsiteY0" fmla="*/ 0 h 1007967"/>
                  <a:gd name="connsiteX1" fmla="*/ 886292 w 889614"/>
                  <a:gd name="connsiteY1" fmla="*/ 306317 h 1007967"/>
                  <a:gd name="connsiteX2" fmla="*/ 861651 w 889614"/>
                  <a:gd name="connsiteY2" fmla="*/ 382124 h 1007967"/>
                  <a:gd name="connsiteX3" fmla="*/ 0 w 889614"/>
                  <a:gd name="connsiteY3" fmla="*/ 1007967 h 1007967"/>
                  <a:gd name="connsiteX4" fmla="*/ 786739 w 889614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4" h="1007967">
                    <a:moveTo>
                      <a:pt x="786739" y="0"/>
                    </a:moveTo>
                    <a:lnTo>
                      <a:pt x="886292" y="306317"/>
                    </a:lnTo>
                    <a:cubicBezTo>
                      <a:pt x="895368" y="334253"/>
                      <a:pt x="885423" y="364860"/>
                      <a:pt x="861651" y="382124"/>
                    </a:cubicBezTo>
                    <a:lnTo>
                      <a:pt x="0" y="1007967"/>
                    </a:lnTo>
                    <a:lnTo>
                      <a:pt x="786739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78" name="Freeform 777">
                <a:extLst>
                  <a:ext uri="{FF2B5EF4-FFF2-40B4-BE49-F238E27FC236}">
                    <a16:creationId xmlns:a16="http://schemas.microsoft.com/office/drawing/2014/main" id="{6260ED6B-1802-9941-8DC5-78E95BCE2305}"/>
                  </a:ext>
                </a:extLst>
              </p:cNvPr>
              <p:cNvSpPr/>
              <p:nvPr/>
            </p:nvSpPr>
            <p:spPr>
              <a:xfrm>
                <a:off x="5152577" y="1422614"/>
                <a:ext cx="459131" cy="630518"/>
              </a:xfrm>
              <a:custGeom>
                <a:avLst/>
                <a:gdLst>
                  <a:gd name="connsiteX0" fmla="*/ 459132 w 459131"/>
                  <a:gd name="connsiteY0" fmla="*/ 630519 h 630518"/>
                  <a:gd name="connsiteX1" fmla="*/ 0 w 459131"/>
                  <a:gd name="connsiteY1" fmla="*/ 630519 h 630518"/>
                  <a:gd name="connsiteX2" fmla="*/ 197312 w 459131"/>
                  <a:gd name="connsiteY2" fmla="*/ 23427 h 630518"/>
                  <a:gd name="connsiteX3" fmla="*/ 261820 w 459131"/>
                  <a:gd name="connsiteY3" fmla="*/ 23427 h 630518"/>
                  <a:gd name="connsiteX4" fmla="*/ 459132 w 459131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31" h="630518">
                    <a:moveTo>
                      <a:pt x="459132" y="630519"/>
                    </a:moveTo>
                    <a:lnTo>
                      <a:pt x="0" y="630519"/>
                    </a:lnTo>
                    <a:lnTo>
                      <a:pt x="197312" y="23427"/>
                    </a:lnTo>
                    <a:cubicBezTo>
                      <a:pt x="207467" y="-7812"/>
                      <a:pt x="251672" y="-7805"/>
                      <a:pt x="261820" y="23427"/>
                    </a:cubicBezTo>
                    <a:lnTo>
                      <a:pt x="459132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</p:grpSp>
      <p:grpSp>
        <p:nvGrpSpPr>
          <p:cNvPr id="779" name="Group 778">
            <a:extLst>
              <a:ext uri="{FF2B5EF4-FFF2-40B4-BE49-F238E27FC236}">
                <a16:creationId xmlns:a16="http://schemas.microsoft.com/office/drawing/2014/main" id="{0AFCB75C-E600-BA4D-990C-6E70972F0C87}"/>
              </a:ext>
            </a:extLst>
          </p:cNvPr>
          <p:cNvGrpSpPr/>
          <p:nvPr/>
        </p:nvGrpSpPr>
        <p:grpSpPr>
          <a:xfrm>
            <a:off x="2561155" y="3868107"/>
            <a:ext cx="333403" cy="333403"/>
            <a:chOff x="4505690" y="2700741"/>
            <a:chExt cx="528188" cy="528188"/>
          </a:xfrm>
        </p:grpSpPr>
        <p:sp>
          <p:nvSpPr>
            <p:cNvPr id="780" name="Rectangle 779">
              <a:extLst>
                <a:ext uri="{FF2B5EF4-FFF2-40B4-BE49-F238E27FC236}">
                  <a16:creationId xmlns:a16="http://schemas.microsoft.com/office/drawing/2014/main" id="{C37949A8-B248-7D0B-965C-1EA8CA9751EE}"/>
                </a:ext>
              </a:extLst>
            </p:cNvPr>
            <p:cNvSpPr/>
            <p:nvPr/>
          </p:nvSpPr>
          <p:spPr>
            <a:xfrm>
              <a:off x="4505690" y="2700741"/>
              <a:ext cx="528188" cy="5281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781" name="Group 780">
              <a:extLst>
                <a:ext uri="{FF2B5EF4-FFF2-40B4-BE49-F238E27FC236}">
                  <a16:creationId xmlns:a16="http://schemas.microsoft.com/office/drawing/2014/main" id="{3C9995BA-216A-C2D2-FD6D-6F0904A36B03}"/>
                </a:ext>
              </a:extLst>
            </p:cNvPr>
            <p:cNvGrpSpPr/>
            <p:nvPr/>
          </p:nvGrpSpPr>
          <p:grpSpPr>
            <a:xfrm>
              <a:off x="4601443" y="2829443"/>
              <a:ext cx="355971" cy="327811"/>
              <a:chOff x="3935354" y="1422614"/>
              <a:chExt cx="1779231" cy="1638479"/>
            </a:xfrm>
          </p:grpSpPr>
          <p:sp>
            <p:nvSpPr>
              <p:cNvPr id="782" name="Freeform 781">
                <a:extLst>
                  <a:ext uri="{FF2B5EF4-FFF2-40B4-BE49-F238E27FC236}">
                    <a16:creationId xmlns:a16="http://schemas.microsoft.com/office/drawing/2014/main" id="{DBB08B80-C9F1-7F1A-3E92-7DFC6E5D0EB3}"/>
                  </a:ext>
                </a:extLst>
              </p:cNvPr>
              <p:cNvSpPr/>
              <p:nvPr/>
            </p:nvSpPr>
            <p:spPr>
              <a:xfrm>
                <a:off x="4497357" y="2053133"/>
                <a:ext cx="655220" cy="1007960"/>
              </a:xfrm>
              <a:custGeom>
                <a:avLst/>
                <a:gdLst>
                  <a:gd name="connsiteX0" fmla="*/ 327614 w 655220"/>
                  <a:gd name="connsiteY0" fmla="*/ 1007960 h 1007960"/>
                  <a:gd name="connsiteX1" fmla="*/ 655220 w 655220"/>
                  <a:gd name="connsiteY1" fmla="*/ 0 h 1007960"/>
                  <a:gd name="connsiteX2" fmla="*/ 0 w 655220"/>
                  <a:gd name="connsiteY2" fmla="*/ 0 h 1007960"/>
                  <a:gd name="connsiteX3" fmla="*/ 327607 w 655220"/>
                  <a:gd name="connsiteY3" fmla="*/ 1007960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220" h="1007960">
                    <a:moveTo>
                      <a:pt x="327614" y="1007960"/>
                    </a:moveTo>
                    <a:lnTo>
                      <a:pt x="655220" y="0"/>
                    </a:lnTo>
                    <a:lnTo>
                      <a:pt x="0" y="0"/>
                    </a:lnTo>
                    <a:lnTo>
                      <a:pt x="327607" y="1007960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3" name="Freeform 782">
                <a:extLst>
                  <a:ext uri="{FF2B5EF4-FFF2-40B4-BE49-F238E27FC236}">
                    <a16:creationId xmlns:a16="http://schemas.microsoft.com/office/drawing/2014/main" id="{8FC24A6D-AC7D-96EC-3D9F-55136C8F99AA}"/>
                  </a:ext>
                </a:extLst>
              </p:cNvPr>
              <p:cNvSpPr/>
              <p:nvPr/>
            </p:nvSpPr>
            <p:spPr>
              <a:xfrm>
                <a:off x="4038232" y="2053126"/>
                <a:ext cx="786738" cy="1007960"/>
              </a:xfrm>
              <a:custGeom>
                <a:avLst/>
                <a:gdLst>
                  <a:gd name="connsiteX0" fmla="*/ 786739 w 786738"/>
                  <a:gd name="connsiteY0" fmla="*/ 1007961 h 1007960"/>
                  <a:gd name="connsiteX1" fmla="*/ 459125 w 786738"/>
                  <a:gd name="connsiteY1" fmla="*/ 0 h 1007960"/>
                  <a:gd name="connsiteX2" fmla="*/ 0 w 786738"/>
                  <a:gd name="connsiteY2" fmla="*/ 0 h 1007960"/>
                  <a:gd name="connsiteX3" fmla="*/ 786739 w 786738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38" h="1007960">
                    <a:moveTo>
                      <a:pt x="786739" y="1007961"/>
                    </a:moveTo>
                    <a:lnTo>
                      <a:pt x="459125" y="0"/>
                    </a:lnTo>
                    <a:lnTo>
                      <a:pt x="0" y="0"/>
                    </a:lnTo>
                    <a:lnTo>
                      <a:pt x="786739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4" name="Freeform 783">
                <a:extLst>
                  <a:ext uri="{FF2B5EF4-FFF2-40B4-BE49-F238E27FC236}">
                    <a16:creationId xmlns:a16="http://schemas.microsoft.com/office/drawing/2014/main" id="{A7DC6872-C50E-5F13-6CEF-5A9F4B5E9646}"/>
                  </a:ext>
                </a:extLst>
              </p:cNvPr>
              <p:cNvSpPr/>
              <p:nvPr/>
            </p:nvSpPr>
            <p:spPr>
              <a:xfrm>
                <a:off x="3935354" y="2053126"/>
                <a:ext cx="889616" cy="1007967"/>
              </a:xfrm>
              <a:custGeom>
                <a:avLst/>
                <a:gdLst>
                  <a:gd name="connsiteX0" fmla="*/ 102878 w 889616"/>
                  <a:gd name="connsiteY0" fmla="*/ 0 h 1007967"/>
                  <a:gd name="connsiteX1" fmla="*/ 3325 w 889616"/>
                  <a:gd name="connsiteY1" fmla="*/ 306317 h 1007967"/>
                  <a:gd name="connsiteX2" fmla="*/ 27959 w 889616"/>
                  <a:gd name="connsiteY2" fmla="*/ 382124 h 1007967"/>
                  <a:gd name="connsiteX3" fmla="*/ 889617 w 889616"/>
                  <a:gd name="connsiteY3" fmla="*/ 1007967 h 1007967"/>
                  <a:gd name="connsiteX4" fmla="*/ 102871 w 889616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6" h="1007967">
                    <a:moveTo>
                      <a:pt x="102878" y="0"/>
                    </a:moveTo>
                    <a:lnTo>
                      <a:pt x="3325" y="306317"/>
                    </a:lnTo>
                    <a:cubicBezTo>
                      <a:pt x="-5756" y="334253"/>
                      <a:pt x="4189" y="364860"/>
                      <a:pt x="27959" y="382124"/>
                    </a:cubicBezTo>
                    <a:lnTo>
                      <a:pt x="889617" y="1007967"/>
                    </a:lnTo>
                    <a:lnTo>
                      <a:pt x="102871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5" name="Freeform 784">
                <a:extLst>
                  <a:ext uri="{FF2B5EF4-FFF2-40B4-BE49-F238E27FC236}">
                    <a16:creationId xmlns:a16="http://schemas.microsoft.com/office/drawing/2014/main" id="{AA64582C-BB40-E48D-7CC0-9A8BA66E1BB5}"/>
                  </a:ext>
                </a:extLst>
              </p:cNvPr>
              <p:cNvSpPr/>
              <p:nvPr/>
            </p:nvSpPr>
            <p:spPr>
              <a:xfrm>
                <a:off x="4038232" y="1422614"/>
                <a:ext cx="459125" cy="630518"/>
              </a:xfrm>
              <a:custGeom>
                <a:avLst/>
                <a:gdLst>
                  <a:gd name="connsiteX0" fmla="*/ 0 w 459125"/>
                  <a:gd name="connsiteY0" fmla="*/ 630519 h 630518"/>
                  <a:gd name="connsiteX1" fmla="*/ 459125 w 459125"/>
                  <a:gd name="connsiteY1" fmla="*/ 630519 h 630518"/>
                  <a:gd name="connsiteX2" fmla="*/ 261820 w 459125"/>
                  <a:gd name="connsiteY2" fmla="*/ 23427 h 630518"/>
                  <a:gd name="connsiteX3" fmla="*/ 197312 w 459125"/>
                  <a:gd name="connsiteY3" fmla="*/ 23427 h 630518"/>
                  <a:gd name="connsiteX4" fmla="*/ 0 w 459125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25" h="630518">
                    <a:moveTo>
                      <a:pt x="0" y="630519"/>
                    </a:moveTo>
                    <a:lnTo>
                      <a:pt x="459125" y="630519"/>
                    </a:lnTo>
                    <a:lnTo>
                      <a:pt x="261820" y="23427"/>
                    </a:lnTo>
                    <a:cubicBezTo>
                      <a:pt x="251665" y="-7812"/>
                      <a:pt x="207460" y="-7805"/>
                      <a:pt x="197312" y="23427"/>
                    </a:cubicBezTo>
                    <a:lnTo>
                      <a:pt x="0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6" name="Freeform 785">
                <a:extLst>
                  <a:ext uri="{FF2B5EF4-FFF2-40B4-BE49-F238E27FC236}">
                    <a16:creationId xmlns:a16="http://schemas.microsoft.com/office/drawing/2014/main" id="{2E080D31-F3D2-D80F-BF55-C497541ADFE8}"/>
                  </a:ext>
                </a:extLst>
              </p:cNvPr>
              <p:cNvSpPr/>
              <p:nvPr/>
            </p:nvSpPr>
            <p:spPr>
              <a:xfrm>
                <a:off x="4824964" y="2053126"/>
                <a:ext cx="786745" cy="1007960"/>
              </a:xfrm>
              <a:custGeom>
                <a:avLst/>
                <a:gdLst>
                  <a:gd name="connsiteX0" fmla="*/ 7 w 786745"/>
                  <a:gd name="connsiteY0" fmla="*/ 1007961 h 1007960"/>
                  <a:gd name="connsiteX1" fmla="*/ 327614 w 786745"/>
                  <a:gd name="connsiteY1" fmla="*/ 0 h 1007960"/>
                  <a:gd name="connsiteX2" fmla="*/ 786746 w 786745"/>
                  <a:gd name="connsiteY2" fmla="*/ 0 h 1007960"/>
                  <a:gd name="connsiteX3" fmla="*/ 0 w 786745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45" h="1007960">
                    <a:moveTo>
                      <a:pt x="7" y="1007961"/>
                    </a:moveTo>
                    <a:lnTo>
                      <a:pt x="327614" y="0"/>
                    </a:lnTo>
                    <a:lnTo>
                      <a:pt x="786746" y="0"/>
                    </a:lnTo>
                    <a:lnTo>
                      <a:pt x="0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7" name="Freeform 786">
                <a:extLst>
                  <a:ext uri="{FF2B5EF4-FFF2-40B4-BE49-F238E27FC236}">
                    <a16:creationId xmlns:a16="http://schemas.microsoft.com/office/drawing/2014/main" id="{A71C2F79-9242-FE01-89CF-AA62E69546C8}"/>
                  </a:ext>
                </a:extLst>
              </p:cNvPr>
              <p:cNvSpPr/>
              <p:nvPr/>
            </p:nvSpPr>
            <p:spPr>
              <a:xfrm>
                <a:off x="4824971" y="2053126"/>
                <a:ext cx="889614" cy="1007967"/>
              </a:xfrm>
              <a:custGeom>
                <a:avLst/>
                <a:gdLst>
                  <a:gd name="connsiteX0" fmla="*/ 786739 w 889614"/>
                  <a:gd name="connsiteY0" fmla="*/ 0 h 1007967"/>
                  <a:gd name="connsiteX1" fmla="*/ 886292 w 889614"/>
                  <a:gd name="connsiteY1" fmla="*/ 306317 h 1007967"/>
                  <a:gd name="connsiteX2" fmla="*/ 861651 w 889614"/>
                  <a:gd name="connsiteY2" fmla="*/ 382124 h 1007967"/>
                  <a:gd name="connsiteX3" fmla="*/ 0 w 889614"/>
                  <a:gd name="connsiteY3" fmla="*/ 1007967 h 1007967"/>
                  <a:gd name="connsiteX4" fmla="*/ 786739 w 889614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4" h="1007967">
                    <a:moveTo>
                      <a:pt x="786739" y="0"/>
                    </a:moveTo>
                    <a:lnTo>
                      <a:pt x="886292" y="306317"/>
                    </a:lnTo>
                    <a:cubicBezTo>
                      <a:pt x="895368" y="334253"/>
                      <a:pt x="885423" y="364860"/>
                      <a:pt x="861651" y="382124"/>
                    </a:cubicBezTo>
                    <a:lnTo>
                      <a:pt x="0" y="1007967"/>
                    </a:lnTo>
                    <a:lnTo>
                      <a:pt x="786739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88" name="Freeform 787">
                <a:extLst>
                  <a:ext uri="{FF2B5EF4-FFF2-40B4-BE49-F238E27FC236}">
                    <a16:creationId xmlns:a16="http://schemas.microsoft.com/office/drawing/2014/main" id="{FC0C1AA8-FE93-BB91-20B8-9962D81A0B4C}"/>
                  </a:ext>
                </a:extLst>
              </p:cNvPr>
              <p:cNvSpPr/>
              <p:nvPr/>
            </p:nvSpPr>
            <p:spPr>
              <a:xfrm>
                <a:off x="5152577" y="1422614"/>
                <a:ext cx="459131" cy="630518"/>
              </a:xfrm>
              <a:custGeom>
                <a:avLst/>
                <a:gdLst>
                  <a:gd name="connsiteX0" fmla="*/ 459132 w 459131"/>
                  <a:gd name="connsiteY0" fmla="*/ 630519 h 630518"/>
                  <a:gd name="connsiteX1" fmla="*/ 0 w 459131"/>
                  <a:gd name="connsiteY1" fmla="*/ 630519 h 630518"/>
                  <a:gd name="connsiteX2" fmla="*/ 197312 w 459131"/>
                  <a:gd name="connsiteY2" fmla="*/ 23427 h 630518"/>
                  <a:gd name="connsiteX3" fmla="*/ 261820 w 459131"/>
                  <a:gd name="connsiteY3" fmla="*/ 23427 h 630518"/>
                  <a:gd name="connsiteX4" fmla="*/ 459132 w 459131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31" h="630518">
                    <a:moveTo>
                      <a:pt x="459132" y="630519"/>
                    </a:moveTo>
                    <a:lnTo>
                      <a:pt x="0" y="630519"/>
                    </a:lnTo>
                    <a:lnTo>
                      <a:pt x="197312" y="23427"/>
                    </a:lnTo>
                    <a:cubicBezTo>
                      <a:pt x="207467" y="-7812"/>
                      <a:pt x="251672" y="-7805"/>
                      <a:pt x="261820" y="23427"/>
                    </a:cubicBezTo>
                    <a:lnTo>
                      <a:pt x="459132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</p:grpSp>
      <p:grpSp>
        <p:nvGrpSpPr>
          <p:cNvPr id="789" name="Group 788">
            <a:extLst>
              <a:ext uri="{FF2B5EF4-FFF2-40B4-BE49-F238E27FC236}">
                <a16:creationId xmlns:a16="http://schemas.microsoft.com/office/drawing/2014/main" id="{FF32FA7E-38E1-36F0-F9B7-9B7E03E6A00E}"/>
              </a:ext>
            </a:extLst>
          </p:cNvPr>
          <p:cNvGrpSpPr/>
          <p:nvPr/>
        </p:nvGrpSpPr>
        <p:grpSpPr>
          <a:xfrm>
            <a:off x="3780107" y="3862713"/>
            <a:ext cx="333403" cy="333403"/>
            <a:chOff x="4505690" y="2700741"/>
            <a:chExt cx="528188" cy="528188"/>
          </a:xfrm>
        </p:grpSpPr>
        <p:sp>
          <p:nvSpPr>
            <p:cNvPr id="790" name="Rectangle 789">
              <a:extLst>
                <a:ext uri="{FF2B5EF4-FFF2-40B4-BE49-F238E27FC236}">
                  <a16:creationId xmlns:a16="http://schemas.microsoft.com/office/drawing/2014/main" id="{EDAE67BE-D1ED-9BA4-C17F-64D94F0D28D2}"/>
                </a:ext>
              </a:extLst>
            </p:cNvPr>
            <p:cNvSpPr/>
            <p:nvPr/>
          </p:nvSpPr>
          <p:spPr>
            <a:xfrm>
              <a:off x="4505690" y="2700741"/>
              <a:ext cx="528188" cy="528188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 dirty="0"/>
            </a:p>
          </p:txBody>
        </p:sp>
        <p:grpSp>
          <p:nvGrpSpPr>
            <p:cNvPr id="791" name="Group 790">
              <a:extLst>
                <a:ext uri="{FF2B5EF4-FFF2-40B4-BE49-F238E27FC236}">
                  <a16:creationId xmlns:a16="http://schemas.microsoft.com/office/drawing/2014/main" id="{0F980B42-0712-A0D1-7059-83D51646F913}"/>
                </a:ext>
              </a:extLst>
            </p:cNvPr>
            <p:cNvGrpSpPr/>
            <p:nvPr/>
          </p:nvGrpSpPr>
          <p:grpSpPr>
            <a:xfrm>
              <a:off x="4601443" y="2829443"/>
              <a:ext cx="355971" cy="327811"/>
              <a:chOff x="3935354" y="1422614"/>
              <a:chExt cx="1779231" cy="1638479"/>
            </a:xfrm>
          </p:grpSpPr>
          <p:sp>
            <p:nvSpPr>
              <p:cNvPr id="792" name="Freeform 791">
                <a:extLst>
                  <a:ext uri="{FF2B5EF4-FFF2-40B4-BE49-F238E27FC236}">
                    <a16:creationId xmlns:a16="http://schemas.microsoft.com/office/drawing/2014/main" id="{1A5EA2D4-502D-DC41-CBA1-E2DB834A4A2B}"/>
                  </a:ext>
                </a:extLst>
              </p:cNvPr>
              <p:cNvSpPr/>
              <p:nvPr/>
            </p:nvSpPr>
            <p:spPr>
              <a:xfrm>
                <a:off x="4497357" y="2053133"/>
                <a:ext cx="655220" cy="1007960"/>
              </a:xfrm>
              <a:custGeom>
                <a:avLst/>
                <a:gdLst>
                  <a:gd name="connsiteX0" fmla="*/ 327614 w 655220"/>
                  <a:gd name="connsiteY0" fmla="*/ 1007960 h 1007960"/>
                  <a:gd name="connsiteX1" fmla="*/ 655220 w 655220"/>
                  <a:gd name="connsiteY1" fmla="*/ 0 h 1007960"/>
                  <a:gd name="connsiteX2" fmla="*/ 0 w 655220"/>
                  <a:gd name="connsiteY2" fmla="*/ 0 h 1007960"/>
                  <a:gd name="connsiteX3" fmla="*/ 327607 w 655220"/>
                  <a:gd name="connsiteY3" fmla="*/ 1007960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5220" h="1007960">
                    <a:moveTo>
                      <a:pt x="327614" y="1007960"/>
                    </a:moveTo>
                    <a:lnTo>
                      <a:pt x="655220" y="0"/>
                    </a:lnTo>
                    <a:lnTo>
                      <a:pt x="0" y="0"/>
                    </a:lnTo>
                    <a:lnTo>
                      <a:pt x="327607" y="1007960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3" name="Freeform 792">
                <a:extLst>
                  <a:ext uri="{FF2B5EF4-FFF2-40B4-BE49-F238E27FC236}">
                    <a16:creationId xmlns:a16="http://schemas.microsoft.com/office/drawing/2014/main" id="{E2D99A2C-D3D6-B106-26CB-36F93B34B44C}"/>
                  </a:ext>
                </a:extLst>
              </p:cNvPr>
              <p:cNvSpPr/>
              <p:nvPr/>
            </p:nvSpPr>
            <p:spPr>
              <a:xfrm>
                <a:off x="4038232" y="2053126"/>
                <a:ext cx="786738" cy="1007960"/>
              </a:xfrm>
              <a:custGeom>
                <a:avLst/>
                <a:gdLst>
                  <a:gd name="connsiteX0" fmla="*/ 786739 w 786738"/>
                  <a:gd name="connsiteY0" fmla="*/ 1007961 h 1007960"/>
                  <a:gd name="connsiteX1" fmla="*/ 459125 w 786738"/>
                  <a:gd name="connsiteY1" fmla="*/ 0 h 1007960"/>
                  <a:gd name="connsiteX2" fmla="*/ 0 w 786738"/>
                  <a:gd name="connsiteY2" fmla="*/ 0 h 1007960"/>
                  <a:gd name="connsiteX3" fmla="*/ 786739 w 786738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38" h="1007960">
                    <a:moveTo>
                      <a:pt x="786739" y="1007961"/>
                    </a:moveTo>
                    <a:lnTo>
                      <a:pt x="459125" y="0"/>
                    </a:lnTo>
                    <a:lnTo>
                      <a:pt x="0" y="0"/>
                    </a:lnTo>
                    <a:lnTo>
                      <a:pt x="786739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4" name="Freeform 793">
                <a:extLst>
                  <a:ext uri="{FF2B5EF4-FFF2-40B4-BE49-F238E27FC236}">
                    <a16:creationId xmlns:a16="http://schemas.microsoft.com/office/drawing/2014/main" id="{35721E92-2590-3E41-66EC-66404A390F15}"/>
                  </a:ext>
                </a:extLst>
              </p:cNvPr>
              <p:cNvSpPr/>
              <p:nvPr/>
            </p:nvSpPr>
            <p:spPr>
              <a:xfrm>
                <a:off x="3935354" y="2053126"/>
                <a:ext cx="889616" cy="1007967"/>
              </a:xfrm>
              <a:custGeom>
                <a:avLst/>
                <a:gdLst>
                  <a:gd name="connsiteX0" fmla="*/ 102878 w 889616"/>
                  <a:gd name="connsiteY0" fmla="*/ 0 h 1007967"/>
                  <a:gd name="connsiteX1" fmla="*/ 3325 w 889616"/>
                  <a:gd name="connsiteY1" fmla="*/ 306317 h 1007967"/>
                  <a:gd name="connsiteX2" fmla="*/ 27959 w 889616"/>
                  <a:gd name="connsiteY2" fmla="*/ 382124 h 1007967"/>
                  <a:gd name="connsiteX3" fmla="*/ 889617 w 889616"/>
                  <a:gd name="connsiteY3" fmla="*/ 1007967 h 1007967"/>
                  <a:gd name="connsiteX4" fmla="*/ 102871 w 889616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6" h="1007967">
                    <a:moveTo>
                      <a:pt x="102878" y="0"/>
                    </a:moveTo>
                    <a:lnTo>
                      <a:pt x="3325" y="306317"/>
                    </a:lnTo>
                    <a:cubicBezTo>
                      <a:pt x="-5756" y="334253"/>
                      <a:pt x="4189" y="364860"/>
                      <a:pt x="27959" y="382124"/>
                    </a:cubicBezTo>
                    <a:lnTo>
                      <a:pt x="889617" y="1007967"/>
                    </a:lnTo>
                    <a:lnTo>
                      <a:pt x="102871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5" name="Freeform 794">
                <a:extLst>
                  <a:ext uri="{FF2B5EF4-FFF2-40B4-BE49-F238E27FC236}">
                    <a16:creationId xmlns:a16="http://schemas.microsoft.com/office/drawing/2014/main" id="{A52A37DB-EF03-099D-43CE-F4F1180ACDB2}"/>
                  </a:ext>
                </a:extLst>
              </p:cNvPr>
              <p:cNvSpPr/>
              <p:nvPr/>
            </p:nvSpPr>
            <p:spPr>
              <a:xfrm>
                <a:off x="4038232" y="1422614"/>
                <a:ext cx="459125" cy="630518"/>
              </a:xfrm>
              <a:custGeom>
                <a:avLst/>
                <a:gdLst>
                  <a:gd name="connsiteX0" fmla="*/ 0 w 459125"/>
                  <a:gd name="connsiteY0" fmla="*/ 630519 h 630518"/>
                  <a:gd name="connsiteX1" fmla="*/ 459125 w 459125"/>
                  <a:gd name="connsiteY1" fmla="*/ 630519 h 630518"/>
                  <a:gd name="connsiteX2" fmla="*/ 261820 w 459125"/>
                  <a:gd name="connsiteY2" fmla="*/ 23427 h 630518"/>
                  <a:gd name="connsiteX3" fmla="*/ 197312 w 459125"/>
                  <a:gd name="connsiteY3" fmla="*/ 23427 h 630518"/>
                  <a:gd name="connsiteX4" fmla="*/ 0 w 459125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25" h="630518">
                    <a:moveTo>
                      <a:pt x="0" y="630519"/>
                    </a:moveTo>
                    <a:lnTo>
                      <a:pt x="459125" y="630519"/>
                    </a:lnTo>
                    <a:lnTo>
                      <a:pt x="261820" y="23427"/>
                    </a:lnTo>
                    <a:cubicBezTo>
                      <a:pt x="251665" y="-7812"/>
                      <a:pt x="207460" y="-7805"/>
                      <a:pt x="197312" y="23427"/>
                    </a:cubicBezTo>
                    <a:lnTo>
                      <a:pt x="0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6" name="Freeform 795">
                <a:extLst>
                  <a:ext uri="{FF2B5EF4-FFF2-40B4-BE49-F238E27FC236}">
                    <a16:creationId xmlns:a16="http://schemas.microsoft.com/office/drawing/2014/main" id="{D088C48C-9626-1EA1-F90A-E60A1980C3D0}"/>
                  </a:ext>
                </a:extLst>
              </p:cNvPr>
              <p:cNvSpPr/>
              <p:nvPr/>
            </p:nvSpPr>
            <p:spPr>
              <a:xfrm>
                <a:off x="4824964" y="2053126"/>
                <a:ext cx="786745" cy="1007960"/>
              </a:xfrm>
              <a:custGeom>
                <a:avLst/>
                <a:gdLst>
                  <a:gd name="connsiteX0" fmla="*/ 7 w 786745"/>
                  <a:gd name="connsiteY0" fmla="*/ 1007961 h 1007960"/>
                  <a:gd name="connsiteX1" fmla="*/ 327614 w 786745"/>
                  <a:gd name="connsiteY1" fmla="*/ 0 h 1007960"/>
                  <a:gd name="connsiteX2" fmla="*/ 786746 w 786745"/>
                  <a:gd name="connsiteY2" fmla="*/ 0 h 1007960"/>
                  <a:gd name="connsiteX3" fmla="*/ 0 w 786745"/>
                  <a:gd name="connsiteY3" fmla="*/ 1007961 h 10079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86745" h="1007960">
                    <a:moveTo>
                      <a:pt x="7" y="1007961"/>
                    </a:moveTo>
                    <a:lnTo>
                      <a:pt x="327614" y="0"/>
                    </a:lnTo>
                    <a:lnTo>
                      <a:pt x="786746" y="0"/>
                    </a:lnTo>
                    <a:lnTo>
                      <a:pt x="0" y="1007961"/>
                    </a:lnTo>
                    <a:close/>
                  </a:path>
                </a:pathLst>
              </a:custGeom>
              <a:solidFill>
                <a:srgbClr val="00DA09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7" name="Freeform 796">
                <a:extLst>
                  <a:ext uri="{FF2B5EF4-FFF2-40B4-BE49-F238E27FC236}">
                    <a16:creationId xmlns:a16="http://schemas.microsoft.com/office/drawing/2014/main" id="{D475AC2B-8A98-FA5B-13F4-B09060135552}"/>
                  </a:ext>
                </a:extLst>
              </p:cNvPr>
              <p:cNvSpPr/>
              <p:nvPr/>
            </p:nvSpPr>
            <p:spPr>
              <a:xfrm>
                <a:off x="4824971" y="2053126"/>
                <a:ext cx="889614" cy="1007967"/>
              </a:xfrm>
              <a:custGeom>
                <a:avLst/>
                <a:gdLst>
                  <a:gd name="connsiteX0" fmla="*/ 786739 w 889614"/>
                  <a:gd name="connsiteY0" fmla="*/ 0 h 1007967"/>
                  <a:gd name="connsiteX1" fmla="*/ 886292 w 889614"/>
                  <a:gd name="connsiteY1" fmla="*/ 306317 h 1007967"/>
                  <a:gd name="connsiteX2" fmla="*/ 861651 w 889614"/>
                  <a:gd name="connsiteY2" fmla="*/ 382124 h 1007967"/>
                  <a:gd name="connsiteX3" fmla="*/ 0 w 889614"/>
                  <a:gd name="connsiteY3" fmla="*/ 1007967 h 1007967"/>
                  <a:gd name="connsiteX4" fmla="*/ 786739 w 889614"/>
                  <a:gd name="connsiteY4" fmla="*/ 7 h 100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9614" h="1007967">
                    <a:moveTo>
                      <a:pt x="786739" y="0"/>
                    </a:moveTo>
                    <a:lnTo>
                      <a:pt x="886292" y="306317"/>
                    </a:lnTo>
                    <a:cubicBezTo>
                      <a:pt x="895368" y="334253"/>
                      <a:pt x="885423" y="364860"/>
                      <a:pt x="861651" y="382124"/>
                    </a:cubicBezTo>
                    <a:lnTo>
                      <a:pt x="0" y="1007967"/>
                    </a:lnTo>
                    <a:lnTo>
                      <a:pt x="786739" y="7"/>
                    </a:lnTo>
                    <a:close/>
                  </a:path>
                </a:pathLst>
              </a:custGeom>
              <a:solidFill>
                <a:srgbClr val="B8F600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  <p:sp>
            <p:nvSpPr>
              <p:cNvPr id="798" name="Freeform 797">
                <a:extLst>
                  <a:ext uri="{FF2B5EF4-FFF2-40B4-BE49-F238E27FC236}">
                    <a16:creationId xmlns:a16="http://schemas.microsoft.com/office/drawing/2014/main" id="{A48079CE-F306-5C80-5A90-72BED26D90CA}"/>
                  </a:ext>
                </a:extLst>
              </p:cNvPr>
              <p:cNvSpPr/>
              <p:nvPr/>
            </p:nvSpPr>
            <p:spPr>
              <a:xfrm>
                <a:off x="5152577" y="1422614"/>
                <a:ext cx="459131" cy="630518"/>
              </a:xfrm>
              <a:custGeom>
                <a:avLst/>
                <a:gdLst>
                  <a:gd name="connsiteX0" fmla="*/ 459132 w 459131"/>
                  <a:gd name="connsiteY0" fmla="*/ 630519 h 630518"/>
                  <a:gd name="connsiteX1" fmla="*/ 0 w 459131"/>
                  <a:gd name="connsiteY1" fmla="*/ 630519 h 630518"/>
                  <a:gd name="connsiteX2" fmla="*/ 197312 w 459131"/>
                  <a:gd name="connsiteY2" fmla="*/ 23427 h 630518"/>
                  <a:gd name="connsiteX3" fmla="*/ 261820 w 459131"/>
                  <a:gd name="connsiteY3" fmla="*/ 23427 h 630518"/>
                  <a:gd name="connsiteX4" fmla="*/ 459132 w 459131"/>
                  <a:gd name="connsiteY4" fmla="*/ 630519 h 630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9131" h="630518">
                    <a:moveTo>
                      <a:pt x="459132" y="630519"/>
                    </a:moveTo>
                    <a:lnTo>
                      <a:pt x="0" y="630519"/>
                    </a:lnTo>
                    <a:lnTo>
                      <a:pt x="197312" y="23427"/>
                    </a:lnTo>
                    <a:cubicBezTo>
                      <a:pt x="207467" y="-7812"/>
                      <a:pt x="251672" y="-7805"/>
                      <a:pt x="261820" y="23427"/>
                    </a:cubicBezTo>
                    <a:lnTo>
                      <a:pt x="459132" y="630519"/>
                    </a:lnTo>
                    <a:close/>
                  </a:path>
                </a:pathLst>
              </a:custGeom>
              <a:solidFill>
                <a:srgbClr val="183E33"/>
              </a:solidFill>
              <a:ln w="692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s-ES_tradnl" dirty="0"/>
              </a:p>
            </p:txBody>
          </p:sp>
        </p:grpSp>
      </p:grpSp>
      <p:grpSp>
        <p:nvGrpSpPr>
          <p:cNvPr id="805" name="Group 804">
            <a:extLst>
              <a:ext uri="{FF2B5EF4-FFF2-40B4-BE49-F238E27FC236}">
                <a16:creationId xmlns:a16="http://schemas.microsoft.com/office/drawing/2014/main" id="{B17D1787-1ACF-ACEF-9776-1C0D18ADA233}"/>
              </a:ext>
            </a:extLst>
          </p:cNvPr>
          <p:cNvGrpSpPr/>
          <p:nvPr/>
        </p:nvGrpSpPr>
        <p:grpSpPr>
          <a:xfrm>
            <a:off x="5333875" y="2711457"/>
            <a:ext cx="495154" cy="472900"/>
            <a:chOff x="4979469" y="2345089"/>
            <a:chExt cx="936659" cy="894562"/>
          </a:xfrm>
        </p:grpSpPr>
        <p:sp>
          <p:nvSpPr>
            <p:cNvPr id="802" name="Freeform 801">
              <a:extLst>
                <a:ext uri="{FF2B5EF4-FFF2-40B4-BE49-F238E27FC236}">
                  <a16:creationId xmlns:a16="http://schemas.microsoft.com/office/drawing/2014/main" id="{33473A08-5769-E501-0817-E59510148252}"/>
                </a:ext>
              </a:extLst>
            </p:cNvPr>
            <p:cNvSpPr/>
            <p:nvPr/>
          </p:nvSpPr>
          <p:spPr>
            <a:xfrm>
              <a:off x="4979469" y="2345089"/>
              <a:ext cx="884038" cy="736698"/>
            </a:xfrm>
            <a:custGeom>
              <a:avLst/>
              <a:gdLst>
                <a:gd name="connsiteX0" fmla="*/ 810368 w 884038"/>
                <a:gd name="connsiteY0" fmla="*/ 0 h 736698"/>
                <a:gd name="connsiteX1" fmla="*/ 484116 w 884038"/>
                <a:gd name="connsiteY1" fmla="*/ 0 h 736698"/>
                <a:gd name="connsiteX2" fmla="*/ 410446 w 884038"/>
                <a:gd name="connsiteY2" fmla="*/ 147340 h 736698"/>
                <a:gd name="connsiteX3" fmla="*/ 0 w 884038"/>
                <a:gd name="connsiteY3" fmla="*/ 147340 h 736698"/>
                <a:gd name="connsiteX4" fmla="*/ 0 w 884038"/>
                <a:gd name="connsiteY4" fmla="*/ 736698 h 736698"/>
                <a:gd name="connsiteX5" fmla="*/ 884038 w 884038"/>
                <a:gd name="connsiteY5" fmla="*/ 736698 h 736698"/>
                <a:gd name="connsiteX6" fmla="*/ 884038 w 884038"/>
                <a:gd name="connsiteY6" fmla="*/ 0 h 736698"/>
                <a:gd name="connsiteX7" fmla="*/ 810368 w 884038"/>
                <a:gd name="connsiteY7" fmla="*/ 147340 h 736698"/>
                <a:gd name="connsiteX8" fmla="*/ 522705 w 884038"/>
                <a:gd name="connsiteY8" fmla="*/ 147340 h 736698"/>
                <a:gd name="connsiteX9" fmla="*/ 561294 w 884038"/>
                <a:gd name="connsiteY9" fmla="*/ 73670 h 736698"/>
                <a:gd name="connsiteX10" fmla="*/ 810368 w 884038"/>
                <a:gd name="connsiteY10" fmla="*/ 73670 h 736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038" h="736698">
                  <a:moveTo>
                    <a:pt x="810368" y="0"/>
                  </a:moveTo>
                  <a:lnTo>
                    <a:pt x="484116" y="0"/>
                  </a:lnTo>
                  <a:lnTo>
                    <a:pt x="410446" y="147340"/>
                  </a:lnTo>
                  <a:lnTo>
                    <a:pt x="0" y="147340"/>
                  </a:lnTo>
                  <a:lnTo>
                    <a:pt x="0" y="736698"/>
                  </a:lnTo>
                  <a:lnTo>
                    <a:pt x="884038" y="736698"/>
                  </a:lnTo>
                  <a:lnTo>
                    <a:pt x="884038" y="0"/>
                  </a:lnTo>
                  <a:close/>
                  <a:moveTo>
                    <a:pt x="810368" y="147340"/>
                  </a:moveTo>
                  <a:lnTo>
                    <a:pt x="522705" y="147340"/>
                  </a:lnTo>
                  <a:lnTo>
                    <a:pt x="561294" y="73670"/>
                  </a:lnTo>
                  <a:lnTo>
                    <a:pt x="810368" y="73670"/>
                  </a:lnTo>
                  <a:close/>
                </a:path>
              </a:pathLst>
            </a:custGeom>
            <a:solidFill>
              <a:srgbClr val="183E33"/>
            </a:solidFill>
            <a:ln w="34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72FA0A12-2AB8-9900-3CFF-6F6278DD5C2A}"/>
                </a:ext>
              </a:extLst>
            </p:cNvPr>
            <p:cNvSpPr/>
            <p:nvPr/>
          </p:nvSpPr>
          <p:spPr>
            <a:xfrm>
              <a:off x="5214511" y="2538034"/>
              <a:ext cx="520541" cy="525130"/>
            </a:xfrm>
            <a:custGeom>
              <a:avLst/>
              <a:gdLst>
                <a:gd name="connsiteX0" fmla="*/ 347932 w 520541"/>
                <a:gd name="connsiteY0" fmla="*/ 316 h 525130"/>
                <a:gd name="connsiteX1" fmla="*/ 181263 w 520541"/>
                <a:gd name="connsiteY1" fmla="*/ 77704 h 525130"/>
                <a:gd name="connsiteX2" fmla="*/ 181263 w 520541"/>
                <a:gd name="connsiteY2" fmla="*/ 158145 h 525130"/>
                <a:gd name="connsiteX3" fmla="*/ 350458 w 520541"/>
                <a:gd name="connsiteY3" fmla="*/ 158145 h 525130"/>
                <a:gd name="connsiteX4" fmla="*/ 350458 w 520541"/>
                <a:gd name="connsiteY4" fmla="*/ 183368 h 525130"/>
                <a:gd name="connsiteX5" fmla="*/ 113873 w 520541"/>
                <a:gd name="connsiteY5" fmla="*/ 183368 h 525130"/>
                <a:gd name="connsiteX6" fmla="*/ 0 w 520541"/>
                <a:gd name="connsiteY6" fmla="*/ 350809 h 525130"/>
                <a:gd name="connsiteX7" fmla="*/ 100542 w 520541"/>
                <a:gd name="connsiteY7" fmla="*/ 525091 h 525130"/>
                <a:gd name="connsiteX8" fmla="*/ 158601 w 520541"/>
                <a:gd name="connsiteY8" fmla="*/ 525091 h 525130"/>
                <a:gd name="connsiteX9" fmla="*/ 158601 w 520541"/>
                <a:gd name="connsiteY9" fmla="*/ 440475 h 525130"/>
                <a:gd name="connsiteX10" fmla="*/ 248134 w 520541"/>
                <a:gd name="connsiteY10" fmla="*/ 339443 h 525130"/>
                <a:gd name="connsiteX11" fmla="*/ 256336 w 520541"/>
                <a:gd name="connsiteY11" fmla="*/ 339302 h 525130"/>
                <a:gd name="connsiteX12" fmla="*/ 425777 w 520541"/>
                <a:gd name="connsiteY12" fmla="*/ 339302 h 525130"/>
                <a:gd name="connsiteX13" fmla="*/ 520214 w 520541"/>
                <a:gd name="connsiteY13" fmla="*/ 252681 h 525130"/>
                <a:gd name="connsiteX14" fmla="*/ 520284 w 520541"/>
                <a:gd name="connsiteY14" fmla="*/ 247180 h 525130"/>
                <a:gd name="connsiteX15" fmla="*/ 520284 w 520541"/>
                <a:gd name="connsiteY15" fmla="*/ 93596 h 525130"/>
                <a:gd name="connsiteX16" fmla="*/ 348844 w 520541"/>
                <a:gd name="connsiteY16" fmla="*/ 0 h 525130"/>
                <a:gd name="connsiteX17" fmla="*/ 348844 w 520541"/>
                <a:gd name="connsiteY17" fmla="*/ 0 h 525130"/>
                <a:gd name="connsiteX18" fmla="*/ 254407 w 520541"/>
                <a:gd name="connsiteY18" fmla="*/ 54200 h 525130"/>
                <a:gd name="connsiteX19" fmla="*/ 285920 w 520541"/>
                <a:gd name="connsiteY19" fmla="*/ 83840 h 525130"/>
                <a:gd name="connsiteX20" fmla="*/ 256280 w 520541"/>
                <a:gd name="connsiteY20" fmla="*/ 115353 h 525130"/>
                <a:gd name="connsiteX21" fmla="*/ 224767 w 520541"/>
                <a:gd name="connsiteY21" fmla="*/ 85713 h 525130"/>
                <a:gd name="connsiteX22" fmla="*/ 224763 w 520541"/>
                <a:gd name="connsiteY22" fmla="*/ 85562 h 525130"/>
                <a:gd name="connsiteX23" fmla="*/ 224763 w 520541"/>
                <a:gd name="connsiteY23" fmla="*/ 85562 h 525130"/>
                <a:gd name="connsiteX24" fmla="*/ 224763 w 520541"/>
                <a:gd name="connsiteY24" fmla="*/ 85071 h 525130"/>
                <a:gd name="connsiteX25" fmla="*/ 255178 w 520541"/>
                <a:gd name="connsiteY25" fmla="*/ 54446 h 525130"/>
                <a:gd name="connsiteX26" fmla="*/ 255178 w 520541"/>
                <a:gd name="connsiteY26" fmla="*/ 54446 h 525130"/>
                <a:gd name="connsiteX27" fmla="*/ 255178 w 520541"/>
                <a:gd name="connsiteY27" fmla="*/ 54446 h 525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0541" h="525130">
                  <a:moveTo>
                    <a:pt x="347932" y="316"/>
                  </a:moveTo>
                  <a:cubicBezTo>
                    <a:pt x="170002" y="316"/>
                    <a:pt x="181263" y="77704"/>
                    <a:pt x="181263" y="77704"/>
                  </a:cubicBezTo>
                  <a:lnTo>
                    <a:pt x="181263" y="158145"/>
                  </a:lnTo>
                  <a:lnTo>
                    <a:pt x="350458" y="158145"/>
                  </a:lnTo>
                  <a:lnTo>
                    <a:pt x="350458" y="183368"/>
                  </a:lnTo>
                  <a:lnTo>
                    <a:pt x="113873" y="183368"/>
                  </a:lnTo>
                  <a:cubicBezTo>
                    <a:pt x="113873" y="183368"/>
                    <a:pt x="0" y="169265"/>
                    <a:pt x="0" y="350809"/>
                  </a:cubicBezTo>
                  <a:cubicBezTo>
                    <a:pt x="0" y="532352"/>
                    <a:pt x="100542" y="525091"/>
                    <a:pt x="100542" y="525091"/>
                  </a:cubicBezTo>
                  <a:lnTo>
                    <a:pt x="158601" y="525091"/>
                  </a:lnTo>
                  <a:lnTo>
                    <a:pt x="158601" y="440475"/>
                  </a:lnTo>
                  <a:cubicBezTo>
                    <a:pt x="155426" y="387854"/>
                    <a:pt x="195509" y="342621"/>
                    <a:pt x="248134" y="339443"/>
                  </a:cubicBezTo>
                  <a:cubicBezTo>
                    <a:pt x="250863" y="339278"/>
                    <a:pt x="253600" y="339232"/>
                    <a:pt x="256336" y="339302"/>
                  </a:cubicBezTo>
                  <a:lnTo>
                    <a:pt x="425777" y="339302"/>
                  </a:lnTo>
                  <a:cubicBezTo>
                    <a:pt x="475774" y="341460"/>
                    <a:pt x="518057" y="302678"/>
                    <a:pt x="520214" y="252681"/>
                  </a:cubicBezTo>
                  <a:cubicBezTo>
                    <a:pt x="520291" y="250849"/>
                    <a:pt x="520316" y="249015"/>
                    <a:pt x="520284" y="247180"/>
                  </a:cubicBezTo>
                  <a:lnTo>
                    <a:pt x="520284" y="93596"/>
                  </a:lnTo>
                  <a:cubicBezTo>
                    <a:pt x="520284" y="93596"/>
                    <a:pt x="534633" y="0"/>
                    <a:pt x="348844" y="0"/>
                  </a:cubicBezTo>
                  <a:lnTo>
                    <a:pt x="348844" y="0"/>
                  </a:lnTo>
                  <a:close/>
                  <a:moveTo>
                    <a:pt x="254407" y="54200"/>
                  </a:moveTo>
                  <a:cubicBezTo>
                    <a:pt x="271294" y="53681"/>
                    <a:pt x="285404" y="66952"/>
                    <a:pt x="285920" y="83840"/>
                  </a:cubicBezTo>
                  <a:cubicBezTo>
                    <a:pt x="286439" y="100724"/>
                    <a:pt x="273168" y="114834"/>
                    <a:pt x="256280" y="115353"/>
                  </a:cubicBezTo>
                  <a:cubicBezTo>
                    <a:pt x="239395" y="115869"/>
                    <a:pt x="225286" y="102601"/>
                    <a:pt x="224767" y="85713"/>
                  </a:cubicBezTo>
                  <a:cubicBezTo>
                    <a:pt x="224767" y="85664"/>
                    <a:pt x="224763" y="85611"/>
                    <a:pt x="224763" y="85562"/>
                  </a:cubicBezTo>
                  <a:lnTo>
                    <a:pt x="224763" y="85562"/>
                  </a:lnTo>
                  <a:lnTo>
                    <a:pt x="224763" y="85071"/>
                  </a:lnTo>
                  <a:cubicBezTo>
                    <a:pt x="224704" y="68215"/>
                    <a:pt x="238322" y="54505"/>
                    <a:pt x="255178" y="54446"/>
                  </a:cubicBezTo>
                  <a:cubicBezTo>
                    <a:pt x="255178" y="54446"/>
                    <a:pt x="255178" y="54446"/>
                    <a:pt x="255178" y="54446"/>
                  </a:cubicBezTo>
                  <a:lnTo>
                    <a:pt x="255178" y="54446"/>
                  </a:lnTo>
                  <a:close/>
                </a:path>
              </a:pathLst>
            </a:custGeom>
            <a:solidFill>
              <a:srgbClr val="B8F600"/>
            </a:solidFill>
            <a:ln w="34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4" name="Freeform 803">
              <a:extLst>
                <a:ext uri="{FF2B5EF4-FFF2-40B4-BE49-F238E27FC236}">
                  <a16:creationId xmlns:a16="http://schemas.microsoft.com/office/drawing/2014/main" id="{877D7F9B-099A-52C3-0FE2-B92FF34A1260}"/>
                </a:ext>
              </a:extLst>
            </p:cNvPr>
            <p:cNvSpPr/>
            <p:nvPr/>
          </p:nvSpPr>
          <p:spPr>
            <a:xfrm>
              <a:off x="5394542" y="2714535"/>
              <a:ext cx="521586" cy="525116"/>
            </a:xfrm>
            <a:custGeom>
              <a:avLst/>
              <a:gdLst>
                <a:gd name="connsiteX0" fmla="*/ 172918 w 521586"/>
                <a:gd name="connsiteY0" fmla="*/ 525116 h 525116"/>
                <a:gd name="connsiteX1" fmla="*/ 339552 w 521586"/>
                <a:gd name="connsiteY1" fmla="*/ 447447 h 525116"/>
                <a:gd name="connsiteX2" fmla="*/ 339552 w 521586"/>
                <a:gd name="connsiteY2" fmla="*/ 367252 h 525116"/>
                <a:gd name="connsiteX3" fmla="*/ 170392 w 521586"/>
                <a:gd name="connsiteY3" fmla="*/ 367252 h 525116"/>
                <a:gd name="connsiteX4" fmla="*/ 170392 w 521586"/>
                <a:gd name="connsiteY4" fmla="*/ 341994 h 525116"/>
                <a:gd name="connsiteX5" fmla="*/ 407714 w 521586"/>
                <a:gd name="connsiteY5" fmla="*/ 341994 h 525116"/>
                <a:gd name="connsiteX6" fmla="*/ 521587 w 521586"/>
                <a:gd name="connsiteY6" fmla="*/ 174308 h 525116"/>
                <a:gd name="connsiteX7" fmla="*/ 421045 w 521586"/>
                <a:gd name="connsiteY7" fmla="*/ 26 h 525116"/>
                <a:gd name="connsiteX8" fmla="*/ 362215 w 521586"/>
                <a:gd name="connsiteY8" fmla="*/ 26 h 525116"/>
                <a:gd name="connsiteX9" fmla="*/ 362215 w 521586"/>
                <a:gd name="connsiteY9" fmla="*/ 83659 h 525116"/>
                <a:gd name="connsiteX10" fmla="*/ 272681 w 521586"/>
                <a:gd name="connsiteY10" fmla="*/ 184691 h 525116"/>
                <a:gd name="connsiteX11" fmla="*/ 264479 w 521586"/>
                <a:gd name="connsiteY11" fmla="*/ 184832 h 525116"/>
                <a:gd name="connsiteX12" fmla="*/ 94968 w 521586"/>
                <a:gd name="connsiteY12" fmla="*/ 184832 h 525116"/>
                <a:gd name="connsiteX13" fmla="*/ 327 w 521586"/>
                <a:gd name="connsiteY13" fmla="*/ 271450 h 525116"/>
                <a:gd name="connsiteX14" fmla="*/ 250 w 521586"/>
                <a:gd name="connsiteY14" fmla="*/ 276989 h 525116"/>
                <a:gd name="connsiteX15" fmla="*/ 250 w 521586"/>
                <a:gd name="connsiteY15" fmla="*/ 431626 h 525116"/>
                <a:gd name="connsiteX16" fmla="*/ 171831 w 521586"/>
                <a:gd name="connsiteY16" fmla="*/ 525116 h 525116"/>
                <a:gd name="connsiteX17" fmla="*/ 172918 w 521586"/>
                <a:gd name="connsiteY17" fmla="*/ 525116 h 525116"/>
                <a:gd name="connsiteX18" fmla="*/ 266409 w 521586"/>
                <a:gd name="connsiteY18" fmla="*/ 470951 h 525116"/>
                <a:gd name="connsiteX19" fmla="*/ 234895 w 521586"/>
                <a:gd name="connsiteY19" fmla="*/ 441312 h 525116"/>
                <a:gd name="connsiteX20" fmla="*/ 264535 w 521586"/>
                <a:gd name="connsiteY20" fmla="*/ 409798 h 525116"/>
                <a:gd name="connsiteX21" fmla="*/ 296048 w 521586"/>
                <a:gd name="connsiteY21" fmla="*/ 439438 h 525116"/>
                <a:gd name="connsiteX22" fmla="*/ 296052 w 521586"/>
                <a:gd name="connsiteY22" fmla="*/ 439589 h 525116"/>
                <a:gd name="connsiteX23" fmla="*/ 296052 w 521586"/>
                <a:gd name="connsiteY23" fmla="*/ 439589 h 525116"/>
                <a:gd name="connsiteX24" fmla="*/ 296052 w 521586"/>
                <a:gd name="connsiteY24" fmla="*/ 440361 h 525116"/>
                <a:gd name="connsiteX25" fmla="*/ 265672 w 521586"/>
                <a:gd name="connsiteY25" fmla="*/ 470951 h 525116"/>
                <a:gd name="connsiteX26" fmla="*/ 265637 w 521586"/>
                <a:gd name="connsiteY26" fmla="*/ 470951 h 525116"/>
                <a:gd name="connsiteX27" fmla="*/ 266409 w 521586"/>
                <a:gd name="connsiteY27" fmla="*/ 470951 h 525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586" h="525116">
                  <a:moveTo>
                    <a:pt x="172918" y="525116"/>
                  </a:moveTo>
                  <a:cubicBezTo>
                    <a:pt x="350813" y="525116"/>
                    <a:pt x="339552" y="447447"/>
                    <a:pt x="339552" y="447447"/>
                  </a:cubicBezTo>
                  <a:lnTo>
                    <a:pt x="339552" y="367252"/>
                  </a:lnTo>
                  <a:lnTo>
                    <a:pt x="170392" y="367252"/>
                  </a:lnTo>
                  <a:lnTo>
                    <a:pt x="170392" y="341994"/>
                  </a:lnTo>
                  <a:lnTo>
                    <a:pt x="407714" y="341994"/>
                  </a:lnTo>
                  <a:cubicBezTo>
                    <a:pt x="407714" y="341994"/>
                    <a:pt x="521587" y="354799"/>
                    <a:pt x="521587" y="174308"/>
                  </a:cubicBezTo>
                  <a:cubicBezTo>
                    <a:pt x="521587" y="-6184"/>
                    <a:pt x="421045" y="26"/>
                    <a:pt x="421045" y="26"/>
                  </a:cubicBezTo>
                  <a:lnTo>
                    <a:pt x="362215" y="26"/>
                  </a:lnTo>
                  <a:lnTo>
                    <a:pt x="362215" y="83659"/>
                  </a:lnTo>
                  <a:cubicBezTo>
                    <a:pt x="365389" y="136280"/>
                    <a:pt x="325306" y="181513"/>
                    <a:pt x="272681" y="184691"/>
                  </a:cubicBezTo>
                  <a:cubicBezTo>
                    <a:pt x="269952" y="184856"/>
                    <a:pt x="267216" y="184902"/>
                    <a:pt x="264479" y="184832"/>
                  </a:cubicBezTo>
                  <a:lnTo>
                    <a:pt x="94968" y="184832"/>
                  </a:lnTo>
                  <a:cubicBezTo>
                    <a:pt x="44915" y="182615"/>
                    <a:pt x="2541" y="221397"/>
                    <a:pt x="327" y="271450"/>
                  </a:cubicBezTo>
                  <a:cubicBezTo>
                    <a:pt x="243" y="273295"/>
                    <a:pt x="218" y="275144"/>
                    <a:pt x="250" y="276989"/>
                  </a:cubicBezTo>
                  <a:lnTo>
                    <a:pt x="250" y="431626"/>
                  </a:lnTo>
                  <a:cubicBezTo>
                    <a:pt x="250" y="431626"/>
                    <a:pt x="-13958" y="525116"/>
                    <a:pt x="171831" y="525116"/>
                  </a:cubicBezTo>
                  <a:lnTo>
                    <a:pt x="172918" y="525116"/>
                  </a:lnTo>
                  <a:close/>
                  <a:moveTo>
                    <a:pt x="266409" y="470951"/>
                  </a:moveTo>
                  <a:cubicBezTo>
                    <a:pt x="249521" y="471471"/>
                    <a:pt x="235411" y="458200"/>
                    <a:pt x="234895" y="441312"/>
                  </a:cubicBezTo>
                  <a:cubicBezTo>
                    <a:pt x="234376" y="424427"/>
                    <a:pt x="247647" y="410318"/>
                    <a:pt x="264535" y="409798"/>
                  </a:cubicBezTo>
                  <a:cubicBezTo>
                    <a:pt x="281420" y="409283"/>
                    <a:pt x="295529" y="422550"/>
                    <a:pt x="296048" y="439438"/>
                  </a:cubicBezTo>
                  <a:cubicBezTo>
                    <a:pt x="296048" y="439487"/>
                    <a:pt x="296052" y="439540"/>
                    <a:pt x="296052" y="439589"/>
                  </a:cubicBezTo>
                  <a:lnTo>
                    <a:pt x="296052" y="439589"/>
                  </a:lnTo>
                  <a:lnTo>
                    <a:pt x="296052" y="440361"/>
                  </a:lnTo>
                  <a:cubicBezTo>
                    <a:pt x="296112" y="457196"/>
                    <a:pt x="282507" y="470892"/>
                    <a:pt x="265672" y="470951"/>
                  </a:cubicBezTo>
                  <a:cubicBezTo>
                    <a:pt x="265661" y="470951"/>
                    <a:pt x="265647" y="470951"/>
                    <a:pt x="265637" y="470951"/>
                  </a:cubicBezTo>
                  <a:lnTo>
                    <a:pt x="266409" y="470951"/>
                  </a:lnTo>
                  <a:close/>
                </a:path>
              </a:pathLst>
            </a:custGeom>
            <a:solidFill>
              <a:srgbClr val="00DA09"/>
            </a:solidFill>
            <a:ln w="348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07" name="TextBox 806">
            <a:extLst>
              <a:ext uri="{FF2B5EF4-FFF2-40B4-BE49-F238E27FC236}">
                <a16:creationId xmlns:a16="http://schemas.microsoft.com/office/drawing/2014/main" id="{5B95A7A2-4F27-9210-77B3-CD0F8D661644}"/>
              </a:ext>
            </a:extLst>
          </p:cNvPr>
          <p:cNvSpPr txBox="1"/>
          <p:nvPr/>
        </p:nvSpPr>
        <p:spPr>
          <a:xfrm>
            <a:off x="4618467" y="2352713"/>
            <a:ext cx="20233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Pip install </a:t>
            </a:r>
            <a:r>
              <a:rPr lang="en-US" sz="1400" b="1" dirty="0">
                <a:solidFill>
                  <a:srgbClr val="183E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pytccol</a:t>
            </a:r>
            <a:r>
              <a:rPr lang="en-US" sz="1400" b="1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cxnSp>
        <p:nvCxnSpPr>
          <p:cNvPr id="810" name="Straight Arrow Connector 809">
            <a:extLst>
              <a:ext uri="{FF2B5EF4-FFF2-40B4-BE49-F238E27FC236}">
                <a16:creationId xmlns:a16="http://schemas.microsoft.com/office/drawing/2014/main" id="{2B5EF9D0-B5F7-1D1A-7274-1DE05F4370FA}"/>
              </a:ext>
            </a:extLst>
          </p:cNvPr>
          <p:cNvCxnSpPr/>
          <p:nvPr/>
        </p:nvCxnSpPr>
        <p:spPr>
          <a:xfrm>
            <a:off x="5612700" y="3211102"/>
            <a:ext cx="0" cy="671991"/>
          </a:xfrm>
          <a:prstGeom prst="straightConnector1">
            <a:avLst/>
          </a:prstGeom>
          <a:ln w="57150">
            <a:solidFill>
              <a:srgbClr val="183E33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1" name="TextBox 810">
            <a:extLst>
              <a:ext uri="{FF2B5EF4-FFF2-40B4-BE49-F238E27FC236}">
                <a16:creationId xmlns:a16="http://schemas.microsoft.com/office/drawing/2014/main" id="{57723A54-F226-8AD2-799C-C568978D2571}"/>
              </a:ext>
            </a:extLst>
          </p:cNvPr>
          <p:cNvSpPr txBox="1"/>
          <p:nvPr/>
        </p:nvSpPr>
        <p:spPr>
          <a:xfrm>
            <a:off x="359866" y="1841370"/>
            <a:ext cx="3141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Almacenamiento</a:t>
            </a:r>
          </a:p>
        </p:txBody>
      </p:sp>
      <p:sp>
        <p:nvSpPr>
          <p:cNvPr id="812" name="TextBox 811">
            <a:extLst>
              <a:ext uri="{FF2B5EF4-FFF2-40B4-BE49-F238E27FC236}">
                <a16:creationId xmlns:a16="http://schemas.microsoft.com/office/drawing/2014/main" id="{40E0F65A-CC90-3780-CEC3-7608BC8816F6}"/>
              </a:ext>
            </a:extLst>
          </p:cNvPr>
          <p:cNvSpPr txBox="1"/>
          <p:nvPr/>
        </p:nvSpPr>
        <p:spPr>
          <a:xfrm>
            <a:off x="1053484" y="5100091"/>
            <a:ext cx="2994600" cy="307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dirty="0">
                <a:solidFill>
                  <a:schemeClr val="bg2">
                    <a:lumMod val="50000"/>
                  </a:schemeClr>
                </a:solidFill>
              </a:rPr>
              <a:t>Microservicios y exposición API</a:t>
            </a: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F90F2424-79D2-1872-85C4-5B3447020F34}"/>
              </a:ext>
            </a:extLst>
          </p:cNvPr>
          <p:cNvSpPr txBox="1"/>
          <p:nvPr/>
        </p:nvSpPr>
        <p:spPr>
          <a:xfrm>
            <a:off x="928826" y="2422905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83E33"/>
                </a:solidFill>
              </a:rPr>
              <a:t>DB</a:t>
            </a:r>
          </a:p>
        </p:txBody>
      </p:sp>
      <p:grpSp>
        <p:nvGrpSpPr>
          <p:cNvPr id="816" name="Group 815">
            <a:extLst>
              <a:ext uri="{FF2B5EF4-FFF2-40B4-BE49-F238E27FC236}">
                <a16:creationId xmlns:a16="http://schemas.microsoft.com/office/drawing/2014/main" id="{291A3797-E97A-A04E-5AA0-D797C3438133}"/>
              </a:ext>
            </a:extLst>
          </p:cNvPr>
          <p:cNvGrpSpPr/>
          <p:nvPr/>
        </p:nvGrpSpPr>
        <p:grpSpPr>
          <a:xfrm>
            <a:off x="6037125" y="4982736"/>
            <a:ext cx="604653" cy="567934"/>
            <a:chOff x="8229600" y="5965037"/>
            <a:chExt cx="604653" cy="567934"/>
          </a:xfrm>
        </p:grpSpPr>
        <p:sp>
          <p:nvSpPr>
            <p:cNvPr id="814" name="Folded Corner 813">
              <a:extLst>
                <a:ext uri="{FF2B5EF4-FFF2-40B4-BE49-F238E27FC236}">
                  <a16:creationId xmlns:a16="http://schemas.microsoft.com/office/drawing/2014/main" id="{96AF19CE-6E3D-8AB2-33C2-DE8462B607A8}"/>
                </a:ext>
              </a:extLst>
            </p:cNvPr>
            <p:cNvSpPr/>
            <p:nvPr/>
          </p:nvSpPr>
          <p:spPr>
            <a:xfrm rot="10800000">
              <a:off x="8229600" y="5965037"/>
              <a:ext cx="567934" cy="567934"/>
            </a:xfrm>
            <a:prstGeom prst="foldedCorner">
              <a:avLst>
                <a:gd name="adj" fmla="val 32001"/>
              </a:avLst>
            </a:prstGeom>
            <a:solidFill>
              <a:srgbClr val="00DA0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15" name="TextBox 814">
              <a:extLst>
                <a:ext uri="{FF2B5EF4-FFF2-40B4-BE49-F238E27FC236}">
                  <a16:creationId xmlns:a16="http://schemas.microsoft.com/office/drawing/2014/main" id="{DDBCBB87-4CDD-9E82-40A3-714991D9B5B3}"/>
                </a:ext>
              </a:extLst>
            </p:cNvPr>
            <p:cNvSpPr txBox="1"/>
            <p:nvPr/>
          </p:nvSpPr>
          <p:spPr>
            <a:xfrm>
              <a:off x="8229600" y="6064338"/>
              <a:ext cx="6046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json</a:t>
              </a:r>
            </a:p>
          </p:txBody>
        </p:sp>
      </p:grpSp>
      <p:cxnSp>
        <p:nvCxnSpPr>
          <p:cNvPr id="817" name="Elbow Connector 816">
            <a:extLst>
              <a:ext uri="{FF2B5EF4-FFF2-40B4-BE49-F238E27FC236}">
                <a16:creationId xmlns:a16="http://schemas.microsoft.com/office/drawing/2014/main" id="{5DFC8CE1-560C-C532-5F40-603A6DB9616F}"/>
              </a:ext>
            </a:extLst>
          </p:cNvPr>
          <p:cNvCxnSpPr>
            <a:cxnSpLocks/>
            <a:stCxn id="815" idx="1"/>
            <a:endCxn id="758" idx="2"/>
          </p:cNvCxnSpPr>
          <p:nvPr/>
        </p:nvCxnSpPr>
        <p:spPr>
          <a:xfrm rot="10800000">
            <a:off x="5643813" y="4797367"/>
            <a:ext cx="393313" cy="469337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451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1304</TotalTime>
  <Words>145</Words>
  <Application>Microsoft Macintosh PowerPoint</Application>
  <PresentationFormat>Widescreen</PresentationFormat>
  <Paragraphs>67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Aptos</vt:lpstr>
      <vt:lpstr>Aptos Display</vt:lpstr>
      <vt:lpstr>Arial</vt:lpstr>
      <vt:lpstr>Helvetica Neue</vt:lpstr>
      <vt:lpstr>Nunito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Dominguez Jimenez, Juan Antonio</dc:creator>
  <cp:lastModifiedBy>Dominguez Jimenez, Juan Antonio</cp:lastModifiedBy>
  <cp:revision>15</cp:revision>
  <dcterms:created xsi:type="dcterms:W3CDTF">2025-04-05T17:26:41Z</dcterms:created>
  <dcterms:modified xsi:type="dcterms:W3CDTF">2025-04-06T15:11:20Z</dcterms:modified>
</cp:coreProperties>
</file>